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9" r:id="rId5"/>
  </p:sldMasterIdLst>
  <p:notesMasterIdLst>
    <p:notesMasterId r:id="rId50"/>
  </p:notesMasterIdLst>
  <p:handoutMasterIdLst>
    <p:handoutMasterId r:id="rId51"/>
  </p:handoutMasterIdLst>
  <p:sldIdLst>
    <p:sldId id="318" r:id="rId6"/>
    <p:sldId id="288" r:id="rId7"/>
    <p:sldId id="267" r:id="rId8"/>
    <p:sldId id="268" r:id="rId9"/>
    <p:sldId id="275" r:id="rId10"/>
    <p:sldId id="276" r:id="rId11"/>
    <p:sldId id="279" r:id="rId12"/>
    <p:sldId id="280" r:id="rId13"/>
    <p:sldId id="319" r:id="rId14"/>
    <p:sldId id="282" r:id="rId15"/>
    <p:sldId id="263" r:id="rId16"/>
    <p:sldId id="264" r:id="rId17"/>
    <p:sldId id="265" r:id="rId18"/>
    <p:sldId id="266" r:id="rId19"/>
    <p:sldId id="269" r:id="rId20"/>
    <p:sldId id="450" r:id="rId21"/>
    <p:sldId id="271" r:id="rId22"/>
    <p:sldId id="272" r:id="rId23"/>
    <p:sldId id="273" r:id="rId24"/>
    <p:sldId id="274" r:id="rId25"/>
    <p:sldId id="298" r:id="rId26"/>
    <p:sldId id="300" r:id="rId27"/>
    <p:sldId id="308" r:id="rId28"/>
    <p:sldId id="324" r:id="rId29"/>
    <p:sldId id="294" r:id="rId30"/>
    <p:sldId id="325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51" r:id="rId41"/>
    <p:sldId id="444" r:id="rId42"/>
    <p:sldId id="445" r:id="rId43"/>
    <p:sldId id="446" r:id="rId44"/>
    <p:sldId id="452" r:id="rId45"/>
    <p:sldId id="313" r:id="rId46"/>
    <p:sldId id="286" r:id="rId47"/>
    <p:sldId id="1499" r:id="rId48"/>
    <p:sldId id="433" r:id="rId4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rn, Dana" initials="HD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35C52-7520-42FE-A8CA-83B26D570B4D}" v="1" dt="2024-01-23T02:18:41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6" autoAdjust="0"/>
    <p:restoredTop sz="80938" autoAdjust="0"/>
  </p:normalViewPr>
  <p:slideViewPr>
    <p:cSldViewPr>
      <p:cViewPr varScale="1">
        <p:scale>
          <a:sx n="163" d="100"/>
          <a:sy n="163" d="100"/>
        </p:scale>
        <p:origin x="81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92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iki, Hind (MRx)" userId="55f111b2-c425-481e-bdce-d9b1951ccae6" providerId="ADAL" clId="{36535C52-7520-42FE-A8CA-83B26D570B4D}"/>
    <pc:docChg chg="undo custSel addSld delSld modSld">
      <pc:chgData name="Douiki, Hind (MRx)" userId="55f111b2-c425-481e-bdce-d9b1951ccae6" providerId="ADAL" clId="{36535C52-7520-42FE-A8CA-83B26D570B4D}" dt="2024-01-23T18:38:47.267" v="324" actId="20577"/>
      <pc:docMkLst>
        <pc:docMk/>
      </pc:docMkLst>
      <pc:sldChg chg="modSp mod">
        <pc:chgData name="Douiki, Hind (MRx)" userId="55f111b2-c425-481e-bdce-d9b1951ccae6" providerId="ADAL" clId="{36535C52-7520-42FE-A8CA-83B26D570B4D}" dt="2024-01-23T02:19:30.774" v="275" actId="207"/>
        <pc:sldMkLst>
          <pc:docMk/>
          <pc:sldMk cId="1758905371" sldId="264"/>
        </pc:sldMkLst>
        <pc:spChg chg="mod">
          <ac:chgData name="Douiki, Hind (MRx)" userId="55f111b2-c425-481e-bdce-d9b1951ccae6" providerId="ADAL" clId="{36535C52-7520-42FE-A8CA-83B26D570B4D}" dt="2024-01-23T02:19:30.774" v="275" actId="207"/>
          <ac:spMkLst>
            <pc:docMk/>
            <pc:sldMk cId="1758905371" sldId="264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02:20:04.778" v="278" actId="207"/>
        <pc:sldMkLst>
          <pc:docMk/>
          <pc:sldMk cId="421199348" sldId="266"/>
        </pc:sldMkLst>
        <pc:spChg chg="mod">
          <ac:chgData name="Douiki, Hind (MRx)" userId="55f111b2-c425-481e-bdce-d9b1951ccae6" providerId="ADAL" clId="{36535C52-7520-42FE-A8CA-83B26D570B4D}" dt="2024-01-23T02:20:04.778" v="278" actId="207"/>
          <ac:spMkLst>
            <pc:docMk/>
            <pc:sldMk cId="421199348" sldId="266"/>
            <ac:spMk id="5" creationId="{00000000-0000-0000-0000-000000000000}"/>
          </ac:spMkLst>
        </pc:spChg>
        <pc:spChg chg="mod">
          <ac:chgData name="Douiki, Hind (MRx)" userId="55f111b2-c425-481e-bdce-d9b1951ccae6" providerId="ADAL" clId="{36535C52-7520-42FE-A8CA-83B26D570B4D}" dt="2024-01-23T02:20:00.913" v="277" actId="207"/>
          <ac:spMkLst>
            <pc:docMk/>
            <pc:sldMk cId="421199348" sldId="266"/>
            <ac:spMk id="6" creationId="{E42DBE6E-709B-4E09-B6E5-CC377DBC490A}"/>
          </ac:spMkLst>
        </pc:spChg>
      </pc:sldChg>
      <pc:sldChg chg="modSp mod">
        <pc:chgData name="Douiki, Hind (MRx)" userId="55f111b2-c425-481e-bdce-d9b1951ccae6" providerId="ADAL" clId="{36535C52-7520-42FE-A8CA-83B26D570B4D}" dt="2024-01-23T01:38:40.878" v="21" actId="207"/>
        <pc:sldMkLst>
          <pc:docMk/>
          <pc:sldMk cId="2802472658" sldId="268"/>
        </pc:sldMkLst>
        <pc:spChg chg="mod">
          <ac:chgData name="Douiki, Hind (MRx)" userId="55f111b2-c425-481e-bdce-d9b1951ccae6" providerId="ADAL" clId="{36535C52-7520-42FE-A8CA-83B26D570B4D}" dt="2024-01-23T01:38:40.878" v="21" actId="207"/>
          <ac:spMkLst>
            <pc:docMk/>
            <pc:sldMk cId="2802472658" sldId="268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02:20:32.788" v="279" actId="207"/>
        <pc:sldMkLst>
          <pc:docMk/>
          <pc:sldMk cId="2657546454" sldId="272"/>
        </pc:sldMkLst>
        <pc:spChg chg="mod">
          <ac:chgData name="Douiki, Hind (MRx)" userId="55f111b2-c425-481e-bdce-d9b1951ccae6" providerId="ADAL" clId="{36535C52-7520-42FE-A8CA-83B26D570B4D}" dt="2024-01-23T02:20:32.788" v="279" actId="207"/>
          <ac:spMkLst>
            <pc:docMk/>
            <pc:sldMk cId="2657546454" sldId="272"/>
            <ac:spMk id="5" creationId="{00000000-0000-0000-0000-000000000000}"/>
          </ac:spMkLst>
        </pc:spChg>
      </pc:sldChg>
      <pc:sldChg chg="addSp delSp modSp mod">
        <pc:chgData name="Douiki, Hind (MRx)" userId="55f111b2-c425-481e-bdce-d9b1951ccae6" providerId="ADAL" clId="{36535C52-7520-42FE-A8CA-83B26D570B4D}" dt="2024-01-23T02:20:46.919" v="280" actId="207"/>
        <pc:sldMkLst>
          <pc:docMk/>
          <pc:sldMk cId="230260750" sldId="274"/>
        </pc:sldMkLst>
        <pc:spChg chg="add del mod">
          <ac:chgData name="Douiki, Hind (MRx)" userId="55f111b2-c425-481e-bdce-d9b1951ccae6" providerId="ADAL" clId="{36535C52-7520-42FE-A8CA-83B26D570B4D}" dt="2024-01-23T01:49:26.262" v="65" actId="478"/>
          <ac:spMkLst>
            <pc:docMk/>
            <pc:sldMk cId="230260750" sldId="274"/>
            <ac:spMk id="3" creationId="{A1EF9211-893C-219D-467D-EC0C2768156F}"/>
          </ac:spMkLst>
        </pc:spChg>
        <pc:spChg chg="mod">
          <ac:chgData name="Douiki, Hind (MRx)" userId="55f111b2-c425-481e-bdce-d9b1951ccae6" providerId="ADAL" clId="{36535C52-7520-42FE-A8CA-83B26D570B4D}" dt="2024-01-23T02:20:46.919" v="280" actId="207"/>
          <ac:spMkLst>
            <pc:docMk/>
            <pc:sldMk cId="230260750" sldId="274"/>
            <ac:spMk id="5" creationId="{00000000-0000-0000-0000-000000000000}"/>
          </ac:spMkLst>
        </pc:spChg>
        <pc:spChg chg="del mod">
          <ac:chgData name="Douiki, Hind (MRx)" userId="55f111b2-c425-481e-bdce-d9b1951ccae6" providerId="ADAL" clId="{36535C52-7520-42FE-A8CA-83B26D570B4D}" dt="2024-01-23T01:49:20.829" v="63" actId="478"/>
          <ac:spMkLst>
            <pc:docMk/>
            <pc:sldMk cId="230260750" sldId="274"/>
            <ac:spMk id="6" creationId="{F18FFB0D-D445-4AC0-B1D2-6841CFE15C76}"/>
          </ac:spMkLst>
        </pc:spChg>
      </pc:sldChg>
      <pc:sldChg chg="modSp mod">
        <pc:chgData name="Douiki, Hind (MRx)" userId="55f111b2-c425-481e-bdce-d9b1951ccae6" providerId="ADAL" clId="{36535C52-7520-42FE-A8CA-83B26D570B4D}" dt="2024-01-23T18:31:16.095" v="310" actId="14100"/>
        <pc:sldMkLst>
          <pc:docMk/>
          <pc:sldMk cId="1932009322" sldId="276"/>
        </pc:sldMkLst>
        <pc:spChg chg="mod">
          <ac:chgData name="Douiki, Hind (MRx)" userId="55f111b2-c425-481e-bdce-d9b1951ccae6" providerId="ADAL" clId="{36535C52-7520-42FE-A8CA-83B26D570B4D}" dt="2024-01-23T18:31:16.095" v="310" actId="14100"/>
          <ac:spMkLst>
            <pc:docMk/>
            <pc:sldMk cId="1932009322" sldId="276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02:19:13.174" v="274" actId="207"/>
        <pc:sldMkLst>
          <pc:docMk/>
          <pc:sldMk cId="2806318092" sldId="280"/>
        </pc:sldMkLst>
        <pc:spChg chg="mod">
          <ac:chgData name="Douiki, Hind (MRx)" userId="55f111b2-c425-481e-bdce-d9b1951ccae6" providerId="ADAL" clId="{36535C52-7520-42FE-A8CA-83B26D570B4D}" dt="2024-01-23T02:19:13.174" v="274" actId="207"/>
          <ac:spMkLst>
            <pc:docMk/>
            <pc:sldMk cId="2806318092" sldId="280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01:40:23.735" v="26" actId="255"/>
        <pc:sldMkLst>
          <pc:docMk/>
          <pc:sldMk cId="2354819959" sldId="282"/>
        </pc:sldMkLst>
        <pc:spChg chg="mod">
          <ac:chgData name="Douiki, Hind (MRx)" userId="55f111b2-c425-481e-bdce-d9b1951ccae6" providerId="ADAL" clId="{36535C52-7520-42FE-A8CA-83B26D570B4D}" dt="2024-01-23T01:40:23.735" v="26" actId="255"/>
          <ac:spMkLst>
            <pc:docMk/>
            <pc:sldMk cId="2354819959" sldId="282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13:16:32.484" v="304" actId="14100"/>
        <pc:sldMkLst>
          <pc:docMk/>
          <pc:sldMk cId="2478387307" sldId="286"/>
        </pc:sldMkLst>
        <pc:spChg chg="mod">
          <ac:chgData name="Douiki, Hind (MRx)" userId="55f111b2-c425-481e-bdce-d9b1951ccae6" providerId="ADAL" clId="{36535C52-7520-42FE-A8CA-83B26D570B4D}" dt="2024-01-23T13:16:32.484" v="304" actId="14100"/>
          <ac:spMkLst>
            <pc:docMk/>
            <pc:sldMk cId="2478387307" sldId="286"/>
            <ac:spMk id="3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02:21:03.300" v="283" actId="255"/>
        <pc:sldMkLst>
          <pc:docMk/>
          <pc:sldMk cId="4263692670" sldId="300"/>
        </pc:sldMkLst>
        <pc:spChg chg="mod">
          <ac:chgData name="Douiki, Hind (MRx)" userId="55f111b2-c425-481e-bdce-d9b1951ccae6" providerId="ADAL" clId="{36535C52-7520-42FE-A8CA-83B26D570B4D}" dt="2024-01-23T02:21:03.300" v="283" actId="255"/>
          <ac:spMkLst>
            <pc:docMk/>
            <pc:sldMk cId="4263692670" sldId="300"/>
            <ac:spMk id="11" creationId="{3F5B99F3-DD0F-46F7-82E7-66984A22C81B}"/>
          </ac:spMkLst>
        </pc:spChg>
      </pc:sldChg>
      <pc:sldChg chg="modSp mod">
        <pc:chgData name="Douiki, Hind (MRx)" userId="55f111b2-c425-481e-bdce-d9b1951ccae6" providerId="ADAL" clId="{36535C52-7520-42FE-A8CA-83B26D570B4D}" dt="2024-01-23T01:34:36.237" v="3" actId="20577"/>
        <pc:sldMkLst>
          <pc:docMk/>
          <pc:sldMk cId="1575626854" sldId="318"/>
        </pc:sldMkLst>
        <pc:spChg chg="mod">
          <ac:chgData name="Douiki, Hind (MRx)" userId="55f111b2-c425-481e-bdce-d9b1951ccae6" providerId="ADAL" clId="{36535C52-7520-42FE-A8CA-83B26D570B4D}" dt="2024-01-23T01:34:36.237" v="3" actId="20577"/>
          <ac:spMkLst>
            <pc:docMk/>
            <pc:sldMk cId="1575626854" sldId="318"/>
            <ac:spMk id="3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02:21:11.270" v="284" actId="207"/>
        <pc:sldMkLst>
          <pc:docMk/>
          <pc:sldMk cId="3039024103" sldId="324"/>
        </pc:sldMkLst>
        <pc:spChg chg="mod">
          <ac:chgData name="Douiki, Hind (MRx)" userId="55f111b2-c425-481e-bdce-d9b1951ccae6" providerId="ADAL" clId="{36535C52-7520-42FE-A8CA-83B26D570B4D}" dt="2024-01-23T02:21:11.270" v="284" actId="207"/>
          <ac:spMkLst>
            <pc:docMk/>
            <pc:sldMk cId="3039024103" sldId="324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18:35:47.398" v="312"/>
        <pc:sldMkLst>
          <pc:docMk/>
          <pc:sldMk cId="2629471122" sldId="325"/>
        </pc:sldMkLst>
        <pc:spChg chg="mod">
          <ac:chgData name="Douiki, Hind (MRx)" userId="55f111b2-c425-481e-bdce-d9b1951ccae6" providerId="ADAL" clId="{36535C52-7520-42FE-A8CA-83B26D570B4D}" dt="2024-01-23T18:35:47.398" v="312"/>
          <ac:spMkLst>
            <pc:docMk/>
            <pc:sldMk cId="2629471122" sldId="325"/>
            <ac:spMk id="5" creationId="{00000000-0000-0000-0000-000000000000}"/>
          </ac:spMkLst>
        </pc:spChg>
      </pc:sldChg>
      <pc:sldChg chg="add">
        <pc:chgData name="Douiki, Hind (MRx)" userId="55f111b2-c425-481e-bdce-d9b1951ccae6" providerId="ADAL" clId="{36535C52-7520-42FE-A8CA-83B26D570B4D}" dt="2024-01-23T02:18:41.508" v="273"/>
        <pc:sldMkLst>
          <pc:docMk/>
          <pc:sldMk cId="4041690184" sldId="433"/>
        </pc:sldMkLst>
      </pc:sldChg>
      <pc:sldChg chg="modSp mod">
        <pc:chgData name="Douiki, Hind (MRx)" userId="55f111b2-c425-481e-bdce-d9b1951ccae6" providerId="ADAL" clId="{36535C52-7520-42FE-A8CA-83B26D570B4D}" dt="2024-01-23T18:36:48.096" v="315" actId="20577"/>
        <pc:sldMkLst>
          <pc:docMk/>
          <pc:sldMk cId="718152873" sldId="435"/>
        </pc:sldMkLst>
        <pc:spChg chg="mod">
          <ac:chgData name="Douiki, Hind (MRx)" userId="55f111b2-c425-481e-bdce-d9b1951ccae6" providerId="ADAL" clId="{36535C52-7520-42FE-A8CA-83B26D570B4D}" dt="2024-01-23T18:36:48.096" v="315" actId="20577"/>
          <ac:spMkLst>
            <pc:docMk/>
            <pc:sldMk cId="718152873" sldId="435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18:37:29.321" v="317"/>
        <pc:sldMkLst>
          <pc:docMk/>
          <pc:sldMk cId="449031936" sldId="437"/>
        </pc:sldMkLst>
        <pc:spChg chg="mod">
          <ac:chgData name="Douiki, Hind (MRx)" userId="55f111b2-c425-481e-bdce-d9b1951ccae6" providerId="ADAL" clId="{36535C52-7520-42FE-A8CA-83B26D570B4D}" dt="2024-01-23T18:37:29.321" v="317"/>
          <ac:spMkLst>
            <pc:docMk/>
            <pc:sldMk cId="449031936" sldId="437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02:00:37.521" v="126" actId="20577"/>
        <pc:sldMkLst>
          <pc:docMk/>
          <pc:sldMk cId="595821009" sldId="438"/>
        </pc:sldMkLst>
        <pc:spChg chg="mod">
          <ac:chgData name="Douiki, Hind (MRx)" userId="55f111b2-c425-481e-bdce-d9b1951ccae6" providerId="ADAL" clId="{36535C52-7520-42FE-A8CA-83B26D570B4D}" dt="2024-01-23T02:00:37.521" v="126" actId="20577"/>
          <ac:spMkLst>
            <pc:docMk/>
            <pc:sldMk cId="595821009" sldId="438"/>
            <ac:spMk id="2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02:22:26.021" v="297" actId="207"/>
        <pc:sldMkLst>
          <pc:docMk/>
          <pc:sldMk cId="1575527628" sldId="439"/>
        </pc:sldMkLst>
        <pc:spChg chg="mod">
          <ac:chgData name="Douiki, Hind (MRx)" userId="55f111b2-c425-481e-bdce-d9b1951ccae6" providerId="ADAL" clId="{36535C52-7520-42FE-A8CA-83B26D570B4D}" dt="2024-01-23T02:22:26.021" v="297" actId="207"/>
          <ac:spMkLst>
            <pc:docMk/>
            <pc:sldMk cId="1575527628" sldId="439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18:38:47.267" v="324" actId="20577"/>
        <pc:sldMkLst>
          <pc:docMk/>
          <pc:sldMk cId="83043089" sldId="441"/>
        </pc:sldMkLst>
        <pc:spChg chg="mod">
          <ac:chgData name="Douiki, Hind (MRx)" userId="55f111b2-c425-481e-bdce-d9b1951ccae6" providerId="ADAL" clId="{36535C52-7520-42FE-A8CA-83B26D570B4D}" dt="2024-01-23T18:38:47.267" v="324" actId="20577"/>
          <ac:spMkLst>
            <pc:docMk/>
            <pc:sldMk cId="83043089" sldId="441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36535C52-7520-42FE-A8CA-83B26D570B4D}" dt="2024-01-23T02:22:52.166" v="300" actId="207"/>
        <pc:sldMkLst>
          <pc:docMk/>
          <pc:sldMk cId="1861456749" sldId="445"/>
        </pc:sldMkLst>
        <pc:spChg chg="mod">
          <ac:chgData name="Douiki, Hind (MRx)" userId="55f111b2-c425-481e-bdce-d9b1951ccae6" providerId="ADAL" clId="{36535C52-7520-42FE-A8CA-83B26D570B4D}" dt="2024-01-23T02:22:52.166" v="300" actId="207"/>
          <ac:spMkLst>
            <pc:docMk/>
            <pc:sldMk cId="1861456749" sldId="445"/>
            <ac:spMk id="5" creationId="{00000000-0000-0000-0000-000000000000}"/>
          </ac:spMkLst>
        </pc:spChg>
      </pc:sldChg>
      <pc:sldChg chg="modSp del mod">
        <pc:chgData name="Douiki, Hind (MRx)" userId="55f111b2-c425-481e-bdce-d9b1951ccae6" providerId="ADAL" clId="{36535C52-7520-42FE-A8CA-83B26D570B4D}" dt="2024-01-23T02:13:08.593" v="189" actId="2696"/>
        <pc:sldMkLst>
          <pc:docMk/>
          <pc:sldMk cId="2953809585" sldId="447"/>
        </pc:sldMkLst>
        <pc:spChg chg="mod">
          <ac:chgData name="Douiki, Hind (MRx)" userId="55f111b2-c425-481e-bdce-d9b1951ccae6" providerId="ADAL" clId="{36535C52-7520-42FE-A8CA-83B26D570B4D}" dt="2024-01-23T02:12:35.322" v="181" actId="21"/>
          <ac:spMkLst>
            <pc:docMk/>
            <pc:sldMk cId="2953809585" sldId="447"/>
            <ac:spMk id="4" creationId="{00000000-0000-0000-0000-000000000000}"/>
          </ac:spMkLst>
        </pc:spChg>
        <pc:spChg chg="mod">
          <ac:chgData name="Douiki, Hind (MRx)" userId="55f111b2-c425-481e-bdce-d9b1951ccae6" providerId="ADAL" clId="{36535C52-7520-42FE-A8CA-83B26D570B4D}" dt="2024-01-23T02:12:42.956" v="183" actId="21"/>
          <ac:spMkLst>
            <pc:docMk/>
            <pc:sldMk cId="2953809585" sldId="447"/>
            <ac:spMk id="5" creationId="{00000000-0000-0000-0000-000000000000}"/>
          </ac:spMkLst>
        </pc:spChg>
      </pc:sldChg>
      <pc:sldChg chg="del">
        <pc:chgData name="Douiki, Hind (MRx)" userId="55f111b2-c425-481e-bdce-d9b1951ccae6" providerId="ADAL" clId="{36535C52-7520-42FE-A8CA-83B26D570B4D}" dt="2024-01-23T01:42:49.927" v="27" actId="2696"/>
        <pc:sldMkLst>
          <pc:docMk/>
          <pc:sldMk cId="3020458386" sldId="449"/>
        </pc:sldMkLst>
      </pc:sldChg>
      <pc:sldChg chg="addSp delSp modSp mod">
        <pc:chgData name="Douiki, Hind (MRx)" userId="55f111b2-c425-481e-bdce-d9b1951ccae6" providerId="ADAL" clId="{36535C52-7520-42FE-A8CA-83B26D570B4D}" dt="2024-01-23T01:47:52.912" v="60" actId="255"/>
        <pc:sldMkLst>
          <pc:docMk/>
          <pc:sldMk cId="2628433507" sldId="450"/>
        </pc:sldMkLst>
        <pc:spChg chg="mod">
          <ac:chgData name="Douiki, Hind (MRx)" userId="55f111b2-c425-481e-bdce-d9b1951ccae6" providerId="ADAL" clId="{36535C52-7520-42FE-A8CA-83B26D570B4D}" dt="2024-01-23T01:47:52.912" v="60" actId="255"/>
          <ac:spMkLst>
            <pc:docMk/>
            <pc:sldMk cId="2628433507" sldId="450"/>
            <ac:spMk id="3" creationId="{98E82FF2-4741-B8C3-67C1-F01398068A73}"/>
          </ac:spMkLst>
        </pc:spChg>
        <pc:spChg chg="del mod">
          <ac:chgData name="Douiki, Hind (MRx)" userId="55f111b2-c425-481e-bdce-d9b1951ccae6" providerId="ADAL" clId="{36535C52-7520-42FE-A8CA-83B26D570B4D}" dt="2024-01-23T01:47:31.538" v="55" actId="478"/>
          <ac:spMkLst>
            <pc:docMk/>
            <pc:sldMk cId="2628433507" sldId="450"/>
            <ac:spMk id="4" creationId="{2664908B-A915-98BD-E1D7-F37E1BB386A2}"/>
          </ac:spMkLst>
        </pc:spChg>
        <pc:spChg chg="add del mod">
          <ac:chgData name="Douiki, Hind (MRx)" userId="55f111b2-c425-481e-bdce-d9b1951ccae6" providerId="ADAL" clId="{36535C52-7520-42FE-A8CA-83B26D570B4D}" dt="2024-01-23T01:47:46.301" v="59" actId="478"/>
          <ac:spMkLst>
            <pc:docMk/>
            <pc:sldMk cId="2628433507" sldId="450"/>
            <ac:spMk id="6" creationId="{2F0295D1-72C7-876D-3784-93AC72C00FB1}"/>
          </ac:spMkLst>
        </pc:spChg>
      </pc:sldChg>
      <pc:sldChg chg="modSp mod">
        <pc:chgData name="Douiki, Hind (MRx)" userId="55f111b2-c425-481e-bdce-d9b1951ccae6" providerId="ADAL" clId="{36535C52-7520-42FE-A8CA-83B26D570B4D}" dt="2024-01-23T02:22:42.555" v="299" actId="207"/>
        <pc:sldMkLst>
          <pc:docMk/>
          <pc:sldMk cId="3967459302" sldId="451"/>
        </pc:sldMkLst>
        <pc:spChg chg="mod">
          <ac:chgData name="Douiki, Hind (MRx)" userId="55f111b2-c425-481e-bdce-d9b1951ccae6" providerId="ADAL" clId="{36535C52-7520-42FE-A8CA-83B26D570B4D}" dt="2024-01-23T02:22:42.555" v="299" actId="207"/>
          <ac:spMkLst>
            <pc:docMk/>
            <pc:sldMk cId="3967459302" sldId="451"/>
            <ac:spMk id="3" creationId="{FAF78577-847B-C49B-AF17-16F2E2556D2F}"/>
          </ac:spMkLst>
        </pc:spChg>
        <pc:spChg chg="mod">
          <ac:chgData name="Douiki, Hind (MRx)" userId="55f111b2-c425-481e-bdce-d9b1951ccae6" providerId="ADAL" clId="{36535C52-7520-42FE-A8CA-83B26D570B4D}" dt="2024-01-23T02:10:54.462" v="176" actId="255"/>
          <ac:spMkLst>
            <pc:docMk/>
            <pc:sldMk cId="3967459302" sldId="451"/>
            <ac:spMk id="4" creationId="{26CCC9EB-6D24-55BA-4794-5A451A945D1E}"/>
          </ac:spMkLst>
        </pc:spChg>
      </pc:sldChg>
      <pc:sldChg chg="modSp new mod">
        <pc:chgData name="Douiki, Hind (MRx)" userId="55f111b2-c425-481e-bdce-d9b1951ccae6" providerId="ADAL" clId="{36535C52-7520-42FE-A8CA-83B26D570B4D}" dt="2024-01-23T02:23:02.750" v="302" actId="207"/>
        <pc:sldMkLst>
          <pc:docMk/>
          <pc:sldMk cId="868549361" sldId="452"/>
        </pc:sldMkLst>
        <pc:spChg chg="mod">
          <ac:chgData name="Douiki, Hind (MRx)" userId="55f111b2-c425-481e-bdce-d9b1951ccae6" providerId="ADAL" clId="{36535C52-7520-42FE-A8CA-83B26D570B4D}" dt="2024-01-23T02:13:03.223" v="188" actId="14100"/>
          <ac:spMkLst>
            <pc:docMk/>
            <pc:sldMk cId="868549361" sldId="452"/>
            <ac:spMk id="2" creationId="{7701E59E-2085-3007-0D54-F32FE3BD95C5}"/>
          </ac:spMkLst>
        </pc:spChg>
        <pc:spChg chg="mod">
          <ac:chgData name="Douiki, Hind (MRx)" userId="55f111b2-c425-481e-bdce-d9b1951ccae6" providerId="ADAL" clId="{36535C52-7520-42FE-A8CA-83B26D570B4D}" dt="2024-01-23T02:23:02.750" v="302" actId="207"/>
          <ac:spMkLst>
            <pc:docMk/>
            <pc:sldMk cId="868549361" sldId="452"/>
            <ac:spMk id="3" creationId="{9C65F29E-60FD-3E57-4D3B-08674C8FA897}"/>
          </ac:spMkLst>
        </pc:spChg>
        <pc:spChg chg="mod">
          <ac:chgData name="Douiki, Hind (MRx)" userId="55f111b2-c425-481e-bdce-d9b1951ccae6" providerId="ADAL" clId="{36535C52-7520-42FE-A8CA-83B26D570B4D}" dt="2024-01-23T02:15:32.827" v="233" actId="14100"/>
          <ac:spMkLst>
            <pc:docMk/>
            <pc:sldMk cId="868549361" sldId="452"/>
            <ac:spMk id="4" creationId="{26DCE783-5762-C908-425D-1316C71765F5}"/>
          </ac:spMkLst>
        </pc:spChg>
      </pc:sldChg>
      <pc:sldChg chg="add">
        <pc:chgData name="Douiki, Hind (MRx)" userId="55f111b2-c425-481e-bdce-d9b1951ccae6" providerId="ADAL" clId="{36535C52-7520-42FE-A8CA-83B26D570B4D}" dt="2024-01-23T02:18:41.508" v="273"/>
        <pc:sldMkLst>
          <pc:docMk/>
          <pc:sldMk cId="2768037742" sldId="14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8B55-B9E1-4D9A-A63F-B7FE5CBC385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16A7E-D395-450C-B608-235833341B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43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70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6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9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0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2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42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72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0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3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121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1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1511740"/>
            <a:ext cx="6705600" cy="142875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086100"/>
            <a:ext cx="5334000" cy="160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3082"/>
            <a:ext cx="4267200" cy="11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5349" y="22669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Question?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49394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595349" y="22669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You.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0978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7924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13086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71562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Transition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3086100"/>
            <a:ext cx="5723128" cy="1257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217154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5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4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604794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7924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0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6474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  <a:prstGeom prst="rect">
            <a:avLst/>
          </a:prstGeo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12296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105400" y="1543050"/>
            <a:ext cx="40386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02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6474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1229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81000" y="1371600"/>
            <a:ext cx="4210194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graphic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6094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10101" y="1371600"/>
            <a:ext cx="4210194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graphic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20304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62400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None/>
              <a:defRPr sz="20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1" y="1750868"/>
            <a:ext cx="3993573" cy="285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257300"/>
            <a:ext cx="4040188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None/>
              <a:defRPr sz="20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2" y="1750868"/>
            <a:ext cx="3993573" cy="285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14566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30365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384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38515"/>
            <a:ext cx="9144000" cy="502920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ts val="1000"/>
              </a:lnSpc>
              <a:defRPr lang="en-US" sz="9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9727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b="0" dirty="0">
                <a:latin typeface="+mj-lt"/>
              </a:rPr>
              <a:t>AHCCCS Pharmacy and Therapeutics Committee</a:t>
            </a:r>
            <a:br>
              <a:rPr lang="en-US" sz="3200" b="0" dirty="0">
                <a:latin typeface="+mj-lt"/>
              </a:rPr>
            </a:br>
            <a:r>
              <a:rPr lang="en-US" sz="3200" b="0" dirty="0">
                <a:latin typeface="+mj-lt"/>
              </a:rPr>
              <a:t>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January 24, 2024</a:t>
            </a:r>
          </a:p>
        </p:txBody>
      </p:sp>
    </p:spTree>
    <p:extLst>
      <p:ext uri="{BB962C8B-B14F-4D97-AF65-F5344CB8AC3E}">
        <p14:creationId xmlns:p14="http://schemas.microsoft.com/office/powerpoint/2010/main" val="157562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Antivirals,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5851"/>
            <a:ext cx="8458200" cy="3394472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800" b="1" i="1" dirty="0"/>
              <a:t>PDL Recommendations (preferred products):</a:t>
            </a:r>
          </a:p>
          <a:p>
            <a:pPr marL="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DOCOSANOL OTC (TOPICAL)*</a:t>
            </a:r>
          </a:p>
          <a:p>
            <a:pPr marL="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C0C0C"/>
                </a:solidFill>
              </a:rPr>
              <a:t>ZOVIRAX CREAM (TOPICAL) </a:t>
            </a:r>
          </a:p>
          <a:p>
            <a:pPr marL="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C0C0C"/>
                </a:solidFill>
              </a:rPr>
              <a:t>ZOVIRAX OINTMENT (TOPICAL)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45594-FFE8-4E90-934C-EFF530110A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1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Bone Resorption Suppression and Related Agents</a:t>
            </a:r>
          </a:p>
        </p:txBody>
      </p:sp>
    </p:spTree>
    <p:extLst>
      <p:ext uri="{BB962C8B-B14F-4D97-AF65-F5344CB8AC3E}">
        <p14:creationId xmlns:p14="http://schemas.microsoft.com/office/powerpoint/2010/main" val="330466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Resorption Suppression and Related Agents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6400800" cy="33147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/>
              <a:t>PDL Recommendations (preferred products):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ALENDRONATE SOLUTION (ORAL)*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ALENDRONATE TABLETS (ORAL)*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CALCITONIN SALMON (NASAL)*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FORTEO (SUBCUTANE.)* with PA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IBANDRONATE TABLETS (ORAL)*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PROLIA (SUBCUTANE.)* with PA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RALOXIFENE (AG) (ORAL)*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890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Bronchodilators, Beta Agonist</a:t>
            </a:r>
          </a:p>
        </p:txBody>
      </p:sp>
    </p:spTree>
    <p:extLst>
      <p:ext uri="{BB962C8B-B14F-4D97-AF65-F5344CB8AC3E}">
        <p14:creationId xmlns:p14="http://schemas.microsoft.com/office/powerpoint/2010/main" val="28325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Bronchodilators, Beta Agonist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64" y="666750"/>
            <a:ext cx="4752536" cy="4114799"/>
          </a:xfrm>
        </p:spPr>
        <p:txBody>
          <a:bodyPr/>
          <a:lstStyle/>
          <a:p>
            <a:pPr>
              <a:buNone/>
            </a:pPr>
            <a:r>
              <a:rPr lang="en-US" altLang="en-US" sz="1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C0C0C"/>
                </a:solidFill>
              </a:rPr>
              <a:t>Long-Acting Agents</a:t>
            </a:r>
          </a:p>
          <a:p>
            <a:pPr marL="285750" lvl="1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SEREVENT (INHALATION)*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C0C0C"/>
                </a:solidFill>
              </a:rPr>
              <a:t>Nebulized Agents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NEB SOLN 0.63, 1.25 MG (INHALATION)*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NEB SOLN 100 MG/20 ML (INHALATION)*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NEB SOLN 2.5 MG/0.5 ML (INHALATION)*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NEB SOLN 2.5 MG/3 ML (INHALATION)* </a:t>
            </a:r>
          </a:p>
          <a:p>
            <a:pPr lvl="1"/>
            <a:endParaRPr lang="en-US" sz="1600" dirty="0">
              <a:solidFill>
                <a:srgbClr val="0C0C0C"/>
              </a:solidFill>
            </a:endParaRPr>
          </a:p>
          <a:p>
            <a:endParaRPr lang="en-US" altLang="en-US" sz="14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DBE6E-709B-4E09-B6E5-CC377DBC49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0600" y="992889"/>
            <a:ext cx="4343400" cy="3636261"/>
          </a:xfrm>
        </p:spPr>
        <p:txBody>
          <a:bodyPr/>
          <a:lstStyle/>
          <a:p>
            <a:r>
              <a:rPr lang="en-US" sz="1600" b="1" dirty="0">
                <a:solidFill>
                  <a:srgbClr val="0C0C0C"/>
                </a:solidFill>
              </a:rPr>
              <a:t>Oral Agents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SYRUP (ORAL)*</a:t>
            </a:r>
          </a:p>
          <a:p>
            <a:r>
              <a:rPr lang="en-US" sz="1600" b="1" dirty="0">
                <a:solidFill>
                  <a:srgbClr val="0C0C0C"/>
                </a:solidFill>
              </a:rPr>
              <a:t>Short-Acting Agents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C0C0C"/>
                </a:solidFill>
              </a:rPr>
              <a:t>ALBUTEROL HFA (PROVENTIL) (AG) (INHALATION)*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HFA (PROAIR) (INHALATION)*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HFA (VENTOLIN) (AG) (INHALATION)*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HFA (PROAIR) (AG) (INHALATION)*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HFA (PROVENTIL) (INHALATION)*</a:t>
            </a:r>
          </a:p>
        </p:txBody>
      </p:sp>
    </p:spTree>
    <p:extLst>
      <p:ext uri="{BB962C8B-B14F-4D97-AF65-F5344CB8AC3E}">
        <p14:creationId xmlns:p14="http://schemas.microsoft.com/office/powerpoint/2010/main" val="42119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Colony Stimulating Factors</a:t>
            </a:r>
          </a:p>
        </p:txBody>
      </p:sp>
    </p:spTree>
    <p:extLst>
      <p:ext uri="{BB962C8B-B14F-4D97-AF65-F5344CB8AC3E}">
        <p14:creationId xmlns:p14="http://schemas.microsoft.com/office/powerpoint/2010/main" val="170738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87AA-E4E9-4121-E6E3-CB56B8AC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Colony Stimulating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82FF2-4741-B8C3-67C1-F0139806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047751"/>
            <a:ext cx="8534401" cy="35814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FYLNETRA (SUBCUTANEOUS)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NEUPOGEN DISP SYRIN (INJECTION)*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NEUPOGEN VIAL (INJECTION)*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NIVESTYM SYRINGE (SUBCUTANEOUS)*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NIVESTYM VIAL (INJECTION)*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NYVEPRIA (SUBCUTANEOUS)*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UDENYCA AUTOINJECTOR (SUBCUTANEOUS)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ZIEXTENZO SYRINGE (SUBCUTANEOUS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33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Enzyme Replacement, Gaucher Disease</a:t>
            </a:r>
          </a:p>
        </p:txBody>
      </p:sp>
    </p:spTree>
    <p:extLst>
      <p:ext uri="{BB962C8B-B14F-4D97-AF65-F5344CB8AC3E}">
        <p14:creationId xmlns:p14="http://schemas.microsoft.com/office/powerpoint/2010/main" val="233127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Replacement, Gaucher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10600" cy="3200400"/>
          </a:xfrm>
        </p:spPr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CERDELGA (ORAL)*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CEREZYME 400 UNITS (INTRAVEN)*</a:t>
            </a:r>
            <a:endParaRPr lang="en-US" altLang="en-US" sz="2000" dirty="0">
              <a:solidFill>
                <a:srgbClr val="0C0C0C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ELELYSO (INTRAVEN)*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MIGLUSTAT (AG)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MIGLUSTAT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VPRIV 400 UNITS (INTRAVEN)*</a:t>
            </a:r>
          </a:p>
          <a:p>
            <a:endParaRPr lang="en-US" sz="2100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6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Erythropoiesis Stimulating Proteins</a:t>
            </a:r>
          </a:p>
        </p:txBody>
      </p:sp>
    </p:spTree>
    <p:extLst>
      <p:ext uri="{BB962C8B-B14F-4D97-AF65-F5344CB8AC3E}">
        <p14:creationId xmlns:p14="http://schemas.microsoft.com/office/powerpoint/2010/main" val="248537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Committee Recommendations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1123950"/>
            <a:ext cx="8382000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 Key: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preferred and remaining preferred are listed in </a:t>
            </a:r>
            <a:r>
              <a:rPr lang="en-US" altLang="en-US" sz="2000" b="1" u="sng" dirty="0">
                <a:solidFill>
                  <a:schemeClr val="tx1">
                    <a:lumMod val="50000"/>
                  </a:schemeClr>
                </a:solidFill>
              </a:rPr>
              <a:t>Black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non-preferred and recommended to be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preferred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are listed in </a:t>
            </a:r>
            <a:r>
              <a:rPr lang="en-US" altLang="en-US" sz="2000" b="1" u="sng" dirty="0">
                <a:solidFill>
                  <a:srgbClr val="0000FF"/>
                </a:solidFill>
              </a:rPr>
              <a:t>Blue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preferred and recommended to be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non-preferred 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are listed in </a:t>
            </a:r>
            <a:r>
              <a:rPr lang="en-US" altLang="en-US" sz="2000" b="1" u="sng" dirty="0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included on the AHCCCS approved drug list are noted with an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asterisk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(*)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Classes where grandfathering is recommended will have a notation on the preferred recommendations page</a:t>
            </a:r>
            <a:endParaRPr lang="en-US" altLang="en-US" sz="2000" dirty="0">
              <a:solidFill>
                <a:srgbClr val="0000FF"/>
              </a:solidFill>
            </a:endParaRPr>
          </a:p>
          <a:p>
            <a:endParaRPr lang="en-US" altLang="en-US" sz="2000" b="1" i="1" u="sng" dirty="0">
              <a:solidFill>
                <a:srgbClr val="FF0000"/>
              </a:solidFill>
            </a:endParaRPr>
          </a:p>
          <a:p>
            <a:endParaRPr lang="en-US" altLang="en-US" sz="2000" b="1" i="1" dirty="0">
              <a:solidFill>
                <a:srgbClr val="0000FF"/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27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Erythropoiesis Stimulating Proteins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69778"/>
            <a:ext cx="5895536" cy="3581400"/>
          </a:xfrm>
        </p:spPr>
        <p:txBody>
          <a:bodyPr/>
          <a:lstStyle/>
          <a:p>
            <a:pPr>
              <a:spcBef>
                <a:spcPts val="336"/>
              </a:spcBef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</a:t>
            </a:r>
            <a:r>
              <a:rPr lang="en-US" altLang="en-US" b="1" i="1" dirty="0"/>
              <a:t>Recommendations (preferred products):</a:t>
            </a:r>
            <a:endParaRPr lang="en-US" sz="2000" dirty="0">
              <a:solidFill>
                <a:srgbClr val="000000"/>
              </a:solidFill>
            </a:endParaRP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EPOGEN (INJECTION)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RETACRIT (INJECTION)*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RETACRIT (VIFOR) (INJECTION)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lvl="1" indent="0">
              <a:buSzPct val="70000"/>
              <a:buNone/>
            </a:pPr>
            <a:r>
              <a:rPr lang="en-US" sz="2000" b="1" i="1" dirty="0"/>
              <a:t>Products Moving to Nonpreferred:</a:t>
            </a:r>
            <a:endParaRPr lang="en-US" sz="2000" dirty="0"/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ARANESP DISP SYRIN (INJECTION)</a:t>
            </a:r>
          </a:p>
          <a:p>
            <a:pPr lvl="1">
              <a:buSzPct val="70000"/>
            </a:pPr>
            <a:r>
              <a:rPr lang="en-US" sz="1800" dirty="0">
                <a:solidFill>
                  <a:srgbClr val="0C0C0C"/>
                </a:solidFill>
              </a:rPr>
              <a:t>Grandfathering applies </a:t>
            </a:r>
            <a:endParaRPr lang="en-US" sz="1600" dirty="0">
              <a:solidFill>
                <a:srgbClr val="0C0C0C"/>
              </a:solidFill>
            </a:endParaRP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endParaRPr lang="en-US" dirty="0">
              <a:solidFill>
                <a:srgbClr val="0C0C0C"/>
              </a:solidFill>
            </a:endParaRP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Hypoglycemics, Alpha-Glucosidase Inhibitors</a:t>
            </a:r>
          </a:p>
        </p:txBody>
      </p:sp>
    </p:spTree>
    <p:extLst>
      <p:ext uri="{BB962C8B-B14F-4D97-AF65-F5344CB8AC3E}">
        <p14:creationId xmlns:p14="http://schemas.microsoft.com/office/powerpoint/2010/main" val="1035478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Hypoglycemics, Alpha-Glucosidase Inhibitors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276350"/>
            <a:ext cx="3810000" cy="33832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36"/>
              </a:spcBef>
              <a:buNone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172200" y="1123951"/>
            <a:ext cx="28956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F5B99F3-DD0F-46F7-82E7-66984A22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075"/>
          </a:xfrm>
        </p:spPr>
        <p:txBody>
          <a:bodyPr/>
          <a:lstStyle/>
          <a:p>
            <a:pPr>
              <a:spcBef>
                <a:spcPts val="336"/>
              </a:spcBef>
              <a:buNone/>
            </a:pP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</a:rPr>
              <a:t>PDL </a:t>
            </a:r>
            <a:r>
              <a:rPr lang="en-US" altLang="en-US" sz="2800" b="1" i="1" dirty="0"/>
              <a:t>Recommendations (preferred products):</a:t>
            </a:r>
            <a:endParaRPr lang="en-US" sz="2800" dirty="0">
              <a:solidFill>
                <a:srgbClr val="000000"/>
              </a:solidFill>
            </a:endParaRP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C0C0C"/>
                </a:solidFill>
              </a:rPr>
              <a:t>ACARBOSE (ORAL)*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92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Hypoglycemics, </a:t>
            </a:r>
            <a:r>
              <a:rPr lang="en-US" i="1" dirty="0" err="1"/>
              <a:t>Metformins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1187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Hypoglycemics, </a:t>
            </a:r>
            <a:r>
              <a:rPr lang="en-US" dirty="0" err="1"/>
              <a:t>Metformins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2004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GLYBURIDE-METFORMIN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METFORMIN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METFORMIN ER (GLUCOPHAGE XR) (ORAL)*</a:t>
            </a:r>
          </a:p>
          <a:p>
            <a:endParaRPr lang="en-US" alt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2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Hypoglycemics, SGLT2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6800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Hypoglycemics, SGLT2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95350"/>
            <a:ext cx="8610600" cy="37338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0C0C"/>
                </a:solidFill>
              </a:rPr>
              <a:t>FARXIGA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0C0C"/>
                </a:solidFill>
              </a:rPr>
              <a:t>INVOKAMET (ORAL)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0C0C"/>
                </a:solidFill>
              </a:rPr>
              <a:t>INVOKANA (ORAL)*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0C0C"/>
                </a:solidFill>
              </a:rPr>
              <a:t>JARDIANCE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0C0C"/>
                </a:solidFill>
              </a:rPr>
              <a:t>SYNJARDY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0C0C"/>
                </a:solidFill>
              </a:rPr>
              <a:t>XIGDUO XR (ORAL)</a:t>
            </a:r>
          </a:p>
          <a:p>
            <a:pPr marL="0" indent="0"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71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Immune Globulins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08586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454911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Immune Globulins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9055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BIVIGAM (INTRAVEN)*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FLEBOGAMMA DIF (INTRAVEN)*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GAMMAGARD LIQUID (INJECTION)*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GAMMAGARD S-D (INTRAVEN)*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GAMMAKED (INTRAVEN)*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GAMUNEX-C (INJECTION)*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HIZENTRA SYRINGE (SUBCUTANEOUS)*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HIZENTRA VIAL (SUBCUT.)*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OCTAGAM (INTRAVEN)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PRIVIGEN (INTRAVEN) 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XEMBIFY (SUBCUTANEOUS)</a:t>
            </a:r>
          </a:p>
          <a:p>
            <a:pPr marL="0" lvl="1" indent="0">
              <a:buNone/>
            </a:pPr>
            <a:endParaRPr lang="en-US" sz="2000" dirty="0"/>
          </a:p>
          <a:p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52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Oncology, Oral - Hematologic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026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Androgenic Agents</a:t>
            </a:r>
          </a:p>
        </p:txBody>
      </p:sp>
    </p:spTree>
    <p:extLst>
      <p:ext uri="{BB962C8B-B14F-4D97-AF65-F5344CB8AC3E}">
        <p14:creationId xmlns:p14="http://schemas.microsoft.com/office/powerpoint/2010/main" val="2491239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Oncology, Oral - Hematologic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95350"/>
            <a:ext cx="8610600" cy="3733800"/>
          </a:xfrm>
        </p:spPr>
        <p:txBody>
          <a:bodyPr/>
          <a:lstStyle/>
          <a:p>
            <a:pPr>
              <a:buNone/>
            </a:pP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sz="2200" b="1" i="1" dirty="0"/>
              <a:t>p</a:t>
            </a: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sz="2200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HYDROXYUREA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IMATINIB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LENALIDOMIDE (ORAL)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MATULANE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MERCAPTOPURINE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TRETINOIN (ORAL)*</a:t>
            </a:r>
          </a:p>
          <a:p>
            <a:pPr marL="0" lvl="1" indent="0">
              <a:buNone/>
            </a:pPr>
            <a:r>
              <a:rPr lang="en-US" sz="1800" b="1" i="1" dirty="0">
                <a:solidFill>
                  <a:srgbClr val="0C0C0C"/>
                </a:solidFill>
              </a:rPr>
              <a:t>Products Moving to Nonpreferred: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GLEEVEC (ORAL)*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REVLIMID (ORAL)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C0C0C"/>
                </a:solidFill>
              </a:rPr>
              <a:t>Grandfathering does not apply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 indent="0">
              <a:buNone/>
            </a:pPr>
            <a:endParaRPr lang="en-US" sz="2000" b="1" i="1" dirty="0"/>
          </a:p>
          <a:p>
            <a:pPr marL="0" lvl="1" indent="0">
              <a:buNone/>
            </a:pPr>
            <a:endParaRPr lang="en-US" sz="2000" b="1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1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Ophthalmics, Anti-Inflammatory/</a:t>
            </a:r>
            <a:r>
              <a:rPr lang="en-US" i="1" dirty="0" err="1">
                <a:latin typeface="Calibri" panose="020F0502020204030204" pitchFamily="34" charset="0"/>
              </a:rPr>
              <a:t>Immunommodulators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582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Ophthalmics, Anti-Inflammatory/Immunomodulator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10600" cy="35052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0C0C"/>
                </a:solidFill>
              </a:rPr>
              <a:t>RESTASIS (OPHTHALMIC)*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XIIDRA (OPHTHALMIC)</a:t>
            </a:r>
          </a:p>
          <a:p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27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Otic Antibiotics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6724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Otic Antibiotics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95350"/>
            <a:ext cx="8610600" cy="37338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  <a:cs typeface="Arial"/>
              </a:rPr>
              <a:t>CIPRO HC (OTIC)*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CIPRODEX (OTIC)*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CIPROFLOXACIN (OTIC)*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CIPROFLOXACIN/DEXAMETHASONE (AG) (OTIC)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CIPROFLOXACIN/DEXAMETHASONE (OTIC)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NEOMYCIN/POLYMYXIN/HC SOLN/SUSP AG (OTIC)*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NEOMYCIN/POLYMYXIN/HC SOLN/SUSP (OTIC)*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OFLOXACIN (OTIC)*</a:t>
            </a:r>
          </a:p>
          <a:p>
            <a:pPr marL="0" indent="0"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3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PAH Agents, Oral and Inhaled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9277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4F90-4982-8CAD-5468-8A2B891B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PAH Agents, Oral and Inhaled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8577-847B-C49B-AF17-16F2E2556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sz="2200" b="1" i="1" dirty="0"/>
              <a:t>p</a:t>
            </a: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sz="2200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AMBRISENTAN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BOSENTAN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LIQREV SUSPENSION (ORAL)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ORENITRAM ER (ORAL)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ORENITRAM TITRATION KIT (ORAL)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SILDENAFIL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TADALAFIL (ADCIRCA) (ORAL)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CC9EB-6D24-55BA-4794-5A451A945D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67664" y="1047750"/>
            <a:ext cx="4600136" cy="16764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200" b="1" i="1" dirty="0"/>
              <a:t>Products Moving to Nonpreferred: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REVATIO SUSPENSION (ORAL)*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ADCIRCA (ORAL)*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SILDENAFIL SUSPENSION (ORAL)*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0C0C0C"/>
                </a:solidFill>
              </a:rPr>
              <a:t>Grandfathering does not apply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0C0C0C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59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Thrombopoiesis Stimulating Proteins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9259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Thrombopoiesis Stimulating Proteins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95350"/>
            <a:ext cx="8610600" cy="37338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NPLATE (SUB-Q)*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PROMACTA TABLET (ORAL)* </a:t>
            </a:r>
          </a:p>
          <a:p>
            <a:pPr marL="0" indent="0"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56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Ulcerative Colitis Agents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267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Androgenic Agents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47751"/>
            <a:ext cx="7086600" cy="3428999"/>
          </a:xfrm>
        </p:spPr>
        <p:txBody>
          <a:bodyPr lIns="91440" tIns="45720" rIns="91440" bIns="45720" anchor="t"/>
          <a:lstStyle/>
          <a:p>
            <a:pPr>
              <a:spcBef>
                <a:spcPts val="336"/>
              </a:spcBef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dirty="0">
              <a:solidFill>
                <a:srgbClr val="0C0C0C"/>
              </a:solidFill>
            </a:endParaRPr>
          </a:p>
          <a:p>
            <a:r>
              <a:rPr lang="en-US" sz="1800" dirty="0">
                <a:solidFill>
                  <a:srgbClr val="0C0C0C"/>
                </a:solidFill>
              </a:rPr>
              <a:t>ANDRODERM (TRANSDERM)*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TESTOSTERONE GEL PACKET (AG) (VOGELXO) (TRANSDERM)</a:t>
            </a:r>
          </a:p>
          <a:p>
            <a:r>
              <a:rPr lang="it-IT" sz="1800" dirty="0">
                <a:solidFill>
                  <a:srgbClr val="0000FF"/>
                </a:solidFill>
              </a:rPr>
              <a:t>TESTOSTERONE GEL PUMP (ANDROGEL) (TRANSDERM)</a:t>
            </a:r>
            <a:endParaRPr lang="en-US" sz="1800" dirty="0">
              <a:solidFill>
                <a:srgbClr val="0000FF"/>
              </a:solidFill>
            </a:endParaRPr>
          </a:p>
          <a:p>
            <a:endParaRPr lang="en-US" sz="1800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sz="2000" b="1" i="1" dirty="0"/>
              <a:t>Products Moving to Nonpreferred: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ANDROGEL GEL PUMP (TRANSDERM)* (Discontinued)</a:t>
            </a:r>
          </a:p>
          <a:p>
            <a:r>
              <a:rPr lang="en-US" sz="1800" dirty="0">
                <a:solidFill>
                  <a:srgbClr val="FF0000"/>
                </a:solidFill>
                <a:cs typeface="Arial"/>
              </a:rPr>
              <a:t>ANDROGEL GEL PACKET (TRANSDERM) (Discontinued)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0C0C0C"/>
                </a:solidFill>
              </a:rPr>
              <a:t>No Grandfathering due to Discontinuation</a:t>
            </a:r>
          </a:p>
          <a:p>
            <a:endParaRPr lang="en-US" sz="2000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028701"/>
            <a:ext cx="7010400" cy="37373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72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E59E-2085-3007-0D54-F32FE3BD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68351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Ulcerative Colitis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5F29E-60FD-3E57-4D3B-08674C8F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64" y="819150"/>
            <a:ext cx="4191000" cy="3810000"/>
          </a:xfrm>
        </p:spPr>
        <p:txBody>
          <a:bodyPr/>
          <a:lstStyle/>
          <a:p>
            <a:pPr>
              <a:buNone/>
            </a:pP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sz="2200" b="1" i="1" dirty="0"/>
              <a:t>p</a:t>
            </a: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sz="2200" b="1" i="1" dirty="0"/>
              <a:t>: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APRISO (ORAL)*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CANASA (RECTAL)*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DELZICOL (ORAL)*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MESALAMINE (LIALDA) (AG) (ORAL)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PENTASA (ORAL)*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SFROWASA (RECTAL)*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SULFASALAZINE (AG) (ORAL)*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SULFASALAZINE (ORAL)*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SULFASALAZINE DR (AG) (ORAL)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CE783-5762-C908-425D-1316C71765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971550"/>
            <a:ext cx="41910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i="1" dirty="0"/>
              <a:t>Products Moving to Nonpreferred: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LIALDA (ORAL)*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ASACOL HD (ORAL)* (Discontinued)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0C0C0C"/>
                </a:solidFill>
              </a:rPr>
              <a:t>Grandfathering does not apply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868549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New Drugs</a:t>
            </a:r>
          </a:p>
        </p:txBody>
      </p:sp>
    </p:spTree>
    <p:extLst>
      <p:ext uri="{BB962C8B-B14F-4D97-AF65-F5344CB8AC3E}">
        <p14:creationId xmlns:p14="http://schemas.microsoft.com/office/powerpoint/2010/main" val="1534142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Drug Recommendations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80172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Bimzelx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(b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imekizumab) </a:t>
            </a:r>
            <a:r>
              <a:rPr lang="en-US" sz="2000" dirty="0">
                <a:solidFill>
                  <a:srgbClr val="000000"/>
                </a:solidFill>
              </a:rPr>
              <a:t>- Recommended Nonpreferred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Daybue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(t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rofinetide)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- Recommended Nonpreferred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Jesduvroq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(d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aprodustat)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- Recommended Nonpreferred</a:t>
            </a:r>
          </a:p>
          <a:p>
            <a:pPr marR="0" lv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Omvoh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(m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irikizumab) -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Recommended Nonpreferred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R="0" lv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Skyclarys (omaveloxolone) -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Recommended Preferred with PA Required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R="0" lv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Velsipity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(e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trasimod) -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Recommended Nonpreferred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R="0" lv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Zurzuvae (zuranolone) -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Recommended Preferred with PA Required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43450" y="1276350"/>
            <a:ext cx="3733800" cy="32801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87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0EA52F-DA32-4314-921B-522864EF5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Biosimilar Update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37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P&amp;T Meeting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Future Meeting Dates:</a:t>
            </a:r>
          </a:p>
          <a:p>
            <a:pPr lvl="1"/>
            <a:r>
              <a:rPr lang="en-US" sz="2800" dirty="0">
                <a:solidFill>
                  <a:srgbClr val="020202"/>
                </a:solidFill>
                <a:effectLst/>
                <a:ea typeface="Times New Roman" panose="02020603050405020304" pitchFamily="18" charset="0"/>
              </a:rPr>
              <a:t>May 21, 2024</a:t>
            </a:r>
          </a:p>
          <a:p>
            <a:pPr lvl="1"/>
            <a:r>
              <a:rPr lang="en-US" sz="2800" dirty="0">
                <a:solidFill>
                  <a:srgbClr val="020202"/>
                </a:solidFill>
                <a:effectLst/>
                <a:ea typeface="Times New Roman" panose="02020603050405020304" pitchFamily="18" charset="0"/>
              </a:rPr>
              <a:t>October 15, 2024</a:t>
            </a:r>
          </a:p>
          <a:p>
            <a:pPr lvl="1"/>
            <a:r>
              <a:rPr lang="en-US" sz="2800">
                <a:solidFill>
                  <a:srgbClr val="020202"/>
                </a:solidFill>
                <a:effectLst/>
                <a:ea typeface="Times New Roman" panose="02020603050405020304" pitchFamily="18" charset="0"/>
              </a:rPr>
              <a:t>January 29, </a:t>
            </a:r>
            <a:r>
              <a:rPr lang="en-US" sz="2800" dirty="0">
                <a:solidFill>
                  <a:srgbClr val="020202"/>
                </a:solidFill>
                <a:effectLst/>
                <a:ea typeface="Times New Roman" panose="02020603050405020304" pitchFamily="18" charset="0"/>
              </a:rPr>
              <a:t>2025</a:t>
            </a:r>
            <a:endParaRPr lang="en-US" sz="2800" dirty="0">
              <a:solidFill>
                <a:srgbClr val="02020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197600"/>
            <a:ext cx="2133600" cy="2889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45594-FFE8-4E90-934C-EFF530110A3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9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Antidepressants, Other</a:t>
            </a:r>
          </a:p>
        </p:txBody>
      </p:sp>
    </p:spTree>
    <p:extLst>
      <p:ext uri="{BB962C8B-B14F-4D97-AF65-F5344CB8AC3E}">
        <p14:creationId xmlns:p14="http://schemas.microsoft.com/office/powerpoint/2010/main" val="201998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Antidepressants, Other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458200" cy="3394472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BUPROPION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BUPROPION SR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BUPROPION XL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MIRTAZAPINE ODT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MIRTAZAPINE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SPRAVATO (NASAL) 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TRAZODONE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VENLAFAXINE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VENLAFAXINE ER CAPSULES (ORAL)*</a:t>
            </a:r>
          </a:p>
          <a:p>
            <a:pPr marL="3143250" lvl="8" indent="0">
              <a:buNone/>
            </a:pPr>
            <a:endParaRPr lang="en-US" sz="1600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0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Antidepressants, SSRI</a:t>
            </a:r>
          </a:p>
        </p:txBody>
      </p:sp>
    </p:spTree>
    <p:extLst>
      <p:ext uri="{BB962C8B-B14F-4D97-AF65-F5344CB8AC3E}">
        <p14:creationId xmlns:p14="http://schemas.microsoft.com/office/powerpoint/2010/main" val="245395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Antidepressants, SSRI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39428"/>
            <a:ext cx="8458200" cy="3394472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CITALOPRAM SOLUTION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CITALOPRAM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ESCITALOPRAM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FLUOXETINE CAPSULE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FLUOXETINE SOLUTION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FLUVOXAMINE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PAROXETINE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SERTRALINE CONC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SERTRALINE TABLET (ORAL)*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1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Antivirals, Topical</a:t>
            </a:r>
          </a:p>
        </p:txBody>
      </p:sp>
    </p:spTree>
    <p:extLst>
      <p:ext uri="{BB962C8B-B14F-4D97-AF65-F5344CB8AC3E}">
        <p14:creationId xmlns:p14="http://schemas.microsoft.com/office/powerpoint/2010/main" val="2711316281"/>
      </p:ext>
    </p:extLst>
  </p:cSld>
  <p:clrMapOvr>
    <a:masterClrMapping/>
  </p:clrMapOvr>
</p:sld>
</file>

<file path=ppt/theme/theme1.xml><?xml version="1.0" encoding="utf-8"?>
<a:theme xmlns:a="http://schemas.openxmlformats.org/drawingml/2006/main" name="AHCCCS-WIDE SCREEN-HD-TV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0AHCCCSPowerPointTemplate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CB2E9DD614A43A66932E7A29982D5" ma:contentTypeVersion="6" ma:contentTypeDescription="Create a new document." ma:contentTypeScope="" ma:versionID="9bbcea54f967b67a3b0e96284f7b591f">
  <xsd:schema xmlns:xsd="http://www.w3.org/2001/XMLSchema" xmlns:xs="http://www.w3.org/2001/XMLSchema" xmlns:p="http://schemas.microsoft.com/office/2006/metadata/properties" xmlns:ns2="5539627f-a073-49ae-920d-28f8649be131" xmlns:ns3="898c3d9e-a56e-434b-bb6a-7c6f06128eeb" targetNamespace="http://schemas.microsoft.com/office/2006/metadata/properties" ma:root="true" ma:fieldsID="df60e59b68268edf99fe0426825add54" ns2:_="" ns3:_="">
    <xsd:import namespace="5539627f-a073-49ae-920d-28f8649be131"/>
    <xsd:import namespace="898c3d9e-a56e-434b-bb6a-7c6f0612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627f-a073-49ae-920d-28f8649be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3d9e-a56e-434b-bb6a-7c6f0612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5ED069-7549-4A69-A81A-19C5EF691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9627f-a073-49ae-920d-28f8649be131"/>
    <ds:schemaRef ds:uri="898c3d9e-a56e-434b-bb6a-7c6f0612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1DF55F-FA5E-46E1-BCD3-8FDDF33E70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39A6C-7D8A-43A0-A571-4B191075D73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AHCCCS-WIDE SCREEN-HD-TV</Template>
  <TotalTime>4834</TotalTime>
  <Words>1344</Words>
  <Application>Microsoft Office PowerPoint</Application>
  <PresentationFormat>On-screen Show (16:9)</PresentationFormat>
  <Paragraphs>271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Courier New</vt:lpstr>
      <vt:lpstr>Tahoma</vt:lpstr>
      <vt:lpstr>Times New Roman</vt:lpstr>
      <vt:lpstr>Tw Cen MT</vt:lpstr>
      <vt:lpstr>Wingdings</vt:lpstr>
      <vt:lpstr>AHCCCS-WIDE SCREEN-HD-TV</vt:lpstr>
      <vt:lpstr>2020AHCCCSPowerPointTemplate</vt:lpstr>
      <vt:lpstr>PowerPoint Presentation</vt:lpstr>
      <vt:lpstr>Committee Recommendations</vt:lpstr>
      <vt:lpstr>P&amp;T Public Class Vote: Androgenic Agents</vt:lpstr>
      <vt:lpstr>Androgenic Agents</vt:lpstr>
      <vt:lpstr>P&amp;T Public Class Vote: Antidepressants, Other</vt:lpstr>
      <vt:lpstr>Antidepressants, Other</vt:lpstr>
      <vt:lpstr>P&amp;T Public Class Vote:  Antidepressants, SSRI</vt:lpstr>
      <vt:lpstr>Antidepressants, SSRI</vt:lpstr>
      <vt:lpstr>P&amp;T Public Class Vote:  Antivirals, Topical</vt:lpstr>
      <vt:lpstr>Antivirals, Topical</vt:lpstr>
      <vt:lpstr>P&amp;T Public Class Vote:  Bone Resorption Suppression and Related Agents</vt:lpstr>
      <vt:lpstr>Bone Resorption Suppression and Related Agents</vt:lpstr>
      <vt:lpstr>P&amp;T Public Class Vote:  Bronchodilators, Beta Agonist</vt:lpstr>
      <vt:lpstr>Bronchodilators, Beta Agonist</vt:lpstr>
      <vt:lpstr>P&amp;T Public Class Vote:  Colony Stimulating Factors</vt:lpstr>
      <vt:lpstr>Colony Stimulating Factors</vt:lpstr>
      <vt:lpstr>P&amp;T Public Class Vote:  Enzyme Replacement, Gaucher Disease</vt:lpstr>
      <vt:lpstr>Enzyme Replacement, Gaucher Disease</vt:lpstr>
      <vt:lpstr>P&amp;T Public Class Vote:  Erythropoiesis Stimulating Proteins</vt:lpstr>
      <vt:lpstr>Erythropoiesis Stimulating Proteins</vt:lpstr>
      <vt:lpstr>P&amp;T Public Class Vote:  Hypoglycemics, Alpha-Glucosidase Inhibitors</vt:lpstr>
      <vt:lpstr>Hypoglycemics, Alpha-Glucosidase Inhibitors</vt:lpstr>
      <vt:lpstr>P&amp;T Public Class Vote:  Hypoglycemics, Metformins</vt:lpstr>
      <vt:lpstr>Hypoglycemics, Metformins</vt:lpstr>
      <vt:lpstr>P&amp;T Public Class Vote:  Hypoglycemics, SGLT2</vt:lpstr>
      <vt:lpstr>Hypoglycemics, SGLT2</vt:lpstr>
      <vt:lpstr>P&amp;T Public Class Vote:  Immune Globulins</vt:lpstr>
      <vt:lpstr>Immune Globulins</vt:lpstr>
      <vt:lpstr>P&amp;T Public Class Vote:  Oncology, Oral - Hematologic</vt:lpstr>
      <vt:lpstr>Oncology, Oral - Hematologic</vt:lpstr>
      <vt:lpstr>P&amp;T Public Class Vote:  Ophthalmics, Anti-Inflammatory/Immunommodulators</vt:lpstr>
      <vt:lpstr>Ophthalmics, Anti-Inflammatory/Immunomodulator</vt:lpstr>
      <vt:lpstr>P&amp;T Public Class Vote:  Otic Antibiotics</vt:lpstr>
      <vt:lpstr>Otic Antibiotics</vt:lpstr>
      <vt:lpstr>P&amp;T Public Class Vote:  PAH Agents, Oral and Inhaled</vt:lpstr>
      <vt:lpstr>PAH Agents, Oral and Inhaled</vt:lpstr>
      <vt:lpstr>P&amp;T Public Class Vote:  Thrombopoiesis Stimulating Proteins</vt:lpstr>
      <vt:lpstr>Thrombopoiesis Stimulating Proteins</vt:lpstr>
      <vt:lpstr>P&amp;T Public Class Vote:  Ulcerative Colitis Agents</vt:lpstr>
      <vt:lpstr>Ulcerative Colitis Agents</vt:lpstr>
      <vt:lpstr>P&amp;T Public Class Vote: New Drugs</vt:lpstr>
      <vt:lpstr>New Drug Recommendations </vt:lpstr>
      <vt:lpstr>Biosimilar Update </vt:lpstr>
      <vt:lpstr>P&amp;T Meeting Dates</vt:lpstr>
    </vt:vector>
  </TitlesOfParts>
  <Company>Arizona 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Prole</dc:creator>
  <cp:lastModifiedBy>Davis, Robin</cp:lastModifiedBy>
  <cp:revision>88</cp:revision>
  <cp:lastPrinted>2020-10-14T02:19:20Z</cp:lastPrinted>
  <dcterms:created xsi:type="dcterms:W3CDTF">2019-07-24T22:05:43Z</dcterms:created>
  <dcterms:modified xsi:type="dcterms:W3CDTF">2024-01-24T23:47:54Z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0x010100F11CB2E9DD614A43A66932E7A29982D5</vt:lpwstr>
  </property>
  <property fmtid="{D5CDD505-2E9C-101B-9397-08002B2CF9AE}" pid="3" name="MSIP_Label_8be07fcc-3295-428b-88ad-2394f5c2a736_Enabled">
    <vt:lpwstr>true</vt:lpwstr>
  </property>
  <property fmtid="{D5CDD505-2E9C-101B-9397-08002B2CF9AE}" pid="4" name="MSIP_Label_8be07fcc-3295-428b-88ad-2394f5c2a736_SetDate">
    <vt:lpwstr>2020-10-05T04:12:01Z</vt:lpwstr>
  </property>
  <property fmtid="{D5CDD505-2E9C-101B-9397-08002B2CF9AE}" pid="5" name="MSIP_Label_8be07fcc-3295-428b-88ad-2394f5c2a736_Method">
    <vt:lpwstr>Standard</vt:lpwstr>
  </property>
  <property fmtid="{D5CDD505-2E9C-101B-9397-08002B2CF9AE}" pid="6" name="MSIP_Label_8be07fcc-3295-428b-88ad-2394f5c2a736_Name">
    <vt:lpwstr>Business Use</vt:lpwstr>
  </property>
  <property fmtid="{D5CDD505-2E9C-101B-9397-08002B2CF9AE}" pid="7" name="MSIP_Label_8be07fcc-3295-428b-88ad-2394f5c2a736_SiteId">
    <vt:lpwstr>a9df4fcb-7f39-49f4-9d70-1ee81b27a772</vt:lpwstr>
  </property>
  <property fmtid="{D5CDD505-2E9C-101B-9397-08002B2CF9AE}" pid="8" name="MSIP_Label_8be07fcc-3295-428b-88ad-2394f5c2a736_ActionId">
    <vt:lpwstr>370b6150-145d-4c71-aa08-606556bfb0fc</vt:lpwstr>
  </property>
  <property fmtid="{D5CDD505-2E9C-101B-9397-08002B2CF9AE}" pid="9" name="MSIP_Label_8be07fcc-3295-428b-88ad-2394f5c2a736_ContentBits">
    <vt:lpwstr>0</vt:lpwstr>
  </property>
</Properties>
</file>