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4"/>
  </p:sldMasterIdLst>
  <p:notesMasterIdLst>
    <p:notesMasterId r:id="rId24"/>
  </p:notesMasterIdLst>
  <p:sldIdLst>
    <p:sldId id="256" r:id="rId5"/>
    <p:sldId id="291" r:id="rId6"/>
    <p:sldId id="303" r:id="rId7"/>
    <p:sldId id="305" r:id="rId8"/>
    <p:sldId id="295" r:id="rId9"/>
    <p:sldId id="298" r:id="rId10"/>
    <p:sldId id="307" r:id="rId11"/>
    <p:sldId id="311" r:id="rId12"/>
    <p:sldId id="296" r:id="rId13"/>
    <p:sldId id="312" r:id="rId14"/>
    <p:sldId id="260" r:id="rId15"/>
    <p:sldId id="308" r:id="rId16"/>
    <p:sldId id="309" r:id="rId17"/>
    <p:sldId id="266" r:id="rId18"/>
    <p:sldId id="310" r:id="rId19"/>
    <p:sldId id="299" r:id="rId20"/>
    <p:sldId id="268" r:id="rId21"/>
    <p:sldId id="270" r:id="rId22"/>
    <p:sldId id="271" r:id="rId23"/>
  </p:sldIdLst>
  <p:sldSz cx="9144000" cy="5143500" type="screen16x9"/>
  <p:notesSz cx="6858000" cy="9144000"/>
  <p:embeddedFontLst>
    <p:embeddedFont>
      <p:font typeface="Cambria" panose="02040503050406030204" pitchFamily="18" charset="0"/>
      <p:regular r:id="rId25"/>
      <p:bold r:id="rId26"/>
      <p:italic r:id="rId27"/>
      <p:boldItalic r:id="rId28"/>
    </p:embeddedFont>
    <p:embeddedFont>
      <p:font typeface="Lexend" panose="020B0604020202020204" charset="0"/>
      <p:regular r:id="rId29"/>
      <p:bold r:id="rId30"/>
    </p:embeddedFont>
    <p:embeddedFont>
      <p:font typeface="Segoe UI" panose="020B0502040204020203" pitchFamily="34"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D7BC4E-5396-4A94-61A5-25C67107CB5D}" v="319" dt="2026-07-30T18:04:05.141"/>
    <p1510:client id="{287B39AF-8B10-45D7-EA5E-70062C1422C9}" v="68" dt="2026-07-29T15:41:10.3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font" Target="fonts/font10.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4.fntdata"/><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eder, Julie" userId="S::julie.nieder@azahcccs.gov::1c6ffd39-794c-45ba-aa50-95964c3b9c42" providerId="AD" clId="Web-{5461F954-B9A8-A2AF-7AAD-24B6F48FC8C0}"/>
    <pc:docChg chg="addSld delSld modSld sldOrd">
      <pc:chgData name="Nieder, Julie" userId="S::julie.nieder@azahcccs.gov::1c6ffd39-794c-45ba-aa50-95964c3b9c42" providerId="AD" clId="Web-{5461F954-B9A8-A2AF-7AAD-24B6F48FC8C0}" dt="2026-07-24T19:09:13.355" v="807" actId="20577"/>
      <pc:docMkLst>
        <pc:docMk/>
      </pc:docMkLst>
      <pc:sldChg chg="modSp">
        <pc:chgData name="Nieder, Julie" userId="S::julie.nieder@azahcccs.gov::1c6ffd39-794c-45ba-aa50-95964c3b9c42" providerId="AD" clId="Web-{5461F954-B9A8-A2AF-7AAD-24B6F48FC8C0}" dt="2026-07-24T18:34:18.252" v="697" actId="20577"/>
        <pc:sldMkLst>
          <pc:docMk/>
          <pc:sldMk cId="0" sldId="260"/>
        </pc:sldMkLst>
        <pc:spChg chg="mod">
          <ac:chgData name="Nieder, Julie" userId="S::julie.nieder@azahcccs.gov::1c6ffd39-794c-45ba-aa50-95964c3b9c42" providerId="AD" clId="Web-{5461F954-B9A8-A2AF-7AAD-24B6F48FC8C0}" dt="2026-07-24T18:34:18.252" v="697" actId="20577"/>
          <ac:spMkLst>
            <pc:docMk/>
            <pc:sldMk cId="0" sldId="260"/>
            <ac:spMk id="3" creationId="{924A2338-82AA-620B-05DB-C1A29688D5A5}"/>
          </ac:spMkLst>
        </pc:spChg>
      </pc:sldChg>
      <pc:sldChg chg="modSp">
        <pc:chgData name="Nieder, Julie" userId="S::julie.nieder@azahcccs.gov::1c6ffd39-794c-45ba-aa50-95964c3b9c42" providerId="AD" clId="Web-{5461F954-B9A8-A2AF-7AAD-24B6F48FC8C0}" dt="2026-07-24T15:14:49.904" v="210" actId="20577"/>
        <pc:sldMkLst>
          <pc:docMk/>
          <pc:sldMk cId="0" sldId="266"/>
        </pc:sldMkLst>
        <pc:spChg chg="mod">
          <ac:chgData name="Nieder, Julie" userId="S::julie.nieder@azahcccs.gov::1c6ffd39-794c-45ba-aa50-95964c3b9c42" providerId="AD" clId="Web-{5461F954-B9A8-A2AF-7AAD-24B6F48FC8C0}" dt="2026-07-24T15:14:49.904" v="210" actId="20577"/>
          <ac:spMkLst>
            <pc:docMk/>
            <pc:sldMk cId="0" sldId="266"/>
            <ac:spMk id="3" creationId="{B14E26B8-F007-9B3D-D515-7BF8B505AA35}"/>
          </ac:spMkLst>
        </pc:spChg>
      </pc:sldChg>
      <pc:sldChg chg="modSp modNotes">
        <pc:chgData name="Nieder, Julie" userId="S::julie.nieder@azahcccs.gov::1c6ffd39-794c-45ba-aa50-95964c3b9c42" providerId="AD" clId="Web-{5461F954-B9A8-A2AF-7AAD-24B6F48FC8C0}" dt="2026-07-24T17:06:30.114" v="549" actId="20577"/>
        <pc:sldMkLst>
          <pc:docMk/>
          <pc:sldMk cId="949374974" sldId="298"/>
        </pc:sldMkLst>
        <pc:spChg chg="mod">
          <ac:chgData name="Nieder, Julie" userId="S::julie.nieder@azahcccs.gov::1c6ffd39-794c-45ba-aa50-95964c3b9c42" providerId="AD" clId="Web-{5461F954-B9A8-A2AF-7AAD-24B6F48FC8C0}" dt="2026-07-24T17:06:30.114" v="549" actId="20577"/>
          <ac:spMkLst>
            <pc:docMk/>
            <pc:sldMk cId="949374974" sldId="298"/>
            <ac:spMk id="3" creationId="{FFA384C8-AE5A-9631-C582-43EBC6A84B2C}"/>
          </ac:spMkLst>
        </pc:spChg>
      </pc:sldChg>
      <pc:sldChg chg="modSp">
        <pc:chgData name="Nieder, Julie" userId="S::julie.nieder@azahcccs.gov::1c6ffd39-794c-45ba-aa50-95964c3b9c42" providerId="AD" clId="Web-{5461F954-B9A8-A2AF-7AAD-24B6F48FC8C0}" dt="2026-07-24T15:15:59.767" v="216" actId="20577"/>
        <pc:sldMkLst>
          <pc:docMk/>
          <pc:sldMk cId="2603990627" sldId="299"/>
        </pc:sldMkLst>
        <pc:spChg chg="mod">
          <ac:chgData name="Nieder, Julie" userId="S::julie.nieder@azahcccs.gov::1c6ffd39-794c-45ba-aa50-95964c3b9c42" providerId="AD" clId="Web-{5461F954-B9A8-A2AF-7AAD-24B6F48FC8C0}" dt="2026-07-24T15:15:59.767" v="216" actId="20577"/>
          <ac:spMkLst>
            <pc:docMk/>
            <pc:sldMk cId="2603990627" sldId="299"/>
            <ac:spMk id="2" creationId="{5B34FF76-BEE8-7CF8-5C78-8B83CF06EFA3}"/>
          </ac:spMkLst>
        </pc:spChg>
        <pc:spChg chg="mod">
          <ac:chgData name="Nieder, Julie" userId="S::julie.nieder@azahcccs.gov::1c6ffd39-794c-45ba-aa50-95964c3b9c42" providerId="AD" clId="Web-{5461F954-B9A8-A2AF-7AAD-24B6F48FC8C0}" dt="2026-07-24T15:15:01.326" v="212" actId="20577"/>
          <ac:spMkLst>
            <pc:docMk/>
            <pc:sldMk cId="2603990627" sldId="299"/>
            <ac:spMk id="3" creationId="{8745A7B7-BB06-3D0F-E382-B1AB38D2537E}"/>
          </ac:spMkLst>
        </pc:spChg>
      </pc:sldChg>
      <pc:sldChg chg="modNotes">
        <pc:chgData name="Nieder, Julie" userId="S::julie.nieder@azahcccs.gov::1c6ffd39-794c-45ba-aa50-95964c3b9c42" providerId="AD" clId="Web-{5461F954-B9A8-A2AF-7AAD-24B6F48FC8C0}" dt="2026-07-24T15:36:18.668" v="452"/>
        <pc:sldMkLst>
          <pc:docMk/>
          <pc:sldMk cId="1517734116" sldId="305"/>
        </pc:sldMkLst>
      </pc:sldChg>
      <pc:sldChg chg="modSp">
        <pc:chgData name="Nieder, Julie" userId="S::julie.nieder@azahcccs.gov::1c6ffd39-794c-45ba-aa50-95964c3b9c42" providerId="AD" clId="Web-{5461F954-B9A8-A2AF-7AAD-24B6F48FC8C0}" dt="2026-07-24T19:09:13.355" v="807" actId="20577"/>
        <pc:sldMkLst>
          <pc:docMk/>
          <pc:sldMk cId="2160765905" sldId="307"/>
        </pc:sldMkLst>
        <pc:spChg chg="mod">
          <ac:chgData name="Nieder, Julie" userId="S::julie.nieder@azahcccs.gov::1c6ffd39-794c-45ba-aa50-95964c3b9c42" providerId="AD" clId="Web-{5461F954-B9A8-A2AF-7AAD-24B6F48FC8C0}" dt="2026-07-24T19:09:13.355" v="807" actId="20577"/>
          <ac:spMkLst>
            <pc:docMk/>
            <pc:sldMk cId="2160765905" sldId="307"/>
            <ac:spMk id="3" creationId="{37A1CA73-0DE9-E924-E0AE-B56C6067044C}"/>
          </ac:spMkLst>
        </pc:spChg>
      </pc:sldChg>
      <pc:sldChg chg="modSp">
        <pc:chgData name="Nieder, Julie" userId="S::julie.nieder@azahcccs.gov::1c6ffd39-794c-45ba-aa50-95964c3b9c42" providerId="AD" clId="Web-{5461F954-B9A8-A2AF-7AAD-24B6F48FC8C0}" dt="2026-07-24T17:23:05.040" v="591" actId="20577"/>
        <pc:sldMkLst>
          <pc:docMk/>
          <pc:sldMk cId="1268114798" sldId="308"/>
        </pc:sldMkLst>
        <pc:spChg chg="mod">
          <ac:chgData name="Nieder, Julie" userId="S::julie.nieder@azahcccs.gov::1c6ffd39-794c-45ba-aa50-95964c3b9c42" providerId="AD" clId="Web-{5461F954-B9A8-A2AF-7AAD-24B6F48FC8C0}" dt="2026-07-24T17:23:05.040" v="591" actId="20577"/>
          <ac:spMkLst>
            <pc:docMk/>
            <pc:sldMk cId="1268114798" sldId="308"/>
            <ac:spMk id="3" creationId="{8592FC68-43D0-E6A2-90D3-D1995F1CF75D}"/>
          </ac:spMkLst>
        </pc:spChg>
      </pc:sldChg>
      <pc:sldChg chg="modSp new ord">
        <pc:chgData name="Nieder, Julie" userId="S::julie.nieder@azahcccs.gov::1c6ffd39-794c-45ba-aa50-95964c3b9c42" providerId="AD" clId="Web-{5461F954-B9A8-A2AF-7AAD-24B6F48FC8C0}" dt="2026-07-24T15:16:17.031" v="217" actId="20577"/>
        <pc:sldMkLst>
          <pc:docMk/>
          <pc:sldMk cId="3455502533" sldId="310"/>
        </pc:sldMkLst>
        <pc:spChg chg="mod">
          <ac:chgData name="Nieder, Julie" userId="S::julie.nieder@azahcccs.gov::1c6ffd39-794c-45ba-aa50-95964c3b9c42" providerId="AD" clId="Web-{5461F954-B9A8-A2AF-7AAD-24B6F48FC8C0}" dt="2026-07-24T15:16:17.031" v="217" actId="20577"/>
          <ac:spMkLst>
            <pc:docMk/>
            <pc:sldMk cId="3455502533" sldId="310"/>
            <ac:spMk id="2" creationId="{F83D4AE9-6825-17C7-6059-6CF3634AF948}"/>
          </ac:spMkLst>
        </pc:spChg>
        <pc:spChg chg="mod">
          <ac:chgData name="Nieder, Julie" userId="S::julie.nieder@azahcccs.gov::1c6ffd39-794c-45ba-aa50-95964c3b9c42" providerId="AD" clId="Web-{5461F954-B9A8-A2AF-7AAD-24B6F48FC8C0}" dt="2026-07-24T15:15:06.655" v="214" actId="20577"/>
          <ac:spMkLst>
            <pc:docMk/>
            <pc:sldMk cId="3455502533" sldId="310"/>
            <ac:spMk id="3" creationId="{2F975E9E-1681-2C71-5D98-EB5781EC638D}"/>
          </ac:spMkLst>
        </pc:spChg>
      </pc:sldChg>
      <pc:sldChg chg="modSp new ord">
        <pc:chgData name="Nieder, Julie" userId="S::julie.nieder@azahcccs.gov::1c6ffd39-794c-45ba-aa50-95964c3b9c42" providerId="AD" clId="Web-{5461F954-B9A8-A2AF-7AAD-24B6F48FC8C0}" dt="2026-07-24T19:08:57.776" v="806" actId="20577"/>
        <pc:sldMkLst>
          <pc:docMk/>
          <pc:sldMk cId="684026017" sldId="311"/>
        </pc:sldMkLst>
        <pc:spChg chg="mod">
          <ac:chgData name="Nieder, Julie" userId="S::julie.nieder@azahcccs.gov::1c6ffd39-794c-45ba-aa50-95964c3b9c42" providerId="AD" clId="Web-{5461F954-B9A8-A2AF-7AAD-24B6F48FC8C0}" dt="2026-07-24T18:28:53.060" v="646" actId="20577"/>
          <ac:spMkLst>
            <pc:docMk/>
            <pc:sldMk cId="684026017" sldId="311"/>
            <ac:spMk id="2" creationId="{3404DA6E-47E3-C277-B492-44AAC56B4ADF}"/>
          </ac:spMkLst>
        </pc:spChg>
        <pc:spChg chg="mod">
          <ac:chgData name="Nieder, Julie" userId="S::julie.nieder@azahcccs.gov::1c6ffd39-794c-45ba-aa50-95964c3b9c42" providerId="AD" clId="Web-{5461F954-B9A8-A2AF-7AAD-24B6F48FC8C0}" dt="2026-07-24T19:08:57.776" v="806" actId="20577"/>
          <ac:spMkLst>
            <pc:docMk/>
            <pc:sldMk cId="684026017" sldId="311"/>
            <ac:spMk id="3" creationId="{359E903E-F2C4-3C6C-9DE7-CFA58CD86866}"/>
          </ac:spMkLst>
        </pc:spChg>
      </pc:sldChg>
    </pc:docChg>
  </pc:docChgLst>
  <pc:docChgLst>
    <pc:chgData name="Nieder, Julie" userId="S::julie.nieder@azahcccs.gov::1c6ffd39-794c-45ba-aa50-95964c3b9c42" providerId="AD" clId="Web-{08D7BC4E-5396-4A94-61A5-25C67107CB5D}"/>
    <pc:docChg chg="addSld modSld sldOrd">
      <pc:chgData name="Nieder, Julie" userId="S::julie.nieder@azahcccs.gov::1c6ffd39-794c-45ba-aa50-95964c3b9c42" providerId="AD" clId="Web-{08D7BC4E-5396-4A94-61A5-25C67107CB5D}" dt="2026-07-30T18:04:05.141" v="1238" actId="20577"/>
      <pc:docMkLst>
        <pc:docMk/>
      </pc:docMkLst>
      <pc:sldChg chg="modSp mod modClrScheme chgLayout">
        <pc:chgData name="Nieder, Julie" userId="S::julie.nieder@azahcccs.gov::1c6ffd39-794c-45ba-aa50-95964c3b9c42" providerId="AD" clId="Web-{08D7BC4E-5396-4A94-61A5-25C67107CB5D}" dt="2026-07-30T14:28:18.016" v="637" actId="20577"/>
        <pc:sldMkLst>
          <pc:docMk/>
          <pc:sldMk cId="0" sldId="260"/>
        </pc:sldMkLst>
        <pc:spChg chg="mod ord">
          <ac:chgData name="Nieder, Julie" userId="S::julie.nieder@azahcccs.gov::1c6ffd39-794c-45ba-aa50-95964c3b9c42" providerId="AD" clId="Web-{08D7BC4E-5396-4A94-61A5-25C67107CB5D}" dt="2026-07-30T14:16:30.692" v="583"/>
          <ac:spMkLst>
            <pc:docMk/>
            <pc:sldMk cId="0" sldId="260"/>
            <ac:spMk id="2" creationId="{418D10CF-E7BD-529F-C437-256BBE387B9C}"/>
          </ac:spMkLst>
        </pc:spChg>
        <pc:spChg chg="mod ord">
          <ac:chgData name="Nieder, Julie" userId="S::julie.nieder@azahcccs.gov::1c6ffd39-794c-45ba-aa50-95964c3b9c42" providerId="AD" clId="Web-{08D7BC4E-5396-4A94-61A5-25C67107CB5D}" dt="2026-07-30T14:28:18.016" v="637" actId="20577"/>
          <ac:spMkLst>
            <pc:docMk/>
            <pc:sldMk cId="0" sldId="260"/>
            <ac:spMk id="3" creationId="{924A2338-82AA-620B-05DB-C1A29688D5A5}"/>
          </ac:spMkLst>
        </pc:spChg>
      </pc:sldChg>
      <pc:sldChg chg="modSp">
        <pc:chgData name="Nieder, Julie" userId="S::julie.nieder@azahcccs.gov::1c6ffd39-794c-45ba-aa50-95964c3b9c42" providerId="AD" clId="Web-{08D7BC4E-5396-4A94-61A5-25C67107CB5D}" dt="2026-07-30T14:27:00.044" v="631" actId="20577"/>
        <pc:sldMkLst>
          <pc:docMk/>
          <pc:sldMk cId="0" sldId="266"/>
        </pc:sldMkLst>
        <pc:spChg chg="mod">
          <ac:chgData name="Nieder, Julie" userId="S::julie.nieder@azahcccs.gov::1c6ffd39-794c-45ba-aa50-95964c3b9c42" providerId="AD" clId="Web-{08D7BC4E-5396-4A94-61A5-25C67107CB5D}" dt="2026-07-30T14:27:00.044" v="631" actId="20577"/>
          <ac:spMkLst>
            <pc:docMk/>
            <pc:sldMk cId="0" sldId="266"/>
            <ac:spMk id="3" creationId="{B14E26B8-F007-9B3D-D515-7BF8B505AA35}"/>
          </ac:spMkLst>
        </pc:spChg>
      </pc:sldChg>
      <pc:sldChg chg="modSp">
        <pc:chgData name="Nieder, Julie" userId="S::julie.nieder@azahcccs.gov::1c6ffd39-794c-45ba-aa50-95964c3b9c42" providerId="AD" clId="Web-{08D7BC4E-5396-4A94-61A5-25C67107CB5D}" dt="2026-07-30T14:24:35.679" v="624" actId="20577"/>
        <pc:sldMkLst>
          <pc:docMk/>
          <pc:sldMk cId="0" sldId="268"/>
        </pc:sldMkLst>
        <pc:spChg chg="mod">
          <ac:chgData name="Nieder, Julie" userId="S::julie.nieder@azahcccs.gov::1c6ffd39-794c-45ba-aa50-95964c3b9c42" providerId="AD" clId="Web-{08D7BC4E-5396-4A94-61A5-25C67107CB5D}" dt="2026-07-30T14:24:35.679" v="624" actId="20577"/>
          <ac:spMkLst>
            <pc:docMk/>
            <pc:sldMk cId="0" sldId="268"/>
            <ac:spMk id="3" creationId="{88F27598-02BC-A78F-F3C8-B09FB1D78963}"/>
          </ac:spMkLst>
        </pc:spChg>
      </pc:sldChg>
      <pc:sldChg chg="modSp">
        <pc:chgData name="Nieder, Julie" userId="S::julie.nieder@azahcccs.gov::1c6ffd39-794c-45ba-aa50-95964c3b9c42" providerId="AD" clId="Web-{08D7BC4E-5396-4A94-61A5-25C67107CB5D}" dt="2026-07-30T14:20:28.529" v="588" actId="20577"/>
        <pc:sldMkLst>
          <pc:docMk/>
          <pc:sldMk cId="1562285038" sldId="291"/>
        </pc:sldMkLst>
        <pc:spChg chg="mod">
          <ac:chgData name="Nieder, Julie" userId="S::julie.nieder@azahcccs.gov::1c6ffd39-794c-45ba-aa50-95964c3b9c42" providerId="AD" clId="Web-{08D7BC4E-5396-4A94-61A5-25C67107CB5D}" dt="2026-07-30T14:13:01.809" v="580" actId="14100"/>
          <ac:spMkLst>
            <pc:docMk/>
            <pc:sldMk cId="1562285038" sldId="291"/>
            <ac:spMk id="2" creationId="{2D0A379F-4A14-D24F-9F7D-C8B8B95B2FAF}"/>
          </ac:spMkLst>
        </pc:spChg>
        <pc:spChg chg="mod">
          <ac:chgData name="Nieder, Julie" userId="S::julie.nieder@azahcccs.gov::1c6ffd39-794c-45ba-aa50-95964c3b9c42" providerId="AD" clId="Web-{08D7BC4E-5396-4A94-61A5-25C67107CB5D}" dt="2026-07-30T14:20:28.529" v="588" actId="20577"/>
          <ac:spMkLst>
            <pc:docMk/>
            <pc:sldMk cId="1562285038" sldId="291"/>
            <ac:spMk id="3" creationId="{DA2B013E-DB59-FE91-E549-47BEE794C341}"/>
          </ac:spMkLst>
        </pc:spChg>
      </pc:sldChg>
      <pc:sldChg chg="modSp">
        <pc:chgData name="Nieder, Julie" userId="S::julie.nieder@azahcccs.gov::1c6ffd39-794c-45ba-aa50-95964c3b9c42" providerId="AD" clId="Web-{08D7BC4E-5396-4A94-61A5-25C67107CB5D}" dt="2026-07-30T14:22:11.767" v="596" actId="20577"/>
        <pc:sldMkLst>
          <pc:docMk/>
          <pc:sldMk cId="3054437463" sldId="295"/>
        </pc:sldMkLst>
        <pc:spChg chg="mod">
          <ac:chgData name="Nieder, Julie" userId="S::julie.nieder@azahcccs.gov::1c6ffd39-794c-45ba-aa50-95964c3b9c42" providerId="AD" clId="Web-{08D7BC4E-5396-4A94-61A5-25C67107CB5D}" dt="2026-07-30T14:22:11.767" v="596" actId="20577"/>
          <ac:spMkLst>
            <pc:docMk/>
            <pc:sldMk cId="3054437463" sldId="295"/>
            <ac:spMk id="3" creationId="{630626AD-BD28-428D-606B-2150820B66A2}"/>
          </ac:spMkLst>
        </pc:spChg>
      </pc:sldChg>
      <pc:sldChg chg="modSp mod modClrScheme chgLayout modNotes">
        <pc:chgData name="Nieder, Julie" userId="S::julie.nieder@azahcccs.gov::1c6ffd39-794c-45ba-aa50-95964c3b9c42" providerId="AD" clId="Web-{08D7BC4E-5396-4A94-61A5-25C67107CB5D}" dt="2026-07-30T18:04:05.141" v="1238" actId="20577"/>
        <pc:sldMkLst>
          <pc:docMk/>
          <pc:sldMk cId="2500881908" sldId="296"/>
        </pc:sldMkLst>
        <pc:spChg chg="mod ord">
          <ac:chgData name="Nieder, Julie" userId="S::julie.nieder@azahcccs.gov::1c6ffd39-794c-45ba-aa50-95964c3b9c42" providerId="AD" clId="Web-{08D7BC4E-5396-4A94-61A5-25C67107CB5D}" dt="2026-07-30T14:16:15.207" v="582"/>
          <ac:spMkLst>
            <pc:docMk/>
            <pc:sldMk cId="2500881908" sldId="296"/>
            <ac:spMk id="2" creationId="{242EEA5E-7FFE-9DA8-7232-83E7A33C8A55}"/>
          </ac:spMkLst>
        </pc:spChg>
        <pc:spChg chg="mod ord">
          <ac:chgData name="Nieder, Julie" userId="S::julie.nieder@azahcccs.gov::1c6ffd39-794c-45ba-aa50-95964c3b9c42" providerId="AD" clId="Web-{08D7BC4E-5396-4A94-61A5-25C67107CB5D}" dt="2026-07-30T18:04:05.141" v="1238" actId="20577"/>
          <ac:spMkLst>
            <pc:docMk/>
            <pc:sldMk cId="2500881908" sldId="296"/>
            <ac:spMk id="3" creationId="{CFCBF910-F52E-45BC-E971-64C5C6FD250E}"/>
          </ac:spMkLst>
        </pc:spChg>
      </pc:sldChg>
      <pc:sldChg chg="modSp">
        <pc:chgData name="Nieder, Julie" userId="S::julie.nieder@azahcccs.gov::1c6ffd39-794c-45ba-aa50-95964c3b9c42" providerId="AD" clId="Web-{08D7BC4E-5396-4A94-61A5-25C67107CB5D}" dt="2026-07-30T14:22:42.425" v="598" actId="20577"/>
        <pc:sldMkLst>
          <pc:docMk/>
          <pc:sldMk cId="949374974" sldId="298"/>
        </pc:sldMkLst>
        <pc:spChg chg="mod">
          <ac:chgData name="Nieder, Julie" userId="S::julie.nieder@azahcccs.gov::1c6ffd39-794c-45ba-aa50-95964c3b9c42" providerId="AD" clId="Web-{08D7BC4E-5396-4A94-61A5-25C67107CB5D}" dt="2026-07-30T14:22:42.425" v="598" actId="20577"/>
          <ac:spMkLst>
            <pc:docMk/>
            <pc:sldMk cId="949374974" sldId="298"/>
            <ac:spMk id="3" creationId="{FFA384C8-AE5A-9631-C582-43EBC6A84B2C}"/>
          </ac:spMkLst>
        </pc:spChg>
      </pc:sldChg>
      <pc:sldChg chg="modSp">
        <pc:chgData name="Nieder, Julie" userId="S::julie.nieder@azahcccs.gov::1c6ffd39-794c-45ba-aa50-95964c3b9c42" providerId="AD" clId="Web-{08D7BC4E-5396-4A94-61A5-25C67107CB5D}" dt="2026-07-30T14:24:59.836" v="626" actId="20577"/>
        <pc:sldMkLst>
          <pc:docMk/>
          <pc:sldMk cId="2603990627" sldId="299"/>
        </pc:sldMkLst>
        <pc:spChg chg="mod">
          <ac:chgData name="Nieder, Julie" userId="S::julie.nieder@azahcccs.gov::1c6ffd39-794c-45ba-aa50-95964c3b9c42" providerId="AD" clId="Web-{08D7BC4E-5396-4A94-61A5-25C67107CB5D}" dt="2026-07-30T14:24:59.836" v="626" actId="20577"/>
          <ac:spMkLst>
            <pc:docMk/>
            <pc:sldMk cId="2603990627" sldId="299"/>
            <ac:spMk id="3" creationId="{8745A7B7-BB06-3D0F-E382-B1AB38D2537E}"/>
          </ac:spMkLst>
        </pc:spChg>
      </pc:sldChg>
      <pc:sldChg chg="modSp modNotes">
        <pc:chgData name="Nieder, Julie" userId="S::julie.nieder@azahcccs.gov::1c6ffd39-794c-45ba-aa50-95964c3b9c42" providerId="AD" clId="Web-{08D7BC4E-5396-4A94-61A5-25C67107CB5D}" dt="2026-07-30T14:21:14.515" v="592" actId="20577"/>
        <pc:sldMkLst>
          <pc:docMk/>
          <pc:sldMk cId="1397850015" sldId="303"/>
        </pc:sldMkLst>
        <pc:spChg chg="mod">
          <ac:chgData name="Nieder, Julie" userId="S::julie.nieder@azahcccs.gov::1c6ffd39-794c-45ba-aa50-95964c3b9c42" providerId="AD" clId="Web-{08D7BC4E-5396-4A94-61A5-25C67107CB5D}" dt="2026-07-30T14:21:14.515" v="592" actId="20577"/>
          <ac:spMkLst>
            <pc:docMk/>
            <pc:sldMk cId="1397850015" sldId="303"/>
            <ac:spMk id="4" creationId="{C3CD41CC-A964-2436-D7F0-537440E58209}"/>
          </ac:spMkLst>
        </pc:spChg>
      </pc:sldChg>
      <pc:sldChg chg="modSp modNotes">
        <pc:chgData name="Nieder, Julie" userId="S::julie.nieder@azahcccs.gov::1c6ffd39-794c-45ba-aa50-95964c3b9c42" providerId="AD" clId="Web-{08D7BC4E-5396-4A94-61A5-25C67107CB5D}" dt="2026-07-30T16:18:52.391" v="1195"/>
        <pc:sldMkLst>
          <pc:docMk/>
          <pc:sldMk cId="1517734116" sldId="305"/>
        </pc:sldMkLst>
        <pc:spChg chg="mod">
          <ac:chgData name="Nieder, Julie" userId="S::julie.nieder@azahcccs.gov::1c6ffd39-794c-45ba-aa50-95964c3b9c42" providerId="AD" clId="Web-{08D7BC4E-5396-4A94-61A5-25C67107CB5D}" dt="2026-07-30T14:21:39.204" v="594" actId="20577"/>
          <ac:spMkLst>
            <pc:docMk/>
            <pc:sldMk cId="1517734116" sldId="305"/>
            <ac:spMk id="3" creationId="{90D96446-5BE8-925E-9DDB-A3F0EE1163BC}"/>
          </ac:spMkLst>
        </pc:spChg>
      </pc:sldChg>
      <pc:sldChg chg="modSp mod modClrScheme chgLayout modNotes">
        <pc:chgData name="Nieder, Julie" userId="S::julie.nieder@azahcccs.gov::1c6ffd39-794c-45ba-aa50-95964c3b9c42" providerId="AD" clId="Web-{08D7BC4E-5396-4A94-61A5-25C67107CB5D}" dt="2026-07-30T14:15:25.049" v="581"/>
        <pc:sldMkLst>
          <pc:docMk/>
          <pc:sldMk cId="2160765905" sldId="307"/>
        </pc:sldMkLst>
        <pc:spChg chg="mod ord">
          <ac:chgData name="Nieder, Julie" userId="S::julie.nieder@azahcccs.gov::1c6ffd39-794c-45ba-aa50-95964c3b9c42" providerId="AD" clId="Web-{08D7BC4E-5396-4A94-61A5-25C67107CB5D}" dt="2026-07-30T14:15:25.049" v="581"/>
          <ac:spMkLst>
            <pc:docMk/>
            <pc:sldMk cId="2160765905" sldId="307"/>
            <ac:spMk id="2" creationId="{C9595F44-734C-7FE3-8569-356019342AF1}"/>
          </ac:spMkLst>
        </pc:spChg>
        <pc:spChg chg="mod ord">
          <ac:chgData name="Nieder, Julie" userId="S::julie.nieder@azahcccs.gov::1c6ffd39-794c-45ba-aa50-95964c3b9c42" providerId="AD" clId="Web-{08D7BC4E-5396-4A94-61A5-25C67107CB5D}" dt="2026-07-30T14:15:25.049" v="581"/>
          <ac:spMkLst>
            <pc:docMk/>
            <pc:sldMk cId="2160765905" sldId="307"/>
            <ac:spMk id="3" creationId="{37A1CA73-0DE9-E924-E0AE-B56C6067044C}"/>
          </ac:spMkLst>
        </pc:spChg>
      </pc:sldChg>
      <pc:sldChg chg="modSp mod modClrScheme chgLayout">
        <pc:chgData name="Nieder, Julie" userId="S::julie.nieder@azahcccs.gov::1c6ffd39-794c-45ba-aa50-95964c3b9c42" providerId="AD" clId="Web-{08D7BC4E-5396-4A94-61A5-25C67107CB5D}" dt="2026-07-30T14:28:00.359" v="636" actId="20577"/>
        <pc:sldMkLst>
          <pc:docMk/>
          <pc:sldMk cId="1268114798" sldId="308"/>
        </pc:sldMkLst>
        <pc:spChg chg="mod ord">
          <ac:chgData name="Nieder, Julie" userId="S::julie.nieder@azahcccs.gov::1c6ffd39-794c-45ba-aa50-95964c3b9c42" providerId="AD" clId="Web-{08D7BC4E-5396-4A94-61A5-25C67107CB5D}" dt="2026-07-30T14:27:49.577" v="635" actId="20577"/>
          <ac:spMkLst>
            <pc:docMk/>
            <pc:sldMk cId="1268114798" sldId="308"/>
            <ac:spMk id="2" creationId="{6F60579A-9A0E-6307-75E5-7C7253C0C8FE}"/>
          </ac:spMkLst>
        </pc:spChg>
        <pc:spChg chg="mod ord">
          <ac:chgData name="Nieder, Julie" userId="S::julie.nieder@azahcccs.gov::1c6ffd39-794c-45ba-aa50-95964c3b9c42" providerId="AD" clId="Web-{08D7BC4E-5396-4A94-61A5-25C67107CB5D}" dt="2026-07-30T14:28:00.359" v="636" actId="20577"/>
          <ac:spMkLst>
            <pc:docMk/>
            <pc:sldMk cId="1268114798" sldId="308"/>
            <ac:spMk id="3" creationId="{8592FC68-43D0-E6A2-90D3-D1995F1CF75D}"/>
          </ac:spMkLst>
        </pc:spChg>
      </pc:sldChg>
      <pc:sldChg chg="modSp">
        <pc:chgData name="Nieder, Julie" userId="S::julie.nieder@azahcccs.gov::1c6ffd39-794c-45ba-aa50-95964c3b9c42" providerId="AD" clId="Web-{08D7BC4E-5396-4A94-61A5-25C67107CB5D}" dt="2026-07-30T14:27:33.389" v="634" actId="20577"/>
        <pc:sldMkLst>
          <pc:docMk/>
          <pc:sldMk cId="4267204838" sldId="309"/>
        </pc:sldMkLst>
        <pc:spChg chg="mod">
          <ac:chgData name="Nieder, Julie" userId="S::julie.nieder@azahcccs.gov::1c6ffd39-794c-45ba-aa50-95964c3b9c42" providerId="AD" clId="Web-{08D7BC4E-5396-4A94-61A5-25C67107CB5D}" dt="2026-07-30T14:27:21.357" v="632" actId="20577"/>
          <ac:spMkLst>
            <pc:docMk/>
            <pc:sldMk cId="4267204838" sldId="309"/>
            <ac:spMk id="2" creationId="{FA96BD13-CF63-31E6-662C-A0906A0CD73E}"/>
          </ac:spMkLst>
        </pc:spChg>
        <pc:spChg chg="mod">
          <ac:chgData name="Nieder, Julie" userId="S::julie.nieder@azahcccs.gov::1c6ffd39-794c-45ba-aa50-95964c3b9c42" providerId="AD" clId="Web-{08D7BC4E-5396-4A94-61A5-25C67107CB5D}" dt="2026-07-30T14:27:33.389" v="634" actId="20577"/>
          <ac:spMkLst>
            <pc:docMk/>
            <pc:sldMk cId="4267204838" sldId="309"/>
            <ac:spMk id="3" creationId="{0BBA7A48-7867-9AA4-7B29-9E63E29DC0FE}"/>
          </ac:spMkLst>
        </pc:spChg>
      </pc:sldChg>
      <pc:sldChg chg="modSp">
        <pc:chgData name="Nieder, Julie" userId="S::julie.nieder@azahcccs.gov::1c6ffd39-794c-45ba-aa50-95964c3b9c42" providerId="AD" clId="Web-{08D7BC4E-5396-4A94-61A5-25C67107CB5D}" dt="2026-07-30T14:25:38.213" v="629" actId="20577"/>
        <pc:sldMkLst>
          <pc:docMk/>
          <pc:sldMk cId="3455502533" sldId="310"/>
        </pc:sldMkLst>
        <pc:spChg chg="mod">
          <ac:chgData name="Nieder, Julie" userId="S::julie.nieder@azahcccs.gov::1c6ffd39-794c-45ba-aa50-95964c3b9c42" providerId="AD" clId="Web-{08D7BC4E-5396-4A94-61A5-25C67107CB5D}" dt="2026-07-30T14:25:38.213" v="629" actId="20577"/>
          <ac:spMkLst>
            <pc:docMk/>
            <pc:sldMk cId="3455502533" sldId="310"/>
            <ac:spMk id="3" creationId="{2F975E9E-1681-2C71-5D98-EB5781EC638D}"/>
          </ac:spMkLst>
        </pc:spChg>
      </pc:sldChg>
      <pc:sldChg chg="modSp new ord">
        <pc:chgData name="Nieder, Julie" userId="S::julie.nieder@azahcccs.gov::1c6ffd39-794c-45ba-aa50-95964c3b9c42" providerId="AD" clId="Web-{08D7BC4E-5396-4A94-61A5-25C67107CB5D}" dt="2026-07-30T14:29:45.347" v="638" actId="20577"/>
        <pc:sldMkLst>
          <pc:docMk/>
          <pc:sldMk cId="1913975036" sldId="312"/>
        </pc:sldMkLst>
        <pc:spChg chg="mod">
          <ac:chgData name="Nieder, Julie" userId="S::julie.nieder@azahcccs.gov::1c6ffd39-794c-45ba-aa50-95964c3b9c42" providerId="AD" clId="Web-{08D7BC4E-5396-4A94-61A5-25C67107CB5D}" dt="2026-07-30T14:18:50.494" v="586" actId="20577"/>
          <ac:spMkLst>
            <pc:docMk/>
            <pc:sldMk cId="1913975036" sldId="312"/>
            <ac:spMk id="2" creationId="{CEC60D59-6C5D-4BA6-933E-A675B1177DB5}"/>
          </ac:spMkLst>
        </pc:spChg>
        <pc:spChg chg="mod">
          <ac:chgData name="Nieder, Julie" userId="S::julie.nieder@azahcccs.gov::1c6ffd39-794c-45ba-aa50-95964c3b9c42" providerId="AD" clId="Web-{08D7BC4E-5396-4A94-61A5-25C67107CB5D}" dt="2026-07-30T14:29:45.347" v="638" actId="20577"/>
          <ac:spMkLst>
            <pc:docMk/>
            <pc:sldMk cId="1913975036" sldId="312"/>
            <ac:spMk id="3" creationId="{F12F3A31-2652-00A7-DF15-2B34498D4097}"/>
          </ac:spMkLst>
        </pc:spChg>
      </pc:sldChg>
    </pc:docChg>
  </pc:docChgLst>
  <pc:docChgLst>
    <pc:chgData name="Nieder, Julie" userId="S::julie.nieder@azahcccs.gov::1c6ffd39-794c-45ba-aa50-95964c3b9c42" providerId="AD" clId="Web-{BE590351-22CF-4859-FBD0-55B5557744FB}"/>
    <pc:docChg chg="modSld">
      <pc:chgData name="Nieder, Julie" userId="S::julie.nieder@azahcccs.gov::1c6ffd39-794c-45ba-aa50-95964c3b9c42" providerId="AD" clId="Web-{BE590351-22CF-4859-FBD0-55B5557744FB}" dt="2026-07-21T18:04:26.764" v="7" actId="20577"/>
      <pc:docMkLst>
        <pc:docMk/>
      </pc:docMkLst>
      <pc:sldChg chg="modSp">
        <pc:chgData name="Nieder, Julie" userId="S::julie.nieder@azahcccs.gov::1c6ffd39-794c-45ba-aa50-95964c3b9c42" providerId="AD" clId="Web-{BE590351-22CF-4859-FBD0-55B5557744FB}" dt="2026-07-21T18:04:26.764" v="7" actId="20577"/>
        <pc:sldMkLst>
          <pc:docMk/>
          <pc:sldMk cId="1268114798" sldId="308"/>
        </pc:sldMkLst>
        <pc:spChg chg="mod">
          <ac:chgData name="Nieder, Julie" userId="S::julie.nieder@azahcccs.gov::1c6ffd39-794c-45ba-aa50-95964c3b9c42" providerId="AD" clId="Web-{BE590351-22CF-4859-FBD0-55B5557744FB}" dt="2026-07-21T18:04:26.764" v="7" actId="20577"/>
          <ac:spMkLst>
            <pc:docMk/>
            <pc:sldMk cId="1268114798" sldId="308"/>
            <ac:spMk id="3" creationId="{8592FC68-43D0-E6A2-90D3-D1995F1CF75D}"/>
          </ac:spMkLst>
        </pc:spChg>
      </pc:sldChg>
    </pc:docChg>
  </pc:docChgLst>
  <pc:docChgLst>
    <pc:chgData name="Nieder, Julie" userId="S::julie.nieder@azahcccs.gov::1c6ffd39-794c-45ba-aa50-95964c3b9c42" providerId="AD" clId="Web-{3D121CBC-6DA4-6614-60BF-72957CDD5395}"/>
    <pc:docChg chg="modSld">
      <pc:chgData name="Nieder, Julie" userId="S::julie.nieder@azahcccs.gov::1c6ffd39-794c-45ba-aa50-95964c3b9c42" providerId="AD" clId="Web-{3D121CBC-6DA4-6614-60BF-72957CDD5395}" dt="2026-07-29T21:06:02.161" v="264"/>
      <pc:docMkLst>
        <pc:docMk/>
      </pc:docMkLst>
      <pc:sldChg chg="modNotes">
        <pc:chgData name="Nieder, Julie" userId="S::julie.nieder@azahcccs.gov::1c6ffd39-794c-45ba-aa50-95964c3b9c42" providerId="AD" clId="Web-{3D121CBC-6DA4-6614-60BF-72957CDD5395}" dt="2026-07-29T21:06:02.161" v="264"/>
        <pc:sldMkLst>
          <pc:docMk/>
          <pc:sldMk cId="1517734116" sldId="305"/>
        </pc:sldMkLst>
      </pc:sldChg>
      <pc:sldChg chg="modNotes">
        <pc:chgData name="Nieder, Julie" userId="S::julie.nieder@azahcccs.gov::1c6ffd39-794c-45ba-aa50-95964c3b9c42" providerId="AD" clId="Web-{3D121CBC-6DA4-6614-60BF-72957CDD5395}" dt="2026-07-29T16:35:19.086" v="171"/>
        <pc:sldMkLst>
          <pc:docMk/>
          <pc:sldMk cId="1268114798" sldId="308"/>
        </pc:sldMkLst>
      </pc:sldChg>
    </pc:docChg>
  </pc:docChgLst>
  <pc:docChgLst>
    <pc:chgData name="Nieder, Julie" userId="S::julie.nieder@azahcccs.gov::1c6ffd39-794c-45ba-aa50-95964c3b9c42" providerId="AD" clId="Web-{ED60283B-6FBA-F108-0B3F-E7CD57DDEF86}"/>
    <pc:docChg chg="modSld">
      <pc:chgData name="Nieder, Julie" userId="S::julie.nieder@azahcccs.gov::1c6ffd39-794c-45ba-aa50-95964c3b9c42" providerId="AD" clId="Web-{ED60283B-6FBA-F108-0B3F-E7CD57DDEF86}" dt="2026-07-20T12:40:23.869" v="24" actId="20577"/>
      <pc:docMkLst>
        <pc:docMk/>
      </pc:docMkLst>
      <pc:sldChg chg="modSp">
        <pc:chgData name="Nieder, Julie" userId="S::julie.nieder@azahcccs.gov::1c6ffd39-794c-45ba-aa50-95964c3b9c42" providerId="AD" clId="Web-{ED60283B-6FBA-F108-0B3F-E7CD57DDEF86}" dt="2026-07-20T12:33:02.733" v="14" actId="20577"/>
        <pc:sldMkLst>
          <pc:docMk/>
          <pc:sldMk cId="1397850015" sldId="303"/>
        </pc:sldMkLst>
        <pc:spChg chg="mod">
          <ac:chgData name="Nieder, Julie" userId="S::julie.nieder@azahcccs.gov::1c6ffd39-794c-45ba-aa50-95964c3b9c42" providerId="AD" clId="Web-{ED60283B-6FBA-F108-0B3F-E7CD57DDEF86}" dt="2026-07-20T12:33:02.733" v="14" actId="20577"/>
          <ac:spMkLst>
            <pc:docMk/>
            <pc:sldMk cId="1397850015" sldId="303"/>
            <ac:spMk id="4" creationId="{C3CD41CC-A964-2436-D7F0-537440E58209}"/>
          </ac:spMkLst>
        </pc:spChg>
      </pc:sldChg>
      <pc:sldChg chg="modSp">
        <pc:chgData name="Nieder, Julie" userId="S::julie.nieder@azahcccs.gov::1c6ffd39-794c-45ba-aa50-95964c3b9c42" providerId="AD" clId="Web-{ED60283B-6FBA-F108-0B3F-E7CD57DDEF86}" dt="2026-07-20T12:40:23.869" v="24" actId="20577"/>
        <pc:sldMkLst>
          <pc:docMk/>
          <pc:sldMk cId="1517734116" sldId="305"/>
        </pc:sldMkLst>
        <pc:spChg chg="mod">
          <ac:chgData name="Nieder, Julie" userId="S::julie.nieder@azahcccs.gov::1c6ffd39-794c-45ba-aa50-95964c3b9c42" providerId="AD" clId="Web-{ED60283B-6FBA-F108-0B3F-E7CD57DDEF86}" dt="2026-07-20T12:40:23.869" v="24" actId="20577"/>
          <ac:spMkLst>
            <pc:docMk/>
            <pc:sldMk cId="1517734116" sldId="305"/>
            <ac:spMk id="3" creationId="{90D96446-5BE8-925E-9DDB-A3F0EE1163BC}"/>
          </ac:spMkLst>
        </pc:spChg>
      </pc:sldChg>
    </pc:docChg>
  </pc:docChgLst>
  <pc:docChgLst>
    <pc:chgData name="Nieder, Julie" userId="S::julie.nieder@azahcccs.gov::1c6ffd39-794c-45ba-aa50-95964c3b9c42" providerId="AD" clId="Web-{287B39AF-8B10-45D7-EA5E-70062C1422C9}"/>
    <pc:docChg chg="modSld">
      <pc:chgData name="Nieder, Julie" userId="S::julie.nieder@azahcccs.gov::1c6ffd39-794c-45ba-aa50-95964c3b9c42" providerId="AD" clId="Web-{287B39AF-8B10-45D7-EA5E-70062C1422C9}" dt="2026-07-29T15:41:10.382" v="68" actId="20577"/>
      <pc:docMkLst>
        <pc:docMk/>
      </pc:docMkLst>
      <pc:sldChg chg="modSp modNotes">
        <pc:chgData name="Nieder, Julie" userId="S::julie.nieder@azahcccs.gov::1c6ffd39-794c-45ba-aa50-95964c3b9c42" providerId="AD" clId="Web-{287B39AF-8B10-45D7-EA5E-70062C1422C9}" dt="2026-07-29T12:52:18.011" v="10"/>
        <pc:sldMkLst>
          <pc:docMk/>
          <pc:sldMk cId="1517734116" sldId="305"/>
        </pc:sldMkLst>
        <pc:spChg chg="mod">
          <ac:chgData name="Nieder, Julie" userId="S::julie.nieder@azahcccs.gov::1c6ffd39-794c-45ba-aa50-95964c3b9c42" providerId="AD" clId="Web-{287B39AF-8B10-45D7-EA5E-70062C1422C9}" dt="2026-07-29T12:51:42.041" v="9" actId="20577"/>
          <ac:spMkLst>
            <pc:docMk/>
            <pc:sldMk cId="1517734116" sldId="305"/>
            <ac:spMk id="3" creationId="{90D96446-5BE8-925E-9DDB-A3F0EE1163BC}"/>
          </ac:spMkLst>
        </pc:spChg>
      </pc:sldChg>
      <pc:sldChg chg="modSp">
        <pc:chgData name="Nieder, Julie" userId="S::julie.nieder@azahcccs.gov::1c6ffd39-794c-45ba-aa50-95964c3b9c42" providerId="AD" clId="Web-{287B39AF-8B10-45D7-EA5E-70062C1422C9}" dt="2026-07-29T12:57:28.195" v="58" actId="20577"/>
        <pc:sldMkLst>
          <pc:docMk/>
          <pc:sldMk cId="2160765905" sldId="307"/>
        </pc:sldMkLst>
        <pc:spChg chg="mod">
          <ac:chgData name="Nieder, Julie" userId="S::julie.nieder@azahcccs.gov::1c6ffd39-794c-45ba-aa50-95964c3b9c42" providerId="AD" clId="Web-{287B39AF-8B10-45D7-EA5E-70062C1422C9}" dt="2026-07-29T12:57:28.195" v="58" actId="20577"/>
          <ac:spMkLst>
            <pc:docMk/>
            <pc:sldMk cId="2160765905" sldId="307"/>
            <ac:spMk id="3" creationId="{37A1CA73-0DE9-E924-E0AE-B56C6067044C}"/>
          </ac:spMkLst>
        </pc:spChg>
      </pc:sldChg>
      <pc:sldChg chg="modSp">
        <pc:chgData name="Nieder, Julie" userId="S::julie.nieder@azahcccs.gov::1c6ffd39-794c-45ba-aa50-95964c3b9c42" providerId="AD" clId="Web-{287B39AF-8B10-45D7-EA5E-70062C1422C9}" dt="2026-07-29T15:41:10.382" v="68" actId="20577"/>
        <pc:sldMkLst>
          <pc:docMk/>
          <pc:sldMk cId="684026017" sldId="311"/>
        </pc:sldMkLst>
        <pc:spChg chg="mod">
          <ac:chgData name="Nieder, Julie" userId="S::julie.nieder@azahcccs.gov::1c6ffd39-794c-45ba-aa50-95964c3b9c42" providerId="AD" clId="Web-{287B39AF-8B10-45D7-EA5E-70062C1422C9}" dt="2026-07-29T15:41:10.382" v="68" actId="20577"/>
          <ac:spMkLst>
            <pc:docMk/>
            <pc:sldMk cId="684026017" sldId="311"/>
            <ac:spMk id="3" creationId="{359E903E-F2C4-3C6C-9DE7-CFA58CD86866}"/>
          </ac:spMkLst>
        </pc:spChg>
      </pc:sldChg>
    </pc:docChg>
  </pc:docChgLst>
  <pc:docChgLst>
    <pc:chgData name="Nieder, Julie" userId="S::julie.nieder@azahcccs.gov::1c6ffd39-794c-45ba-aa50-95964c3b9c42" providerId="AD" clId="Web-{0B99D2BF-D1AA-66AF-637D-89A98AA246B5}"/>
    <pc:docChg chg="addSld modSld">
      <pc:chgData name="Nieder, Julie" userId="S::julie.nieder@azahcccs.gov::1c6ffd39-794c-45ba-aa50-95964c3b9c42" providerId="AD" clId="Web-{0B99D2BF-D1AA-66AF-637D-89A98AA246B5}" dt="2026-07-21T13:44:17.030" v="213" actId="20577"/>
      <pc:docMkLst>
        <pc:docMk/>
      </pc:docMkLst>
      <pc:sldChg chg="modSp">
        <pc:chgData name="Nieder, Julie" userId="S::julie.nieder@azahcccs.gov::1c6ffd39-794c-45ba-aa50-95964c3b9c42" providerId="AD" clId="Web-{0B99D2BF-D1AA-66AF-637D-89A98AA246B5}" dt="2026-07-21T13:40:05.291" v="194" actId="20577"/>
        <pc:sldMkLst>
          <pc:docMk/>
          <pc:sldMk cId="0" sldId="260"/>
        </pc:sldMkLst>
        <pc:spChg chg="mod">
          <ac:chgData name="Nieder, Julie" userId="S::julie.nieder@azahcccs.gov::1c6ffd39-794c-45ba-aa50-95964c3b9c42" providerId="AD" clId="Web-{0B99D2BF-D1AA-66AF-637D-89A98AA246B5}" dt="2026-07-21T13:40:05.291" v="194" actId="20577"/>
          <ac:spMkLst>
            <pc:docMk/>
            <pc:sldMk cId="0" sldId="260"/>
            <ac:spMk id="3" creationId="{924A2338-82AA-620B-05DB-C1A29688D5A5}"/>
          </ac:spMkLst>
        </pc:spChg>
      </pc:sldChg>
      <pc:sldChg chg="modSp">
        <pc:chgData name="Nieder, Julie" userId="S::julie.nieder@azahcccs.gov::1c6ffd39-794c-45ba-aa50-95964c3b9c42" providerId="AD" clId="Web-{0B99D2BF-D1AA-66AF-637D-89A98AA246B5}" dt="2026-07-21T13:44:17.030" v="213" actId="20577"/>
        <pc:sldMkLst>
          <pc:docMk/>
          <pc:sldMk cId="2603990627" sldId="299"/>
        </pc:sldMkLst>
        <pc:spChg chg="mod">
          <ac:chgData name="Nieder, Julie" userId="S::julie.nieder@azahcccs.gov::1c6ffd39-794c-45ba-aa50-95964c3b9c42" providerId="AD" clId="Web-{0B99D2BF-D1AA-66AF-637D-89A98AA246B5}" dt="2026-07-21T13:44:17.030" v="213" actId="20577"/>
          <ac:spMkLst>
            <pc:docMk/>
            <pc:sldMk cId="2603990627" sldId="299"/>
            <ac:spMk id="3" creationId="{8745A7B7-BB06-3D0F-E382-B1AB38D2537E}"/>
          </ac:spMkLst>
        </pc:spChg>
      </pc:sldChg>
      <pc:sldChg chg="modSp">
        <pc:chgData name="Nieder, Julie" userId="S::julie.nieder@azahcccs.gov::1c6ffd39-794c-45ba-aa50-95964c3b9c42" providerId="AD" clId="Web-{0B99D2BF-D1AA-66AF-637D-89A98AA246B5}" dt="2026-07-21T13:16:53.436" v="41" actId="20577"/>
        <pc:sldMkLst>
          <pc:docMk/>
          <pc:sldMk cId="1517734116" sldId="305"/>
        </pc:sldMkLst>
        <pc:spChg chg="mod">
          <ac:chgData name="Nieder, Julie" userId="S::julie.nieder@azahcccs.gov::1c6ffd39-794c-45ba-aa50-95964c3b9c42" providerId="AD" clId="Web-{0B99D2BF-D1AA-66AF-637D-89A98AA246B5}" dt="2026-07-21T13:16:53.436" v="41" actId="20577"/>
          <ac:spMkLst>
            <pc:docMk/>
            <pc:sldMk cId="1517734116" sldId="305"/>
            <ac:spMk id="3" creationId="{90D96446-5BE8-925E-9DDB-A3F0EE1163BC}"/>
          </ac:spMkLst>
        </pc:spChg>
      </pc:sldChg>
      <pc:sldChg chg="modSp">
        <pc:chgData name="Nieder, Julie" userId="S::julie.nieder@azahcccs.gov::1c6ffd39-794c-45ba-aa50-95964c3b9c42" providerId="AD" clId="Web-{0B99D2BF-D1AA-66AF-637D-89A98AA246B5}" dt="2026-07-21T13:19:26.236" v="77" actId="20577"/>
        <pc:sldMkLst>
          <pc:docMk/>
          <pc:sldMk cId="2160765905" sldId="307"/>
        </pc:sldMkLst>
        <pc:spChg chg="mod">
          <ac:chgData name="Nieder, Julie" userId="S::julie.nieder@azahcccs.gov::1c6ffd39-794c-45ba-aa50-95964c3b9c42" providerId="AD" clId="Web-{0B99D2BF-D1AA-66AF-637D-89A98AA246B5}" dt="2026-07-21T13:19:26.236" v="77" actId="20577"/>
          <ac:spMkLst>
            <pc:docMk/>
            <pc:sldMk cId="2160765905" sldId="307"/>
            <ac:spMk id="3" creationId="{37A1CA73-0DE9-E924-E0AE-B56C6067044C}"/>
          </ac:spMkLst>
        </pc:spChg>
      </pc:sldChg>
      <pc:sldChg chg="modSp">
        <pc:chgData name="Nieder, Julie" userId="S::julie.nieder@azahcccs.gov::1c6ffd39-794c-45ba-aa50-95964c3b9c42" providerId="AD" clId="Web-{0B99D2BF-D1AA-66AF-637D-89A98AA246B5}" dt="2026-07-21T13:42:23.778" v="200" actId="20577"/>
        <pc:sldMkLst>
          <pc:docMk/>
          <pc:sldMk cId="1268114798" sldId="308"/>
        </pc:sldMkLst>
        <pc:spChg chg="mod">
          <ac:chgData name="Nieder, Julie" userId="S::julie.nieder@azahcccs.gov::1c6ffd39-794c-45ba-aa50-95964c3b9c42" providerId="AD" clId="Web-{0B99D2BF-D1AA-66AF-637D-89A98AA246B5}" dt="2026-07-21T13:42:23.778" v="200" actId="20577"/>
          <ac:spMkLst>
            <pc:docMk/>
            <pc:sldMk cId="1268114798" sldId="308"/>
            <ac:spMk id="3" creationId="{8592FC68-43D0-E6A2-90D3-D1995F1CF75D}"/>
          </ac:spMkLst>
        </pc:spChg>
      </pc:sldChg>
      <pc:sldChg chg="modSp new">
        <pc:chgData name="Nieder, Julie" userId="S::julie.nieder@azahcccs.gov::1c6ffd39-794c-45ba-aa50-95964c3b9c42" providerId="AD" clId="Web-{0B99D2BF-D1AA-66AF-637D-89A98AA246B5}" dt="2026-07-21T13:42:42.638" v="210" actId="20577"/>
        <pc:sldMkLst>
          <pc:docMk/>
          <pc:sldMk cId="4267204838" sldId="309"/>
        </pc:sldMkLst>
        <pc:spChg chg="mod">
          <ac:chgData name="Nieder, Julie" userId="S::julie.nieder@azahcccs.gov::1c6ffd39-794c-45ba-aa50-95964c3b9c42" providerId="AD" clId="Web-{0B99D2BF-D1AA-66AF-637D-89A98AA246B5}" dt="2026-07-21T13:23:01.802" v="98" actId="20577"/>
          <ac:spMkLst>
            <pc:docMk/>
            <pc:sldMk cId="4267204838" sldId="309"/>
            <ac:spMk id="2" creationId="{FA96BD13-CF63-31E6-662C-A0906A0CD73E}"/>
          </ac:spMkLst>
        </pc:spChg>
        <pc:spChg chg="mod">
          <ac:chgData name="Nieder, Julie" userId="S::julie.nieder@azahcccs.gov::1c6ffd39-794c-45ba-aa50-95964c3b9c42" providerId="AD" clId="Web-{0B99D2BF-D1AA-66AF-637D-89A98AA246B5}" dt="2026-07-21T13:42:42.638" v="210" actId="20577"/>
          <ac:spMkLst>
            <pc:docMk/>
            <pc:sldMk cId="4267204838" sldId="309"/>
            <ac:spMk id="3" creationId="{0BBA7A48-7867-9AA4-7B29-9E63E29DC0FE}"/>
          </ac:spMkLst>
        </pc:spChg>
      </pc:sldChg>
    </pc:docChg>
  </pc:docChgLst>
  <pc:docChgLst>
    <pc:chgData name="Nieder, Julie" userId="S::julie.nieder@azahcccs.gov::1c6ffd39-794c-45ba-aa50-95964c3b9c42" providerId="AD" clId="Web-{606CAE7D-CCB0-D44F-6C36-6AB35DB69A85}"/>
    <pc:docChg chg="delSld modSld">
      <pc:chgData name="Nieder, Julie" userId="S::julie.nieder@azahcccs.gov::1c6ffd39-794c-45ba-aa50-95964c3b9c42" providerId="AD" clId="Web-{606CAE7D-CCB0-D44F-6C36-6AB35DB69A85}" dt="2026-07-20T21:11:58.318" v="43" actId="20577"/>
      <pc:docMkLst>
        <pc:docMk/>
      </pc:docMkLst>
      <pc:sldChg chg="modSp">
        <pc:chgData name="Nieder, Julie" userId="S::julie.nieder@azahcccs.gov::1c6ffd39-794c-45ba-aa50-95964c3b9c42" providerId="AD" clId="Web-{606CAE7D-CCB0-D44F-6C36-6AB35DB69A85}" dt="2026-07-20T21:11:21.817" v="42" actId="20577"/>
        <pc:sldMkLst>
          <pc:docMk/>
          <pc:sldMk cId="0" sldId="266"/>
        </pc:sldMkLst>
        <pc:spChg chg="mod">
          <ac:chgData name="Nieder, Julie" userId="S::julie.nieder@azahcccs.gov::1c6ffd39-794c-45ba-aa50-95964c3b9c42" providerId="AD" clId="Web-{606CAE7D-CCB0-D44F-6C36-6AB35DB69A85}" dt="2026-07-20T21:11:21.817" v="42" actId="20577"/>
          <ac:spMkLst>
            <pc:docMk/>
            <pc:sldMk cId="0" sldId="266"/>
            <ac:spMk id="3" creationId="{B14E26B8-F007-9B3D-D515-7BF8B505AA35}"/>
          </ac:spMkLst>
        </pc:spChg>
      </pc:sldChg>
      <pc:sldChg chg="modSp">
        <pc:chgData name="Nieder, Julie" userId="S::julie.nieder@azahcccs.gov::1c6ffd39-794c-45ba-aa50-95964c3b9c42" providerId="AD" clId="Web-{606CAE7D-CCB0-D44F-6C36-6AB35DB69A85}" dt="2026-07-20T21:11:58.318" v="43" actId="20577"/>
        <pc:sldMkLst>
          <pc:docMk/>
          <pc:sldMk cId="2603990627" sldId="299"/>
        </pc:sldMkLst>
        <pc:spChg chg="mod">
          <ac:chgData name="Nieder, Julie" userId="S::julie.nieder@azahcccs.gov::1c6ffd39-794c-45ba-aa50-95964c3b9c42" providerId="AD" clId="Web-{606CAE7D-CCB0-D44F-6C36-6AB35DB69A85}" dt="2026-07-20T21:11:58.318" v="43" actId="20577"/>
          <ac:spMkLst>
            <pc:docMk/>
            <pc:sldMk cId="2603990627" sldId="299"/>
            <ac:spMk id="3" creationId="{8745A7B7-BB06-3D0F-E382-B1AB38D2537E}"/>
          </ac:spMkLst>
        </pc:spChg>
      </pc:sldChg>
      <pc:sldChg chg="modSp">
        <pc:chgData name="Nieder, Julie" userId="S::julie.nieder@azahcccs.gov::1c6ffd39-794c-45ba-aa50-95964c3b9c42" providerId="AD" clId="Web-{606CAE7D-CCB0-D44F-6C36-6AB35DB69A85}" dt="2026-07-20T21:03:00.147" v="7" actId="20577"/>
        <pc:sldMkLst>
          <pc:docMk/>
          <pc:sldMk cId="2160765905" sldId="307"/>
        </pc:sldMkLst>
        <pc:spChg chg="mod">
          <ac:chgData name="Nieder, Julie" userId="S::julie.nieder@azahcccs.gov::1c6ffd39-794c-45ba-aa50-95964c3b9c42" providerId="AD" clId="Web-{606CAE7D-CCB0-D44F-6C36-6AB35DB69A85}" dt="2026-07-20T21:03:00.147" v="7" actId="20577"/>
          <ac:spMkLst>
            <pc:docMk/>
            <pc:sldMk cId="2160765905" sldId="307"/>
            <ac:spMk id="3" creationId="{37A1CA73-0DE9-E924-E0AE-B56C6067044C}"/>
          </ac:spMkLst>
        </pc:spChg>
      </pc:sldChg>
    </pc:docChg>
  </pc:docChgLst>
  <pc:docChgLst>
    <pc:chgData name="Nieder, Julie" userId="1c6ffd39-794c-45ba-aa50-95964c3b9c42" providerId="ADAL" clId="{84CFAA48-E6CE-4321-B5E2-940E7DF8214F}"/>
    <pc:docChg chg="undo redo custSel addSld delSld modSld">
      <pc:chgData name="Nieder, Julie" userId="1c6ffd39-794c-45ba-aa50-95964c3b9c42" providerId="ADAL" clId="{84CFAA48-E6CE-4321-B5E2-940E7DF8214F}" dt="2026-07-28T15:32:56.360" v="5041" actId="13926"/>
      <pc:docMkLst>
        <pc:docMk/>
      </pc:docMkLst>
      <pc:sldChg chg="modSp mod">
        <pc:chgData name="Nieder, Julie" userId="1c6ffd39-794c-45ba-aa50-95964c3b9c42" providerId="ADAL" clId="{84CFAA48-E6CE-4321-B5E2-940E7DF8214F}" dt="2026-07-28T14:54:01.215" v="4899" actId="20577"/>
        <pc:sldMkLst>
          <pc:docMk/>
          <pc:sldMk cId="0" sldId="260"/>
        </pc:sldMkLst>
        <pc:spChg chg="mod">
          <ac:chgData name="Nieder, Julie" userId="1c6ffd39-794c-45ba-aa50-95964c3b9c42" providerId="ADAL" clId="{84CFAA48-E6CE-4321-B5E2-940E7DF8214F}" dt="2026-07-28T14:54:01.215" v="4899" actId="20577"/>
          <ac:spMkLst>
            <pc:docMk/>
            <pc:sldMk cId="0" sldId="260"/>
            <ac:spMk id="3" creationId="{924A2338-82AA-620B-05DB-C1A29688D5A5}"/>
          </ac:spMkLst>
        </pc:spChg>
      </pc:sldChg>
      <pc:sldChg chg="modSp mod modNotesTx">
        <pc:chgData name="Nieder, Julie" userId="1c6ffd39-794c-45ba-aa50-95964c3b9c42" providerId="ADAL" clId="{84CFAA48-E6CE-4321-B5E2-940E7DF8214F}" dt="2026-07-17T20:32:45.195" v="4249" actId="20577"/>
        <pc:sldMkLst>
          <pc:docMk/>
          <pc:sldMk cId="0" sldId="266"/>
        </pc:sldMkLst>
        <pc:spChg chg="mod">
          <ac:chgData name="Nieder, Julie" userId="1c6ffd39-794c-45ba-aa50-95964c3b9c42" providerId="ADAL" clId="{84CFAA48-E6CE-4321-B5E2-940E7DF8214F}" dt="2026-07-17T20:32:45.195" v="4249" actId="20577"/>
          <ac:spMkLst>
            <pc:docMk/>
            <pc:sldMk cId="0" sldId="266"/>
            <ac:spMk id="3" creationId="{B14E26B8-F007-9B3D-D515-7BF8B505AA35}"/>
          </ac:spMkLst>
        </pc:spChg>
      </pc:sldChg>
      <pc:sldChg chg="modSp mod">
        <pc:chgData name="Nieder, Julie" userId="1c6ffd39-794c-45ba-aa50-95964c3b9c42" providerId="ADAL" clId="{84CFAA48-E6CE-4321-B5E2-940E7DF8214F}" dt="2026-07-17T18:43:10.791" v="2898" actId="20577"/>
        <pc:sldMkLst>
          <pc:docMk/>
          <pc:sldMk cId="3054437463" sldId="295"/>
        </pc:sldMkLst>
        <pc:spChg chg="mod">
          <ac:chgData name="Nieder, Julie" userId="1c6ffd39-794c-45ba-aa50-95964c3b9c42" providerId="ADAL" clId="{84CFAA48-E6CE-4321-B5E2-940E7DF8214F}" dt="2026-07-17T18:43:10.791" v="2898" actId="20577"/>
          <ac:spMkLst>
            <pc:docMk/>
            <pc:sldMk cId="3054437463" sldId="295"/>
            <ac:spMk id="3" creationId="{630626AD-BD28-428D-606B-2150820B66A2}"/>
          </ac:spMkLst>
        </pc:spChg>
      </pc:sldChg>
      <pc:sldChg chg="addSp modSp mod">
        <pc:chgData name="Nieder, Julie" userId="1c6ffd39-794c-45ba-aa50-95964c3b9c42" providerId="ADAL" clId="{84CFAA48-E6CE-4321-B5E2-940E7DF8214F}" dt="2026-07-17T20:13:51.218" v="3407" actId="13926"/>
        <pc:sldMkLst>
          <pc:docMk/>
          <pc:sldMk cId="2500881908" sldId="296"/>
        </pc:sldMkLst>
        <pc:spChg chg="mod">
          <ac:chgData name="Nieder, Julie" userId="1c6ffd39-794c-45ba-aa50-95964c3b9c42" providerId="ADAL" clId="{84CFAA48-E6CE-4321-B5E2-940E7DF8214F}" dt="2026-07-17T20:13:51.218" v="3407" actId="13926"/>
          <ac:spMkLst>
            <pc:docMk/>
            <pc:sldMk cId="2500881908" sldId="296"/>
            <ac:spMk id="3" creationId="{CFCBF910-F52E-45BC-E971-64C5C6FD250E}"/>
          </ac:spMkLst>
        </pc:spChg>
      </pc:sldChg>
      <pc:sldChg chg="modSp mod">
        <pc:chgData name="Nieder, Julie" userId="1c6ffd39-794c-45ba-aa50-95964c3b9c42" providerId="ADAL" clId="{84CFAA48-E6CE-4321-B5E2-940E7DF8214F}" dt="2026-07-17T20:27:50.818" v="4085" actId="20577"/>
        <pc:sldMkLst>
          <pc:docMk/>
          <pc:sldMk cId="949374974" sldId="298"/>
        </pc:sldMkLst>
        <pc:spChg chg="mod">
          <ac:chgData name="Nieder, Julie" userId="1c6ffd39-794c-45ba-aa50-95964c3b9c42" providerId="ADAL" clId="{84CFAA48-E6CE-4321-B5E2-940E7DF8214F}" dt="2026-07-17T20:27:50.818" v="4085" actId="20577"/>
          <ac:spMkLst>
            <pc:docMk/>
            <pc:sldMk cId="949374974" sldId="298"/>
            <ac:spMk id="3" creationId="{FFA384C8-AE5A-9631-C582-43EBC6A84B2C}"/>
          </ac:spMkLst>
        </pc:spChg>
      </pc:sldChg>
      <pc:sldChg chg="modSp mod">
        <pc:chgData name="Nieder, Julie" userId="1c6ffd39-794c-45ba-aa50-95964c3b9c42" providerId="ADAL" clId="{84CFAA48-E6CE-4321-B5E2-940E7DF8214F}" dt="2026-07-17T18:50:45.561" v="3039" actId="20577"/>
        <pc:sldMkLst>
          <pc:docMk/>
          <pc:sldMk cId="2603990627" sldId="299"/>
        </pc:sldMkLst>
        <pc:spChg chg="mod">
          <ac:chgData name="Nieder, Julie" userId="1c6ffd39-794c-45ba-aa50-95964c3b9c42" providerId="ADAL" clId="{84CFAA48-E6CE-4321-B5E2-940E7DF8214F}" dt="2026-07-17T18:50:45.561" v="3039" actId="20577"/>
          <ac:spMkLst>
            <pc:docMk/>
            <pc:sldMk cId="2603990627" sldId="299"/>
            <ac:spMk id="3" creationId="{8745A7B7-BB06-3D0F-E382-B1AB38D2537E}"/>
          </ac:spMkLst>
        </pc:spChg>
      </pc:sldChg>
      <pc:sldChg chg="modSp mod modNotesTx">
        <pc:chgData name="Nieder, Julie" userId="1c6ffd39-794c-45ba-aa50-95964c3b9c42" providerId="ADAL" clId="{84CFAA48-E6CE-4321-B5E2-940E7DF8214F}" dt="2026-07-17T20:39:09.427" v="4384" actId="6549"/>
        <pc:sldMkLst>
          <pc:docMk/>
          <pc:sldMk cId="1517734116" sldId="305"/>
        </pc:sldMkLst>
        <pc:spChg chg="mod">
          <ac:chgData name="Nieder, Julie" userId="1c6ffd39-794c-45ba-aa50-95964c3b9c42" providerId="ADAL" clId="{84CFAA48-E6CE-4321-B5E2-940E7DF8214F}" dt="2026-07-17T20:36:56.569" v="4383" actId="20577"/>
          <ac:spMkLst>
            <pc:docMk/>
            <pc:sldMk cId="1517734116" sldId="305"/>
            <ac:spMk id="3" creationId="{90D96446-5BE8-925E-9DDB-A3F0EE1163BC}"/>
          </ac:spMkLst>
        </pc:spChg>
      </pc:sldChg>
      <pc:sldChg chg="addSp delSp modSp new mod modNotesTx">
        <pc:chgData name="Nieder, Julie" userId="1c6ffd39-794c-45ba-aa50-95964c3b9c42" providerId="ADAL" clId="{84CFAA48-E6CE-4321-B5E2-940E7DF8214F}" dt="2026-07-28T14:38:50.956" v="4784" actId="13926"/>
        <pc:sldMkLst>
          <pc:docMk/>
          <pc:sldMk cId="2160765905" sldId="307"/>
        </pc:sldMkLst>
        <pc:spChg chg="mod">
          <ac:chgData name="Nieder, Julie" userId="1c6ffd39-794c-45ba-aa50-95964c3b9c42" providerId="ADAL" clId="{84CFAA48-E6CE-4321-B5E2-940E7DF8214F}" dt="2026-07-13T13:23:17.542" v="2252"/>
          <ac:spMkLst>
            <pc:docMk/>
            <pc:sldMk cId="2160765905" sldId="307"/>
            <ac:spMk id="2" creationId="{C9595F44-734C-7FE3-8569-356019342AF1}"/>
          </ac:spMkLst>
        </pc:spChg>
        <pc:spChg chg="mod">
          <ac:chgData name="Nieder, Julie" userId="1c6ffd39-794c-45ba-aa50-95964c3b9c42" providerId="ADAL" clId="{84CFAA48-E6CE-4321-B5E2-940E7DF8214F}" dt="2026-07-28T14:38:50.956" v="4784" actId="13926"/>
          <ac:spMkLst>
            <pc:docMk/>
            <pc:sldMk cId="2160765905" sldId="307"/>
            <ac:spMk id="3" creationId="{37A1CA73-0DE9-E924-E0AE-B56C6067044C}"/>
          </ac:spMkLst>
        </pc:spChg>
      </pc:sldChg>
      <pc:sldChg chg="addSp delSp modSp new mod">
        <pc:chgData name="Nieder, Julie" userId="1c6ffd39-794c-45ba-aa50-95964c3b9c42" providerId="ADAL" clId="{84CFAA48-E6CE-4321-B5E2-940E7DF8214F}" dt="2026-07-17T20:24:29.521" v="3991" actId="20577"/>
        <pc:sldMkLst>
          <pc:docMk/>
          <pc:sldMk cId="1268114798" sldId="308"/>
        </pc:sldMkLst>
        <pc:spChg chg="mod">
          <ac:chgData name="Nieder, Julie" userId="1c6ffd39-794c-45ba-aa50-95964c3b9c42" providerId="ADAL" clId="{84CFAA48-E6CE-4321-B5E2-940E7DF8214F}" dt="2026-07-13T13:07:25.466" v="2001"/>
          <ac:spMkLst>
            <pc:docMk/>
            <pc:sldMk cId="1268114798" sldId="308"/>
            <ac:spMk id="2" creationId="{6F60579A-9A0E-6307-75E5-7C7253C0C8FE}"/>
          </ac:spMkLst>
        </pc:spChg>
        <pc:spChg chg="mod">
          <ac:chgData name="Nieder, Julie" userId="1c6ffd39-794c-45ba-aa50-95964c3b9c42" providerId="ADAL" clId="{84CFAA48-E6CE-4321-B5E2-940E7DF8214F}" dt="2026-07-17T20:24:29.521" v="3991" actId="20577"/>
          <ac:spMkLst>
            <pc:docMk/>
            <pc:sldMk cId="1268114798" sldId="308"/>
            <ac:spMk id="3" creationId="{8592FC68-43D0-E6A2-90D3-D1995F1CF75D}"/>
          </ac:spMkLst>
        </pc:spChg>
      </pc:sldChg>
      <pc:sldChg chg="modSp mod">
        <pc:chgData name="Nieder, Julie" userId="1c6ffd39-794c-45ba-aa50-95964c3b9c42" providerId="ADAL" clId="{84CFAA48-E6CE-4321-B5E2-940E7DF8214F}" dt="2026-07-28T15:32:56.360" v="5041" actId="13926"/>
        <pc:sldMkLst>
          <pc:docMk/>
          <pc:sldMk cId="684026017" sldId="311"/>
        </pc:sldMkLst>
        <pc:spChg chg="mod">
          <ac:chgData name="Nieder, Julie" userId="1c6ffd39-794c-45ba-aa50-95964c3b9c42" providerId="ADAL" clId="{84CFAA48-E6CE-4321-B5E2-940E7DF8214F}" dt="2026-07-28T15:32:56.360" v="5041" actId="13926"/>
          <ac:spMkLst>
            <pc:docMk/>
            <pc:sldMk cId="684026017" sldId="311"/>
            <ac:spMk id="3" creationId="{359E903E-F2C4-3C6C-9DE7-CFA58CD86866}"/>
          </ac:spMkLst>
        </pc:spChg>
      </pc:sldChg>
    </pc:docChg>
  </pc:docChgLst>
  <pc:docChgLst>
    <pc:chgData name="Nieder, Julie" userId="S::julie.nieder@azahcccs.gov::1c6ffd39-794c-45ba-aa50-95964c3b9c42" providerId="AD" clId="Web-{A556D126-A583-29E4-36D1-C71F3F6C9FB9}"/>
    <pc:docChg chg="modSld sldOrd">
      <pc:chgData name="Nieder, Julie" userId="S::julie.nieder@azahcccs.gov::1c6ffd39-794c-45ba-aa50-95964c3b9c42" providerId="AD" clId="Web-{A556D126-A583-29E4-36D1-C71F3F6C9FB9}" dt="2026-07-27T21:34:06.420" v="155"/>
      <pc:docMkLst>
        <pc:docMk/>
      </pc:docMkLst>
      <pc:sldChg chg="modSp">
        <pc:chgData name="Nieder, Julie" userId="S::julie.nieder@azahcccs.gov::1c6ffd39-794c-45ba-aa50-95964c3b9c42" providerId="AD" clId="Web-{A556D126-A583-29E4-36D1-C71F3F6C9FB9}" dt="2026-07-27T16:19:22.055" v="13" actId="20577"/>
        <pc:sldMkLst>
          <pc:docMk/>
          <pc:sldMk cId="0" sldId="266"/>
        </pc:sldMkLst>
        <pc:spChg chg="mod">
          <ac:chgData name="Nieder, Julie" userId="S::julie.nieder@azahcccs.gov::1c6ffd39-794c-45ba-aa50-95964c3b9c42" providerId="AD" clId="Web-{A556D126-A583-29E4-36D1-C71F3F6C9FB9}" dt="2026-07-27T16:19:22.055" v="13" actId="20577"/>
          <ac:spMkLst>
            <pc:docMk/>
            <pc:sldMk cId="0" sldId="266"/>
            <ac:spMk id="3" creationId="{B14E26B8-F007-9B3D-D515-7BF8B505AA35}"/>
          </ac:spMkLst>
        </pc:spChg>
      </pc:sldChg>
      <pc:sldChg chg="ord">
        <pc:chgData name="Nieder, Julie" userId="S::julie.nieder@azahcccs.gov::1c6ffd39-794c-45ba-aa50-95964c3b9c42" providerId="AD" clId="Web-{A556D126-A583-29E4-36D1-C71F3F6C9FB9}" dt="2026-07-27T16:18:39.242" v="10"/>
        <pc:sldMkLst>
          <pc:docMk/>
          <pc:sldMk cId="949374974" sldId="298"/>
        </pc:sldMkLst>
      </pc:sldChg>
      <pc:sldChg chg="modSp">
        <pc:chgData name="Nieder, Julie" userId="S::julie.nieder@azahcccs.gov::1c6ffd39-794c-45ba-aa50-95964c3b9c42" providerId="AD" clId="Web-{A556D126-A583-29E4-36D1-C71F3F6C9FB9}" dt="2026-07-27T21:32:49.292" v="100" actId="20577"/>
        <pc:sldMkLst>
          <pc:docMk/>
          <pc:sldMk cId="1397850015" sldId="303"/>
        </pc:sldMkLst>
        <pc:spChg chg="mod">
          <ac:chgData name="Nieder, Julie" userId="S::julie.nieder@azahcccs.gov::1c6ffd39-794c-45ba-aa50-95964c3b9c42" providerId="AD" clId="Web-{A556D126-A583-29E4-36D1-C71F3F6C9FB9}" dt="2026-07-27T21:32:49.292" v="100" actId="20577"/>
          <ac:spMkLst>
            <pc:docMk/>
            <pc:sldMk cId="1397850015" sldId="303"/>
            <ac:spMk id="4" creationId="{C3CD41CC-A964-2436-D7F0-537440E58209}"/>
          </ac:spMkLst>
        </pc:spChg>
      </pc:sldChg>
      <pc:sldChg chg="modSp modNotes">
        <pc:chgData name="Nieder, Julie" userId="S::julie.nieder@azahcccs.gov::1c6ffd39-794c-45ba-aa50-95964c3b9c42" providerId="AD" clId="Web-{A556D126-A583-29E4-36D1-C71F3F6C9FB9}" dt="2026-07-27T21:34:06.420" v="155"/>
        <pc:sldMkLst>
          <pc:docMk/>
          <pc:sldMk cId="1517734116" sldId="305"/>
        </pc:sldMkLst>
        <pc:spChg chg="mod">
          <ac:chgData name="Nieder, Julie" userId="S::julie.nieder@azahcccs.gov::1c6ffd39-794c-45ba-aa50-95964c3b9c42" providerId="AD" clId="Web-{A556D126-A583-29E4-36D1-C71F3F6C9FB9}" dt="2026-07-27T21:32:19.995" v="99" actId="20577"/>
          <ac:spMkLst>
            <pc:docMk/>
            <pc:sldMk cId="1517734116" sldId="305"/>
            <ac:spMk id="3" creationId="{90D96446-5BE8-925E-9DDB-A3F0EE1163BC}"/>
          </ac:spMkLst>
        </pc:spChg>
      </pc:sldChg>
      <pc:sldChg chg="modSp">
        <pc:chgData name="Nieder, Julie" userId="S::julie.nieder@azahcccs.gov::1c6ffd39-794c-45ba-aa50-95964c3b9c42" providerId="AD" clId="Web-{A556D126-A583-29E4-36D1-C71F3F6C9FB9}" dt="2026-07-27T16:16:53.225" v="5" actId="20577"/>
        <pc:sldMkLst>
          <pc:docMk/>
          <pc:sldMk cId="2160765905" sldId="307"/>
        </pc:sldMkLst>
        <pc:spChg chg="mod">
          <ac:chgData name="Nieder, Julie" userId="S::julie.nieder@azahcccs.gov::1c6ffd39-794c-45ba-aa50-95964c3b9c42" providerId="AD" clId="Web-{A556D126-A583-29E4-36D1-C71F3F6C9FB9}" dt="2026-07-27T16:16:53.225" v="5" actId="20577"/>
          <ac:spMkLst>
            <pc:docMk/>
            <pc:sldMk cId="2160765905" sldId="307"/>
            <ac:spMk id="3" creationId="{37A1CA73-0DE9-E924-E0AE-B56C6067044C}"/>
          </ac:spMkLst>
        </pc:spChg>
      </pc:sldChg>
      <pc:sldChg chg="modSp">
        <pc:chgData name="Nieder, Julie" userId="S::julie.nieder@azahcccs.gov::1c6ffd39-794c-45ba-aa50-95964c3b9c42" providerId="AD" clId="Web-{A556D126-A583-29E4-36D1-C71F3F6C9FB9}" dt="2026-07-27T16:19:46.181" v="22" actId="20577"/>
        <pc:sldMkLst>
          <pc:docMk/>
          <pc:sldMk cId="3455502533" sldId="310"/>
        </pc:sldMkLst>
        <pc:spChg chg="mod">
          <ac:chgData name="Nieder, Julie" userId="S::julie.nieder@azahcccs.gov::1c6ffd39-794c-45ba-aa50-95964c3b9c42" providerId="AD" clId="Web-{A556D126-A583-29E4-36D1-C71F3F6C9FB9}" dt="2026-07-27T16:19:46.181" v="22" actId="20577"/>
          <ac:spMkLst>
            <pc:docMk/>
            <pc:sldMk cId="3455502533" sldId="310"/>
            <ac:spMk id="3" creationId="{2F975E9E-1681-2C71-5D98-EB5781EC638D}"/>
          </ac:spMkLst>
        </pc:spChg>
      </pc:sldChg>
      <pc:sldChg chg="modSp">
        <pc:chgData name="Nieder, Julie" userId="S::julie.nieder@azahcccs.gov::1c6ffd39-794c-45ba-aa50-95964c3b9c42" providerId="AD" clId="Web-{A556D126-A583-29E4-36D1-C71F3F6C9FB9}" dt="2026-07-27T16:17:55.945" v="8" actId="20577"/>
        <pc:sldMkLst>
          <pc:docMk/>
          <pc:sldMk cId="684026017" sldId="311"/>
        </pc:sldMkLst>
        <pc:spChg chg="mod">
          <ac:chgData name="Nieder, Julie" userId="S::julie.nieder@azahcccs.gov::1c6ffd39-794c-45ba-aa50-95964c3b9c42" providerId="AD" clId="Web-{A556D126-A583-29E4-36D1-C71F3F6C9FB9}" dt="2026-07-27T16:17:55.945" v="8" actId="20577"/>
          <ac:spMkLst>
            <pc:docMk/>
            <pc:sldMk cId="684026017" sldId="311"/>
            <ac:spMk id="3" creationId="{359E903E-F2C4-3C6C-9DE7-CFA58CD8686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30edab48d8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17" name="Google Shape;217;g30edab48d8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06ff640d55_0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76" name="Google Shape;276;g306ff640d55_0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306ff640d55_0_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86" name="Google Shape;286;g306ff640d55_0_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306ff640d55_0_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96" name="Google Shape;296;g306ff640d55_0_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306ff640d55_0_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02" name="Google Shape;302;g306ff640d55_0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a:extLst>
            <a:ext uri="{FF2B5EF4-FFF2-40B4-BE49-F238E27FC236}">
              <a16:creationId xmlns:a16="http://schemas.microsoft.com/office/drawing/2014/main" id="{BDDAF628-5A02-7453-6711-087955552144}"/>
            </a:ext>
          </a:extLst>
        </p:cNvPr>
        <p:cNvGrpSpPr/>
        <p:nvPr/>
      </p:nvGrpSpPr>
      <p:grpSpPr>
        <a:xfrm>
          <a:off x="0" y="0"/>
          <a:ext cx="0" cy="0"/>
          <a:chOff x="0" y="0"/>
          <a:chExt cx="0" cy="0"/>
        </a:xfrm>
      </p:grpSpPr>
      <p:sp>
        <p:nvSpPr>
          <p:cNvPr id="270" name="Google Shape;270;g311ad2536bb_0_6:notes">
            <a:extLst>
              <a:ext uri="{FF2B5EF4-FFF2-40B4-BE49-F238E27FC236}">
                <a16:creationId xmlns:a16="http://schemas.microsoft.com/office/drawing/2014/main" id="{C3BE1609-4C0F-3404-A3C1-2E8388B1B79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71" name="Google Shape;271;g311ad2536bb_0_6:notes">
            <a:extLst>
              <a:ext uri="{FF2B5EF4-FFF2-40B4-BE49-F238E27FC236}">
                <a16:creationId xmlns:a16="http://schemas.microsoft.com/office/drawing/2014/main" id="{75419F47-5723-25AC-791F-F68956E201B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As we discussed in the January Technical Consortium the 9/22/2025 promote to production introduced several issues as listed here and a few more that were discovered shortly after for example missing enrollment.</a:t>
            </a:r>
          </a:p>
        </p:txBody>
      </p:sp>
    </p:spTree>
    <p:extLst>
      <p:ext uri="{BB962C8B-B14F-4D97-AF65-F5344CB8AC3E}">
        <p14:creationId xmlns:p14="http://schemas.microsoft.com/office/powerpoint/2010/main" val="2211071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defRPr/>
            </a:pPr>
            <a:r>
              <a:rPr lang="en-US">
                <a:solidFill>
                  <a:srgbClr val="00B0F0"/>
                </a:solidFill>
              </a:rPr>
              <a:t>We are evaluating enrollment issues after the 6/2/2026 if new issues are found we are running reports to identify and fix proactively. </a:t>
            </a:r>
            <a:endParaRPr lang="en-US"/>
          </a:p>
          <a:p>
            <a:pPr>
              <a:lnSpc>
                <a:spcPct val="114999"/>
              </a:lnSpc>
              <a:spcAft>
                <a:spcPts val="500"/>
              </a:spcAft>
              <a:defRPr/>
            </a:pPr>
            <a:r>
              <a:rPr lang="en-US">
                <a:solidFill>
                  <a:srgbClr val="414042"/>
                </a:solidFill>
                <a:highlight>
                  <a:srgbClr val="FFFF00"/>
                </a:highlight>
              </a:rPr>
              <a:t>Retroactive Contract type H/D and M/O workaround from 9/22/205-6/02/2026 – Contract type A/C and J/L were used:  PCC does not require PAs </a:t>
            </a:r>
            <a:endParaRPr lang="en-US">
              <a:highlight>
                <a:srgbClr val="FFFF00"/>
              </a:highlight>
            </a:endParaRPr>
          </a:p>
          <a:p>
            <a:pPr>
              <a:defRPr/>
            </a:pPr>
            <a:r>
              <a:rPr lang="en-US">
                <a:solidFill>
                  <a:srgbClr val="00B0F0"/>
                </a:solidFill>
                <a:highlight>
                  <a:srgbClr val="FFFF00"/>
                </a:highlight>
              </a:rPr>
              <a:t>  If you feel you have a member that falls within this issue you can look at your 834s and can identify the situation where your will have a PPC period with an A/C contract type and for ongoing.  Should be a mall amount.  If you have questions or encounter any situations with these members please reach out to Lisa J and Julie N for resolution.</a:t>
            </a:r>
          </a:p>
          <a:p>
            <a:pPr>
              <a:defRPr/>
            </a:pPr>
            <a:r>
              <a:rPr lang="en-US"/>
              <a:t>Like I stated in the </a:t>
            </a:r>
            <a:r>
              <a:rPr lang="en-US" err="1"/>
              <a:t>january</a:t>
            </a:r>
            <a:r>
              <a:rPr lang="en-US"/>
              <a:t> Technical Consortium  Please do not send everything in as urgent, otherwise we will continue to be backlogged.  Please only send the request as urgent when it is truly urgent for example member not receiving services, timely filing concerns etc. Please do not send in Duplicates; please do not sent to TCU inquiry emails or spreadsheet with more than 10 members.  This helps us track and complete the request in a more timely manner.   WE are currently researching requests in March and will be completed COB on 7/31.</a:t>
            </a:r>
          </a:p>
          <a:p>
            <a:pPr>
              <a:defRPr/>
            </a:pPr>
            <a:r>
              <a:rPr lang="en-US" b="1" u="sng">
                <a:highlight>
                  <a:srgbClr val="FFFF00"/>
                </a:highlight>
              </a:rPr>
              <a:t>Current in TCU INQ Inbox</a:t>
            </a:r>
            <a:endParaRPr lang="en-US"/>
          </a:p>
          <a:p>
            <a:pPr>
              <a:defRPr/>
            </a:pPr>
            <a:r>
              <a:rPr lang="en-US">
                <a:highlight>
                  <a:srgbClr val="FFFFFF"/>
                </a:highlight>
              </a:rPr>
              <a:t>March 167 (on track to be completed by Friday 7/31 and to begin April project)</a:t>
            </a:r>
            <a:endParaRPr lang="en-US"/>
          </a:p>
          <a:p>
            <a:pPr>
              <a:defRPr/>
            </a:pPr>
            <a:r>
              <a:rPr lang="en-US">
                <a:highlight>
                  <a:srgbClr val="FFFFFF"/>
                </a:highlight>
              </a:rPr>
              <a:t>April 937</a:t>
            </a:r>
            <a:endParaRPr lang="en-US"/>
          </a:p>
          <a:p>
            <a:pPr>
              <a:defRPr/>
            </a:pPr>
            <a:r>
              <a:rPr lang="en-US">
                <a:highlight>
                  <a:srgbClr val="FFFFFF"/>
                </a:highlight>
              </a:rPr>
              <a:t>May 758</a:t>
            </a:r>
            <a:endParaRPr lang="en-US"/>
          </a:p>
          <a:p>
            <a:pPr>
              <a:defRPr/>
            </a:pPr>
            <a:r>
              <a:rPr lang="en-US">
                <a:highlight>
                  <a:srgbClr val="FFFFFF"/>
                </a:highlight>
              </a:rPr>
              <a:t>June 848</a:t>
            </a:r>
            <a:endParaRPr lang="en-US"/>
          </a:p>
          <a:p>
            <a:pPr>
              <a:defRPr/>
            </a:pPr>
            <a:r>
              <a:rPr lang="en-US">
                <a:highlight>
                  <a:srgbClr val="FFFFFF"/>
                </a:highlight>
              </a:rPr>
              <a:t>July 982 compared to a little over 400 last year at this time.</a:t>
            </a:r>
          </a:p>
          <a:p>
            <a:pPr>
              <a:defRPr/>
            </a:pPr>
            <a:r>
              <a:rPr lang="en-US" b="1" u="sng">
                <a:highlight>
                  <a:srgbClr val="00FF00"/>
                </a:highlight>
              </a:rPr>
              <a:t>Total 3692</a:t>
            </a:r>
            <a:endParaRPr lang="en-US"/>
          </a:p>
          <a:p>
            <a:pPr marL="158750" indent="0">
              <a:buNone/>
              <a:defRPr/>
            </a:pPr>
            <a:endParaRPr lang="en-US"/>
          </a:p>
        </p:txBody>
      </p:sp>
    </p:spTree>
    <p:extLst>
      <p:ext uri="{BB962C8B-B14F-4D97-AF65-F5344CB8AC3E}">
        <p14:creationId xmlns:p14="http://schemas.microsoft.com/office/powerpoint/2010/main" val="1729243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791688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a:latin typeface="Calibri"/>
                <a:ea typeface="Calibri"/>
                <a:cs typeface="Calibri"/>
              </a:rPr>
              <a:t>We are seeing a little over a 1000 pends total for all MCOs.  Please review your soft edit report so you are prepared for 10/1/2026</a:t>
            </a:r>
          </a:p>
        </p:txBody>
      </p:sp>
    </p:spTree>
    <p:extLst>
      <p:ext uri="{BB962C8B-B14F-4D97-AF65-F5344CB8AC3E}">
        <p14:creationId xmlns:p14="http://schemas.microsoft.com/office/powerpoint/2010/main" val="893759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ARD/Location will be available on AHCCCS Online</a:t>
            </a:r>
          </a:p>
          <a:p>
            <a:r>
              <a:rPr lang="en-US"/>
              <a:t>Meeting internally to create a supplemental file that will provide you with the members incarcerated along with the Facility code; Location code and Anticipated release date</a:t>
            </a:r>
          </a:p>
        </p:txBody>
      </p:sp>
    </p:spTree>
    <p:extLst>
      <p:ext uri="{BB962C8B-B14F-4D97-AF65-F5344CB8AC3E}">
        <p14:creationId xmlns:p14="http://schemas.microsoft.com/office/powerpoint/2010/main" val="3639091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a:extLst>
            <a:ext uri="{FF2B5EF4-FFF2-40B4-BE49-F238E27FC236}">
              <a16:creationId xmlns:a16="http://schemas.microsoft.com/office/drawing/2014/main" id="{9600A3D0-4DA8-D0E3-E579-85C597906798}"/>
            </a:ext>
          </a:extLst>
        </p:cNvPr>
        <p:cNvGrpSpPr/>
        <p:nvPr/>
      </p:nvGrpSpPr>
      <p:grpSpPr>
        <a:xfrm>
          <a:off x="0" y="0"/>
          <a:ext cx="0" cy="0"/>
          <a:chOff x="0" y="0"/>
          <a:chExt cx="0" cy="0"/>
        </a:xfrm>
      </p:grpSpPr>
      <p:sp>
        <p:nvSpPr>
          <p:cNvPr id="222" name="Google Shape;222;g306ff640d55_0_236:notes">
            <a:extLst>
              <a:ext uri="{FF2B5EF4-FFF2-40B4-BE49-F238E27FC236}">
                <a16:creationId xmlns:a16="http://schemas.microsoft.com/office/drawing/2014/main" id="{3F67EA93-9EEB-38FA-B359-D623DFD8A7F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23" name="Google Shape;223;g306ff640d55_0_236:notes">
            <a:extLst>
              <a:ext uri="{FF2B5EF4-FFF2-40B4-BE49-F238E27FC236}">
                <a16:creationId xmlns:a16="http://schemas.microsoft.com/office/drawing/2014/main" id="{4903BC80-6E2C-5696-578B-9A1BFD4F9E4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6 month renewal</a:t>
            </a:r>
          </a:p>
        </p:txBody>
      </p:sp>
    </p:spTree>
    <p:extLst>
      <p:ext uri="{BB962C8B-B14F-4D97-AF65-F5344CB8AC3E}">
        <p14:creationId xmlns:p14="http://schemas.microsoft.com/office/powerpoint/2010/main" val="1857357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06ff640d55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41" name="Google Shape;241;g306ff640d55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ea typeface="Calibri"/>
                <a:cs typeface="Calibri"/>
              </a:rPr>
              <a:t>Kids cares will not transition – lose benefits; 1200 members are SSI cash wont be eligible; ALTCS will be changed and working on a process. (refugees)</a:t>
            </a:r>
          </a:p>
        </p:txBody>
      </p:sp>
    </p:spTree>
    <p:extLst>
      <p:ext uri="{BB962C8B-B14F-4D97-AF65-F5344CB8AC3E}">
        <p14:creationId xmlns:p14="http://schemas.microsoft.com/office/powerpoint/2010/main" val="26375482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1">
  <p:cSld name="TITLE_1">
    <p:bg>
      <p:bgPr>
        <a:solidFill>
          <a:srgbClr val="369992"/>
        </a:solidFill>
        <a:effectLst/>
      </p:bgPr>
    </p:bg>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sp>
        <p:nvSpPr>
          <p:cNvPr id="10" name="Google Shape;10;p2"/>
          <p:cNvSpPr txBox="1">
            <a:spLocks noGrp="1"/>
          </p:cNvSpPr>
          <p:nvPr>
            <p:ph type="title"/>
          </p:nvPr>
        </p:nvSpPr>
        <p:spPr>
          <a:xfrm>
            <a:off x="2412300" y="2741400"/>
            <a:ext cx="6319200" cy="9294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2900"/>
              <a:buFont typeface="Lexend"/>
              <a:buNone/>
              <a:defRPr sz="2900" b="1">
                <a:solidFill>
                  <a:schemeClr val="lt1"/>
                </a:solidFill>
                <a:latin typeface="Lexend"/>
                <a:ea typeface="Lexend"/>
                <a:cs typeface="Lexend"/>
                <a:sym typeface="Lexend"/>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11" name="Google Shape;11;p2"/>
          <p:cNvSpPr txBox="1">
            <a:spLocks noGrp="1"/>
          </p:cNvSpPr>
          <p:nvPr>
            <p:ph type="title" idx="2"/>
          </p:nvPr>
        </p:nvSpPr>
        <p:spPr>
          <a:xfrm>
            <a:off x="2412300" y="3750250"/>
            <a:ext cx="6319200" cy="12726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lt1"/>
              </a:buClr>
              <a:buSzPts val="2200"/>
              <a:buNone/>
              <a:defRPr sz="2200" b="0">
                <a:solidFill>
                  <a:schemeClr val="lt1"/>
                </a:solidFill>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pic>
        <p:nvPicPr>
          <p:cNvPr id="12" name="Google Shape;12;p2"/>
          <p:cNvPicPr preferRelativeResize="0"/>
          <p:nvPr/>
        </p:nvPicPr>
        <p:blipFill rotWithShape="1">
          <a:blip r:embed="rId3">
            <a:alphaModFix/>
          </a:blip>
          <a:srcRect b="12732"/>
          <a:stretch/>
        </p:blipFill>
        <p:spPr>
          <a:xfrm>
            <a:off x="3323939" y="1138750"/>
            <a:ext cx="4495923" cy="1433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8"/>
        <p:cNvGrpSpPr/>
        <p:nvPr/>
      </p:nvGrpSpPr>
      <p:grpSpPr>
        <a:xfrm>
          <a:off x="0" y="0"/>
          <a:ext cx="0" cy="0"/>
          <a:chOff x="0" y="0"/>
          <a:chExt cx="0" cy="0"/>
        </a:xfrm>
      </p:grpSpPr>
      <p:sp>
        <p:nvSpPr>
          <p:cNvPr id="119" name="Google Shape;119;p19"/>
          <p:cNvSpPr txBox="1">
            <a:spLocks noGrp="1"/>
          </p:cNvSpPr>
          <p:nvPr>
            <p:ph type="title"/>
          </p:nvPr>
        </p:nvSpPr>
        <p:spPr>
          <a:xfrm>
            <a:off x="311700" y="133975"/>
            <a:ext cx="8520600" cy="868680"/>
          </a:xfrm>
          <a:prstGeom prst="rect">
            <a:avLst/>
          </a:prstGeom>
        </p:spPr>
        <p:txBody>
          <a:bodyPr spcFirstLastPara="1" wrap="square" lIns="91425" tIns="91425" rIns="91425" bIns="91425" anchor="b" anchorCtr="0">
            <a:noAutofit/>
          </a:bodyPr>
          <a:lstStyle>
            <a:lvl1pPr marL="0" marR="0" lvl="0" indent="0" algn="l" rtl="0">
              <a:lnSpc>
                <a:spcPct val="95000"/>
              </a:lnSpc>
              <a:spcBef>
                <a:spcPts val="0"/>
              </a:spcBef>
              <a:spcAft>
                <a:spcPts val="0"/>
              </a:spcAft>
              <a:buClr>
                <a:schemeClr val="accent2"/>
              </a:buClr>
              <a:buSzPts val="2800"/>
              <a:buFont typeface="Lexend"/>
              <a:buNone/>
              <a:defRPr>
                <a:solidFill>
                  <a:schemeClr val="accent2"/>
                </a:solidFill>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120" name="Google Shape;120;p19"/>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500"/>
              </a:spcAft>
              <a:buClr>
                <a:schemeClr val="accent2"/>
              </a:buClr>
              <a:buSzPts val="1800"/>
              <a:buFont typeface="Lexend"/>
              <a:buChar char="●"/>
              <a:defRPr>
                <a:latin typeface="Lexend"/>
                <a:ea typeface="Lexend"/>
                <a:cs typeface="Lexend"/>
                <a:sym typeface="Lexend"/>
              </a:defRPr>
            </a:lvl1pPr>
            <a:lvl2pPr marL="914400" lvl="1" indent="-336550">
              <a:spcBef>
                <a:spcPts val="800"/>
              </a:spcBef>
              <a:spcAft>
                <a:spcPts val="0"/>
              </a:spcAft>
              <a:buClr>
                <a:schemeClr val="accent1"/>
              </a:buClr>
              <a:buSzPts val="1700"/>
              <a:buFont typeface="Lexend"/>
              <a:buChar char="○"/>
              <a:defRPr>
                <a:latin typeface="Lexend"/>
                <a:ea typeface="Lexend"/>
                <a:cs typeface="Lexend"/>
                <a:sym typeface="Lexend"/>
              </a:defRPr>
            </a:lvl2pPr>
            <a:lvl3pPr marL="1371600" lvl="2" indent="-330200">
              <a:spcBef>
                <a:spcPts val="800"/>
              </a:spcBef>
              <a:spcAft>
                <a:spcPts val="0"/>
              </a:spcAft>
              <a:buClr>
                <a:schemeClr val="accent6"/>
              </a:buClr>
              <a:buSzPts val="1600"/>
              <a:buFont typeface="Lexend"/>
              <a:buChar char="■"/>
              <a:defRPr>
                <a:latin typeface="Lexend"/>
                <a:ea typeface="Lexend"/>
                <a:cs typeface="Lexend"/>
                <a:sym typeface="Lexend"/>
              </a:defRPr>
            </a:lvl3pPr>
            <a:lvl4pPr marL="1828800" lvl="3" indent="-323850">
              <a:spcBef>
                <a:spcPts val="800"/>
              </a:spcBef>
              <a:spcAft>
                <a:spcPts val="0"/>
              </a:spcAft>
              <a:buClr>
                <a:schemeClr val="accent1"/>
              </a:buClr>
              <a:buSzPts val="1500"/>
              <a:buFont typeface="Lexend"/>
              <a:buChar char="●"/>
              <a:defRPr>
                <a:latin typeface="Lexend"/>
                <a:ea typeface="Lexend"/>
                <a:cs typeface="Lexend"/>
                <a:sym typeface="Lexend"/>
              </a:defRPr>
            </a:lvl4pPr>
            <a:lvl5pPr marL="2286000" lvl="4" indent="-323850">
              <a:spcBef>
                <a:spcPts val="800"/>
              </a:spcBef>
              <a:spcAft>
                <a:spcPts val="0"/>
              </a:spcAft>
              <a:buClr>
                <a:schemeClr val="accent2"/>
              </a:buClr>
              <a:buSzPts val="1500"/>
              <a:buFont typeface="Lexend"/>
              <a:buChar char="○"/>
              <a:defRPr>
                <a:latin typeface="Lexend"/>
                <a:ea typeface="Lexend"/>
                <a:cs typeface="Lexend"/>
                <a:sym typeface="Lexend"/>
              </a:defRPr>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p:txBody>
      </p:sp>
      <p:sp>
        <p:nvSpPr>
          <p:cNvPr id="121" name="Google Shape;121;p19"/>
          <p:cNvSpPr txBox="1">
            <a:spLocks noGrp="1"/>
          </p:cNvSpPr>
          <p:nvPr>
            <p:ph type="body" idx="2"/>
          </p:nvPr>
        </p:nvSpPr>
        <p:spPr>
          <a:xfrm>
            <a:off x="4551500" y="1152475"/>
            <a:ext cx="39999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500"/>
              </a:spcAft>
              <a:buClr>
                <a:schemeClr val="accent2"/>
              </a:buClr>
              <a:buSzPts val="1800"/>
              <a:buFont typeface="Lexend"/>
              <a:buChar char="●"/>
              <a:defRPr>
                <a:latin typeface="Lexend"/>
                <a:ea typeface="Lexend"/>
                <a:cs typeface="Lexend"/>
                <a:sym typeface="Lexend"/>
              </a:defRPr>
            </a:lvl1pPr>
            <a:lvl2pPr marL="914400" lvl="1" indent="-336550" rtl="0">
              <a:spcBef>
                <a:spcPts val="800"/>
              </a:spcBef>
              <a:spcAft>
                <a:spcPts val="0"/>
              </a:spcAft>
              <a:buClr>
                <a:schemeClr val="accent1"/>
              </a:buClr>
              <a:buSzPts val="1700"/>
              <a:buFont typeface="Lexend"/>
              <a:buChar char="○"/>
              <a:defRPr>
                <a:latin typeface="Lexend"/>
                <a:ea typeface="Lexend"/>
                <a:cs typeface="Lexend"/>
                <a:sym typeface="Lexend"/>
              </a:defRPr>
            </a:lvl2pPr>
            <a:lvl3pPr marL="1371600" lvl="2" indent="-330200" rtl="0">
              <a:spcBef>
                <a:spcPts val="800"/>
              </a:spcBef>
              <a:spcAft>
                <a:spcPts val="0"/>
              </a:spcAft>
              <a:buClr>
                <a:schemeClr val="accent6"/>
              </a:buClr>
              <a:buSzPts val="1600"/>
              <a:buFont typeface="Lexend"/>
              <a:buChar char="■"/>
              <a:defRPr>
                <a:latin typeface="Lexend"/>
                <a:ea typeface="Lexend"/>
                <a:cs typeface="Lexend"/>
                <a:sym typeface="Lexend"/>
              </a:defRPr>
            </a:lvl3pPr>
            <a:lvl4pPr marL="1828800" lvl="3" indent="-323850" rtl="0">
              <a:spcBef>
                <a:spcPts val="800"/>
              </a:spcBef>
              <a:spcAft>
                <a:spcPts val="0"/>
              </a:spcAft>
              <a:buClr>
                <a:schemeClr val="accent1"/>
              </a:buClr>
              <a:buSzPts val="1500"/>
              <a:buFont typeface="Lexend"/>
              <a:buChar char="●"/>
              <a:defRPr>
                <a:latin typeface="Lexend"/>
                <a:ea typeface="Lexend"/>
                <a:cs typeface="Lexend"/>
                <a:sym typeface="Lexend"/>
              </a:defRPr>
            </a:lvl4pPr>
            <a:lvl5pPr marL="2286000" lvl="4" indent="-323850" rtl="0">
              <a:spcBef>
                <a:spcPts val="800"/>
              </a:spcBef>
              <a:spcAft>
                <a:spcPts val="0"/>
              </a:spcAft>
              <a:buClr>
                <a:schemeClr val="accent2"/>
              </a:buClr>
              <a:buSzPts val="1500"/>
              <a:buFont typeface="Lexend"/>
              <a:buChar char="○"/>
              <a:defRPr>
                <a:latin typeface="Lexend"/>
                <a:ea typeface="Lexend"/>
                <a:cs typeface="Lexend"/>
                <a:sym typeface="Lexend"/>
              </a:defRPr>
            </a:lvl5pPr>
            <a:lvl6pPr marL="2743200" lvl="5" indent="-323850" rtl="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rtl="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rtl="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rtl="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p:txBody>
      </p:sp>
      <p:pic>
        <p:nvPicPr>
          <p:cNvPr id="122" name="Google Shape;122;p19"/>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123" name="Google Shape;123;p19"/>
          <p:cNvCxnSpPr/>
          <p:nvPr/>
        </p:nvCxnSpPr>
        <p:spPr>
          <a:xfrm flipH="1">
            <a:off x="-22225" y="4913250"/>
            <a:ext cx="8612700" cy="6900"/>
          </a:xfrm>
          <a:prstGeom prst="straightConnector1">
            <a:avLst/>
          </a:prstGeom>
          <a:noFill/>
          <a:ln w="9525" cap="flat" cmpd="sng">
            <a:solidFill>
              <a:schemeClr val="accent2"/>
            </a:solidFill>
            <a:prstDash val="solid"/>
            <a:round/>
            <a:headEnd type="none" w="med" len="med"/>
            <a:tailEnd type="none" w="med" len="med"/>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hapter Break Turquoise">
  <p:cSld name="CHAPTER TURQUOISE LEFT JUSTIFIED">
    <p:bg>
      <p:bgPr>
        <a:solidFill>
          <a:srgbClr val="369992"/>
        </a:solidFill>
        <a:effectLst/>
      </p:bgPr>
    </p:bg>
    <p:spTree>
      <p:nvGrpSpPr>
        <p:cNvPr id="1" name="Shape 128"/>
        <p:cNvGrpSpPr/>
        <p:nvPr/>
      </p:nvGrpSpPr>
      <p:grpSpPr>
        <a:xfrm>
          <a:off x="0" y="0"/>
          <a:ext cx="0" cy="0"/>
          <a:chOff x="0" y="0"/>
          <a:chExt cx="0" cy="0"/>
        </a:xfrm>
      </p:grpSpPr>
      <p:sp>
        <p:nvSpPr>
          <p:cNvPr id="129" name="Google Shape;129;p21"/>
          <p:cNvSpPr txBox="1">
            <a:spLocks noGrp="1"/>
          </p:cNvSpPr>
          <p:nvPr>
            <p:ph type="title"/>
          </p:nvPr>
        </p:nvSpPr>
        <p:spPr>
          <a:xfrm>
            <a:off x="2613475" y="679200"/>
            <a:ext cx="5911800" cy="3966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000"/>
              <a:buFont typeface="Lexend"/>
              <a:buNone/>
              <a:defRPr sz="4000" b="1">
                <a:solidFill>
                  <a:schemeClr val="lt1"/>
                </a:solidFill>
                <a:latin typeface="Lexend"/>
                <a:ea typeface="Lexend"/>
                <a:cs typeface="Lexend"/>
                <a:sym typeface="Lexend"/>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pic>
        <p:nvPicPr>
          <p:cNvPr id="130" name="Google Shape;130;p21"/>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pic>
        <p:nvPicPr>
          <p:cNvPr id="131" name="Google Shape;131;p21"/>
          <p:cNvPicPr preferRelativeResize="0"/>
          <p:nvPr/>
        </p:nvPicPr>
        <p:blipFill>
          <a:blip r:embed="rId3">
            <a:alphaModFix/>
          </a:blip>
          <a:stretch>
            <a:fillRect/>
          </a:stretch>
        </p:blipFill>
        <p:spPr>
          <a:xfrm>
            <a:off x="7868537" y="4622637"/>
            <a:ext cx="1092224" cy="39892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hapter Break Copper">
  <p:cSld name="CHAPTER ORANGE LEFT JUSTIFIED">
    <p:bg>
      <p:bgPr>
        <a:solidFill>
          <a:schemeClr val="accent2"/>
        </a:solidFill>
        <a:effectLst/>
      </p:bgPr>
    </p:bg>
    <p:spTree>
      <p:nvGrpSpPr>
        <p:cNvPr id="1" name="Shape 132"/>
        <p:cNvGrpSpPr/>
        <p:nvPr/>
      </p:nvGrpSpPr>
      <p:grpSpPr>
        <a:xfrm>
          <a:off x="0" y="0"/>
          <a:ext cx="0" cy="0"/>
          <a:chOff x="0" y="0"/>
          <a:chExt cx="0" cy="0"/>
        </a:xfrm>
      </p:grpSpPr>
      <p:sp>
        <p:nvSpPr>
          <p:cNvPr id="133" name="Google Shape;133;p22"/>
          <p:cNvSpPr txBox="1">
            <a:spLocks noGrp="1"/>
          </p:cNvSpPr>
          <p:nvPr>
            <p:ph type="title"/>
          </p:nvPr>
        </p:nvSpPr>
        <p:spPr>
          <a:xfrm>
            <a:off x="2613475" y="679200"/>
            <a:ext cx="5911800" cy="3966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000"/>
              <a:buFont typeface="Lexend"/>
              <a:buNone/>
              <a:defRPr sz="4000" b="1">
                <a:solidFill>
                  <a:schemeClr val="lt1"/>
                </a:solidFill>
                <a:latin typeface="Lexend"/>
                <a:ea typeface="Lexend"/>
                <a:cs typeface="Lexend"/>
                <a:sym typeface="Lexend"/>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pic>
        <p:nvPicPr>
          <p:cNvPr id="134" name="Google Shape;134;p22"/>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pic>
        <p:nvPicPr>
          <p:cNvPr id="135" name="Google Shape;135;p22"/>
          <p:cNvPicPr preferRelativeResize="0"/>
          <p:nvPr/>
        </p:nvPicPr>
        <p:blipFill>
          <a:blip r:embed="rId3">
            <a:alphaModFix/>
          </a:blip>
          <a:stretch>
            <a:fillRect/>
          </a:stretch>
        </p:blipFill>
        <p:spPr>
          <a:xfrm>
            <a:off x="7868537" y="4622637"/>
            <a:ext cx="1092224" cy="39892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hapter Break Pine">
  <p:cSld name="CHAPTER PINE LEFT JUSTIFIED">
    <p:bg>
      <p:bgPr>
        <a:solidFill>
          <a:schemeClr val="accent4"/>
        </a:solidFill>
        <a:effectLst/>
      </p:bgPr>
    </p:bg>
    <p:spTree>
      <p:nvGrpSpPr>
        <p:cNvPr id="1" name="Shape 136"/>
        <p:cNvGrpSpPr/>
        <p:nvPr/>
      </p:nvGrpSpPr>
      <p:grpSpPr>
        <a:xfrm>
          <a:off x="0" y="0"/>
          <a:ext cx="0" cy="0"/>
          <a:chOff x="0" y="0"/>
          <a:chExt cx="0" cy="0"/>
        </a:xfrm>
      </p:grpSpPr>
      <p:sp>
        <p:nvSpPr>
          <p:cNvPr id="137" name="Google Shape;137;p23"/>
          <p:cNvSpPr txBox="1">
            <a:spLocks noGrp="1"/>
          </p:cNvSpPr>
          <p:nvPr>
            <p:ph type="title"/>
          </p:nvPr>
        </p:nvSpPr>
        <p:spPr>
          <a:xfrm>
            <a:off x="2613475" y="679200"/>
            <a:ext cx="5911800" cy="3966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000"/>
              <a:buFont typeface="Lexend"/>
              <a:buNone/>
              <a:defRPr sz="4000" b="1">
                <a:solidFill>
                  <a:schemeClr val="lt1"/>
                </a:solidFill>
                <a:latin typeface="Lexend"/>
                <a:ea typeface="Lexend"/>
                <a:cs typeface="Lexend"/>
                <a:sym typeface="Lexend"/>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pic>
        <p:nvPicPr>
          <p:cNvPr id="138" name="Google Shape;138;p23"/>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pic>
        <p:nvPicPr>
          <p:cNvPr id="139" name="Google Shape;139;p23"/>
          <p:cNvPicPr preferRelativeResize="0"/>
          <p:nvPr/>
        </p:nvPicPr>
        <p:blipFill>
          <a:blip r:embed="rId3">
            <a:alphaModFix/>
          </a:blip>
          <a:stretch>
            <a:fillRect/>
          </a:stretch>
        </p:blipFill>
        <p:spPr>
          <a:xfrm>
            <a:off x="7868537" y="4622637"/>
            <a:ext cx="1092224" cy="39892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hapter Break Magenta">
  <p:cSld name="CHAPTER MAROON LEFT JUSTIFIED">
    <p:bg>
      <p:bgPr>
        <a:solidFill>
          <a:schemeClr val="accent6"/>
        </a:solidFill>
        <a:effectLst/>
      </p:bgPr>
    </p:bg>
    <p:spTree>
      <p:nvGrpSpPr>
        <p:cNvPr id="1" name="Shape 144"/>
        <p:cNvGrpSpPr/>
        <p:nvPr/>
      </p:nvGrpSpPr>
      <p:grpSpPr>
        <a:xfrm>
          <a:off x="0" y="0"/>
          <a:ext cx="0" cy="0"/>
          <a:chOff x="0" y="0"/>
          <a:chExt cx="0" cy="0"/>
        </a:xfrm>
      </p:grpSpPr>
      <p:sp>
        <p:nvSpPr>
          <p:cNvPr id="145" name="Google Shape;145;p25"/>
          <p:cNvSpPr txBox="1">
            <a:spLocks noGrp="1"/>
          </p:cNvSpPr>
          <p:nvPr>
            <p:ph type="title"/>
          </p:nvPr>
        </p:nvSpPr>
        <p:spPr>
          <a:xfrm>
            <a:off x="2613475" y="679200"/>
            <a:ext cx="5911800" cy="3966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000"/>
              <a:buFont typeface="Lexend"/>
              <a:buNone/>
              <a:defRPr sz="4000" b="1">
                <a:solidFill>
                  <a:schemeClr val="lt1"/>
                </a:solidFill>
                <a:latin typeface="Lexend"/>
                <a:ea typeface="Lexend"/>
                <a:cs typeface="Lexend"/>
                <a:sym typeface="Lexend"/>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pic>
        <p:nvPicPr>
          <p:cNvPr id="146" name="Google Shape;146;p25"/>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pic>
        <p:nvPicPr>
          <p:cNvPr id="147" name="Google Shape;147;p25"/>
          <p:cNvPicPr preferRelativeResize="0"/>
          <p:nvPr/>
        </p:nvPicPr>
        <p:blipFill>
          <a:blip r:embed="rId3">
            <a:alphaModFix/>
          </a:blip>
          <a:stretch>
            <a:fillRect/>
          </a:stretch>
        </p:blipFill>
        <p:spPr>
          <a:xfrm>
            <a:off x="7868537" y="4622637"/>
            <a:ext cx="1092224" cy="39892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hapter Break Magenta 2" preserve="1">
  <p:cSld name="1_Chapter Break Turquoise">
    <p:bg>
      <p:bgPr>
        <a:solidFill>
          <a:schemeClr val="accent1"/>
        </a:solidFill>
        <a:effectLst/>
      </p:bgPr>
    </p:bg>
    <p:spTree>
      <p:nvGrpSpPr>
        <p:cNvPr id="1" name="Shape 148"/>
        <p:cNvGrpSpPr/>
        <p:nvPr/>
      </p:nvGrpSpPr>
      <p:grpSpPr>
        <a:xfrm>
          <a:off x="0" y="0"/>
          <a:ext cx="0" cy="0"/>
          <a:chOff x="0" y="0"/>
          <a:chExt cx="0" cy="0"/>
        </a:xfrm>
      </p:grpSpPr>
      <p:sp>
        <p:nvSpPr>
          <p:cNvPr id="149" name="Google Shape;149;p26"/>
          <p:cNvSpPr txBox="1">
            <a:spLocks noGrp="1"/>
          </p:cNvSpPr>
          <p:nvPr>
            <p:ph type="title"/>
          </p:nvPr>
        </p:nvSpPr>
        <p:spPr>
          <a:xfrm>
            <a:off x="468825" y="200975"/>
            <a:ext cx="8206800" cy="13821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3800"/>
              <a:buFont typeface="Lexend"/>
              <a:buNone/>
              <a:defRPr sz="3800" b="1">
                <a:solidFill>
                  <a:schemeClr val="lt1"/>
                </a:solidFill>
                <a:latin typeface="Lexend"/>
                <a:ea typeface="Lexend"/>
                <a:cs typeface="Lexend"/>
                <a:sym typeface="Lexend"/>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r>
              <a:rPr lang="en-US"/>
              <a:t>Click to edit Master title style</a:t>
            </a:r>
            <a:endParaRPr/>
          </a:p>
        </p:txBody>
      </p:sp>
      <p:pic>
        <p:nvPicPr>
          <p:cNvPr id="150" name="Google Shape;150;p26"/>
          <p:cNvPicPr preferRelativeResize="0"/>
          <p:nvPr/>
        </p:nvPicPr>
        <p:blipFill rotWithShape="1">
          <a:blip r:embed="rId2">
            <a:alphaModFix amt="40000"/>
          </a:blip>
          <a:srcRect l="5237" t="7321" r="5228" b="64893"/>
          <a:stretch/>
        </p:blipFill>
        <p:spPr>
          <a:xfrm>
            <a:off x="468375" y="2759832"/>
            <a:ext cx="8207252" cy="2383660"/>
          </a:xfrm>
          <a:prstGeom prst="rect">
            <a:avLst/>
          </a:prstGeom>
          <a:noFill/>
          <a:ln>
            <a:noFill/>
          </a:ln>
        </p:spPr>
      </p:pic>
      <p:sp>
        <p:nvSpPr>
          <p:cNvPr id="151" name="Google Shape;151;p26"/>
          <p:cNvSpPr txBox="1">
            <a:spLocks noGrp="1"/>
          </p:cNvSpPr>
          <p:nvPr>
            <p:ph type="title" idx="2"/>
          </p:nvPr>
        </p:nvSpPr>
        <p:spPr>
          <a:xfrm>
            <a:off x="468825" y="1583074"/>
            <a:ext cx="8206800" cy="1054827"/>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400"/>
              <a:buNone/>
              <a:defRPr sz="2400" b="0">
                <a:solidFill>
                  <a:schemeClr val="lt1"/>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rPr lang="en-US"/>
              <a:t>Click to edit Master title style</a:t>
            </a:r>
            <a:endParaRPr/>
          </a:p>
        </p:txBody>
      </p:sp>
      <p:pic>
        <p:nvPicPr>
          <p:cNvPr id="152" name="Google Shape;152;p26"/>
          <p:cNvPicPr preferRelativeResize="0"/>
          <p:nvPr/>
        </p:nvPicPr>
        <p:blipFill>
          <a:blip r:embed="rId3">
            <a:alphaModFix/>
          </a:blip>
          <a:stretch>
            <a:fillRect/>
          </a:stretch>
        </p:blipFill>
        <p:spPr>
          <a:xfrm>
            <a:off x="7868537" y="4622637"/>
            <a:ext cx="1092224" cy="398925"/>
          </a:xfrm>
          <a:prstGeom prst="rect">
            <a:avLst/>
          </a:prstGeom>
          <a:noFill/>
          <a:ln>
            <a:noFill/>
          </a:ln>
        </p:spPr>
      </p:pic>
    </p:spTree>
    <p:extLst>
      <p:ext uri="{BB962C8B-B14F-4D97-AF65-F5344CB8AC3E}">
        <p14:creationId xmlns:p14="http://schemas.microsoft.com/office/powerpoint/2010/main" val="31966260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hapter Break Magenta 2" preserve="1">
  <p:cSld name="1_Chapter Break Orange">
    <p:bg>
      <p:bgPr>
        <a:solidFill>
          <a:schemeClr val="accent2"/>
        </a:solidFill>
        <a:effectLst/>
      </p:bgPr>
    </p:bg>
    <p:spTree>
      <p:nvGrpSpPr>
        <p:cNvPr id="1" name="Shape 148"/>
        <p:cNvGrpSpPr/>
        <p:nvPr/>
      </p:nvGrpSpPr>
      <p:grpSpPr>
        <a:xfrm>
          <a:off x="0" y="0"/>
          <a:ext cx="0" cy="0"/>
          <a:chOff x="0" y="0"/>
          <a:chExt cx="0" cy="0"/>
        </a:xfrm>
      </p:grpSpPr>
      <p:sp>
        <p:nvSpPr>
          <p:cNvPr id="149" name="Google Shape;149;p26"/>
          <p:cNvSpPr txBox="1">
            <a:spLocks noGrp="1"/>
          </p:cNvSpPr>
          <p:nvPr>
            <p:ph type="title"/>
          </p:nvPr>
        </p:nvSpPr>
        <p:spPr>
          <a:xfrm>
            <a:off x="468825" y="200975"/>
            <a:ext cx="8206800" cy="13821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3800"/>
              <a:buFont typeface="Lexend"/>
              <a:buNone/>
              <a:defRPr sz="3800" b="1">
                <a:solidFill>
                  <a:schemeClr val="lt1"/>
                </a:solidFill>
                <a:latin typeface="Lexend"/>
                <a:ea typeface="Lexend"/>
                <a:cs typeface="Lexend"/>
                <a:sym typeface="Lexend"/>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r>
              <a:rPr lang="en-US"/>
              <a:t>Click to edit Master title style</a:t>
            </a:r>
            <a:endParaRPr/>
          </a:p>
        </p:txBody>
      </p:sp>
      <p:pic>
        <p:nvPicPr>
          <p:cNvPr id="150" name="Google Shape;150;p26"/>
          <p:cNvPicPr preferRelativeResize="0"/>
          <p:nvPr/>
        </p:nvPicPr>
        <p:blipFill rotWithShape="1">
          <a:blip r:embed="rId2">
            <a:alphaModFix amt="40000"/>
          </a:blip>
          <a:srcRect l="5237" t="7321" r="5228" b="64893"/>
          <a:stretch/>
        </p:blipFill>
        <p:spPr>
          <a:xfrm>
            <a:off x="468375" y="2759832"/>
            <a:ext cx="8207252" cy="2383660"/>
          </a:xfrm>
          <a:prstGeom prst="rect">
            <a:avLst/>
          </a:prstGeom>
          <a:noFill/>
          <a:ln>
            <a:noFill/>
          </a:ln>
        </p:spPr>
      </p:pic>
      <p:sp>
        <p:nvSpPr>
          <p:cNvPr id="151" name="Google Shape;151;p26"/>
          <p:cNvSpPr txBox="1">
            <a:spLocks noGrp="1"/>
          </p:cNvSpPr>
          <p:nvPr>
            <p:ph type="title" idx="2"/>
          </p:nvPr>
        </p:nvSpPr>
        <p:spPr>
          <a:xfrm>
            <a:off x="468825" y="1583074"/>
            <a:ext cx="8206800" cy="1054827"/>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400"/>
              <a:buNone/>
              <a:defRPr sz="2400" b="0">
                <a:solidFill>
                  <a:schemeClr val="lt1"/>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rPr lang="en-US"/>
              <a:t>Click to edit Master title style</a:t>
            </a:r>
            <a:endParaRPr/>
          </a:p>
        </p:txBody>
      </p:sp>
      <p:pic>
        <p:nvPicPr>
          <p:cNvPr id="152" name="Google Shape;152;p26"/>
          <p:cNvPicPr preferRelativeResize="0"/>
          <p:nvPr/>
        </p:nvPicPr>
        <p:blipFill>
          <a:blip r:embed="rId3">
            <a:alphaModFix/>
          </a:blip>
          <a:stretch>
            <a:fillRect/>
          </a:stretch>
        </p:blipFill>
        <p:spPr>
          <a:xfrm>
            <a:off x="7868537" y="4622637"/>
            <a:ext cx="1092224" cy="398925"/>
          </a:xfrm>
          <a:prstGeom prst="rect">
            <a:avLst/>
          </a:prstGeom>
          <a:noFill/>
          <a:ln>
            <a:noFill/>
          </a:ln>
        </p:spPr>
      </p:pic>
    </p:spTree>
    <p:extLst>
      <p:ext uri="{BB962C8B-B14F-4D97-AF65-F5344CB8AC3E}">
        <p14:creationId xmlns:p14="http://schemas.microsoft.com/office/powerpoint/2010/main" val="3464605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hapter Break Magenta 2" preserve="1">
  <p:cSld name="1_Chapter Break Pine">
    <p:bg>
      <p:bgPr>
        <a:solidFill>
          <a:schemeClr val="accent4"/>
        </a:solidFill>
        <a:effectLst/>
      </p:bgPr>
    </p:bg>
    <p:spTree>
      <p:nvGrpSpPr>
        <p:cNvPr id="1" name="Shape 148"/>
        <p:cNvGrpSpPr/>
        <p:nvPr/>
      </p:nvGrpSpPr>
      <p:grpSpPr>
        <a:xfrm>
          <a:off x="0" y="0"/>
          <a:ext cx="0" cy="0"/>
          <a:chOff x="0" y="0"/>
          <a:chExt cx="0" cy="0"/>
        </a:xfrm>
      </p:grpSpPr>
      <p:sp>
        <p:nvSpPr>
          <p:cNvPr id="149" name="Google Shape;149;p26"/>
          <p:cNvSpPr txBox="1">
            <a:spLocks noGrp="1"/>
          </p:cNvSpPr>
          <p:nvPr>
            <p:ph type="title"/>
          </p:nvPr>
        </p:nvSpPr>
        <p:spPr>
          <a:xfrm>
            <a:off x="468825" y="200975"/>
            <a:ext cx="8206800" cy="13821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3800"/>
              <a:buFont typeface="Lexend"/>
              <a:buNone/>
              <a:defRPr sz="3800" b="1">
                <a:solidFill>
                  <a:schemeClr val="lt1"/>
                </a:solidFill>
                <a:latin typeface="Lexend"/>
                <a:ea typeface="Lexend"/>
                <a:cs typeface="Lexend"/>
                <a:sym typeface="Lexend"/>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r>
              <a:rPr lang="en-US"/>
              <a:t>Click to edit Master title style</a:t>
            </a:r>
            <a:endParaRPr/>
          </a:p>
        </p:txBody>
      </p:sp>
      <p:pic>
        <p:nvPicPr>
          <p:cNvPr id="150" name="Google Shape;150;p26"/>
          <p:cNvPicPr preferRelativeResize="0"/>
          <p:nvPr/>
        </p:nvPicPr>
        <p:blipFill rotWithShape="1">
          <a:blip r:embed="rId2">
            <a:alphaModFix amt="40000"/>
          </a:blip>
          <a:srcRect l="5237" t="7321" r="5228" b="64893"/>
          <a:stretch/>
        </p:blipFill>
        <p:spPr>
          <a:xfrm>
            <a:off x="468375" y="2759832"/>
            <a:ext cx="8207252" cy="2383660"/>
          </a:xfrm>
          <a:prstGeom prst="rect">
            <a:avLst/>
          </a:prstGeom>
          <a:noFill/>
          <a:ln>
            <a:noFill/>
          </a:ln>
        </p:spPr>
      </p:pic>
      <p:sp>
        <p:nvSpPr>
          <p:cNvPr id="151" name="Google Shape;151;p26"/>
          <p:cNvSpPr txBox="1">
            <a:spLocks noGrp="1"/>
          </p:cNvSpPr>
          <p:nvPr>
            <p:ph type="title" idx="2"/>
          </p:nvPr>
        </p:nvSpPr>
        <p:spPr>
          <a:xfrm>
            <a:off x="468825" y="1583074"/>
            <a:ext cx="8206800" cy="1054827"/>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400"/>
              <a:buNone/>
              <a:defRPr sz="2400" b="0">
                <a:solidFill>
                  <a:schemeClr val="lt1"/>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rPr lang="en-US"/>
              <a:t>Click to edit Master title style</a:t>
            </a:r>
            <a:endParaRPr/>
          </a:p>
        </p:txBody>
      </p:sp>
      <p:pic>
        <p:nvPicPr>
          <p:cNvPr id="152" name="Google Shape;152;p26"/>
          <p:cNvPicPr preferRelativeResize="0"/>
          <p:nvPr/>
        </p:nvPicPr>
        <p:blipFill>
          <a:blip r:embed="rId3">
            <a:alphaModFix/>
          </a:blip>
          <a:stretch>
            <a:fillRect/>
          </a:stretch>
        </p:blipFill>
        <p:spPr>
          <a:xfrm>
            <a:off x="7868537" y="4622637"/>
            <a:ext cx="1092224" cy="398925"/>
          </a:xfrm>
          <a:prstGeom prst="rect">
            <a:avLst/>
          </a:prstGeom>
          <a:noFill/>
          <a:ln>
            <a:noFill/>
          </a:ln>
        </p:spPr>
      </p:pic>
    </p:spTree>
    <p:extLst>
      <p:ext uri="{BB962C8B-B14F-4D97-AF65-F5344CB8AC3E}">
        <p14:creationId xmlns:p14="http://schemas.microsoft.com/office/powerpoint/2010/main" val="18356763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hapter Break Magenta 2" preserve="1">
  <p:cSld name="1_Chapter Break sage">
    <p:bg>
      <p:bgPr>
        <a:solidFill>
          <a:schemeClr val="accent5"/>
        </a:solidFill>
        <a:effectLst/>
      </p:bgPr>
    </p:bg>
    <p:spTree>
      <p:nvGrpSpPr>
        <p:cNvPr id="1" name="Shape 148"/>
        <p:cNvGrpSpPr/>
        <p:nvPr/>
      </p:nvGrpSpPr>
      <p:grpSpPr>
        <a:xfrm>
          <a:off x="0" y="0"/>
          <a:ext cx="0" cy="0"/>
          <a:chOff x="0" y="0"/>
          <a:chExt cx="0" cy="0"/>
        </a:xfrm>
      </p:grpSpPr>
      <p:sp>
        <p:nvSpPr>
          <p:cNvPr id="149" name="Google Shape;149;p26"/>
          <p:cNvSpPr txBox="1">
            <a:spLocks noGrp="1"/>
          </p:cNvSpPr>
          <p:nvPr>
            <p:ph type="title"/>
          </p:nvPr>
        </p:nvSpPr>
        <p:spPr>
          <a:xfrm>
            <a:off x="468825" y="200975"/>
            <a:ext cx="8206800" cy="13821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3800"/>
              <a:buFont typeface="Lexend"/>
              <a:buNone/>
              <a:defRPr sz="3800" b="1">
                <a:solidFill>
                  <a:schemeClr val="lt1"/>
                </a:solidFill>
                <a:latin typeface="Lexend"/>
                <a:ea typeface="Lexend"/>
                <a:cs typeface="Lexend"/>
                <a:sym typeface="Lexend"/>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r>
              <a:rPr lang="en-US"/>
              <a:t>Click to edit Master title style</a:t>
            </a:r>
            <a:endParaRPr/>
          </a:p>
        </p:txBody>
      </p:sp>
      <p:pic>
        <p:nvPicPr>
          <p:cNvPr id="150" name="Google Shape;150;p26"/>
          <p:cNvPicPr preferRelativeResize="0"/>
          <p:nvPr/>
        </p:nvPicPr>
        <p:blipFill rotWithShape="1">
          <a:blip r:embed="rId2">
            <a:alphaModFix amt="40000"/>
          </a:blip>
          <a:srcRect l="5237" t="7321" r="5228" b="64893"/>
          <a:stretch/>
        </p:blipFill>
        <p:spPr>
          <a:xfrm>
            <a:off x="468375" y="2759832"/>
            <a:ext cx="8207252" cy="2383660"/>
          </a:xfrm>
          <a:prstGeom prst="rect">
            <a:avLst/>
          </a:prstGeom>
          <a:noFill/>
          <a:ln>
            <a:noFill/>
          </a:ln>
        </p:spPr>
      </p:pic>
      <p:sp>
        <p:nvSpPr>
          <p:cNvPr id="151" name="Google Shape;151;p26"/>
          <p:cNvSpPr txBox="1">
            <a:spLocks noGrp="1"/>
          </p:cNvSpPr>
          <p:nvPr>
            <p:ph type="title" idx="2"/>
          </p:nvPr>
        </p:nvSpPr>
        <p:spPr>
          <a:xfrm>
            <a:off x="468825" y="1583074"/>
            <a:ext cx="8206800" cy="1054827"/>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400"/>
              <a:buNone/>
              <a:defRPr sz="2400" b="0">
                <a:solidFill>
                  <a:schemeClr val="lt1"/>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rPr lang="en-US"/>
              <a:t>Click to edit Master title style</a:t>
            </a:r>
            <a:endParaRPr/>
          </a:p>
        </p:txBody>
      </p:sp>
      <p:pic>
        <p:nvPicPr>
          <p:cNvPr id="152" name="Google Shape;152;p26"/>
          <p:cNvPicPr preferRelativeResize="0"/>
          <p:nvPr/>
        </p:nvPicPr>
        <p:blipFill>
          <a:blip r:embed="rId3">
            <a:alphaModFix/>
          </a:blip>
          <a:stretch>
            <a:fillRect/>
          </a:stretch>
        </p:blipFill>
        <p:spPr>
          <a:xfrm>
            <a:off x="7868537" y="4622637"/>
            <a:ext cx="1092224" cy="398925"/>
          </a:xfrm>
          <a:prstGeom prst="rect">
            <a:avLst/>
          </a:prstGeom>
          <a:noFill/>
          <a:ln>
            <a:noFill/>
          </a:ln>
        </p:spPr>
      </p:pic>
    </p:spTree>
    <p:extLst>
      <p:ext uri="{BB962C8B-B14F-4D97-AF65-F5344CB8AC3E}">
        <p14:creationId xmlns:p14="http://schemas.microsoft.com/office/powerpoint/2010/main" val="13984037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White">
  <p:cSld name="BLANK_1">
    <p:spTree>
      <p:nvGrpSpPr>
        <p:cNvPr id="1" name="Shape 213"/>
        <p:cNvGrpSpPr/>
        <p:nvPr/>
      </p:nvGrpSpPr>
      <p:grpSpPr>
        <a:xfrm>
          <a:off x="0" y="0"/>
          <a:ext cx="0" cy="0"/>
          <a:chOff x="0" y="0"/>
          <a:chExt cx="0" cy="0"/>
        </a:xfrm>
      </p:grpSpPr>
      <p:pic>
        <p:nvPicPr>
          <p:cNvPr id="214" name="Google Shape;214;p36"/>
          <p:cNvPicPr preferRelativeResize="0"/>
          <p:nvPr/>
        </p:nvPicPr>
        <p:blipFill>
          <a:blip r:embed="rId2">
            <a:alphaModFix/>
          </a:blip>
          <a:stretch>
            <a:fillRect/>
          </a:stretch>
        </p:blipFill>
        <p:spPr>
          <a:xfrm>
            <a:off x="8651525" y="4770150"/>
            <a:ext cx="359774" cy="28620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Copper" type="tx">
  <p:cSld name="ORANG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137160"/>
            <a:ext cx="8520600" cy="868680"/>
          </a:xfrm>
          <a:prstGeom prst="rect">
            <a:avLst/>
          </a:prstGeom>
        </p:spPr>
        <p:txBody>
          <a:bodyPr spcFirstLastPara="1" wrap="square" lIns="91425" tIns="91425" rIns="91425" bIns="91425" anchor="b" anchorCtr="0">
            <a:noAutofit/>
          </a:bodyPr>
          <a:lstStyle>
            <a:lvl1pPr lvl="0">
              <a:lnSpc>
                <a:spcPct val="95000"/>
              </a:lnSpc>
              <a:spcBef>
                <a:spcPts val="0"/>
              </a:spcBef>
              <a:spcAft>
                <a:spcPts val="0"/>
              </a:spcAft>
              <a:buClr>
                <a:schemeClr val="accent2"/>
              </a:buClr>
              <a:buSzPts val="2800"/>
              <a:buFont typeface="Lexend"/>
              <a:buNone/>
              <a:defRPr b="1">
                <a:solidFill>
                  <a:schemeClr val="accent2"/>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15" name="Google Shape;15;p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500"/>
              </a:spcAft>
              <a:buClr>
                <a:schemeClr val="accent2"/>
              </a:buClr>
              <a:buSzPts val="1800"/>
              <a:buFont typeface="Lexend"/>
              <a:buChar char="●"/>
              <a:defRPr>
                <a:latin typeface="Lexend"/>
                <a:ea typeface="Lexend"/>
                <a:cs typeface="Lexend"/>
                <a:sym typeface="Lexend"/>
              </a:defRPr>
            </a:lvl1pPr>
            <a:lvl2pPr marL="914400" lvl="1" indent="-336550">
              <a:spcBef>
                <a:spcPts val="800"/>
              </a:spcBef>
              <a:spcAft>
                <a:spcPts val="0"/>
              </a:spcAft>
              <a:buClr>
                <a:schemeClr val="accent1"/>
              </a:buClr>
              <a:buSzPts val="1700"/>
              <a:buFont typeface="Lexend"/>
              <a:buChar char="○"/>
              <a:defRPr>
                <a:latin typeface="Lexend"/>
                <a:ea typeface="Lexend"/>
                <a:cs typeface="Lexend"/>
                <a:sym typeface="Lexend"/>
              </a:defRPr>
            </a:lvl2pPr>
            <a:lvl3pPr marL="1371600" lvl="2" indent="-330200">
              <a:spcBef>
                <a:spcPts val="800"/>
              </a:spcBef>
              <a:spcAft>
                <a:spcPts val="0"/>
              </a:spcAft>
              <a:buClr>
                <a:schemeClr val="accent6"/>
              </a:buClr>
              <a:buSzPts val="1600"/>
              <a:buFont typeface="Lexend"/>
              <a:buChar char="■"/>
              <a:defRPr>
                <a:latin typeface="Lexend"/>
                <a:ea typeface="Lexend"/>
                <a:cs typeface="Lexend"/>
                <a:sym typeface="Lexend"/>
              </a:defRPr>
            </a:lvl3pPr>
            <a:lvl4pPr marL="1828800" lvl="3" indent="-323850">
              <a:spcBef>
                <a:spcPts val="800"/>
              </a:spcBef>
              <a:spcAft>
                <a:spcPts val="0"/>
              </a:spcAft>
              <a:buClr>
                <a:schemeClr val="accent1"/>
              </a:buClr>
              <a:buSzPts val="1500"/>
              <a:buFont typeface="Lexend"/>
              <a:buChar char="●"/>
              <a:defRPr>
                <a:latin typeface="Lexend"/>
                <a:ea typeface="Lexend"/>
                <a:cs typeface="Lexend"/>
                <a:sym typeface="Lexend"/>
              </a:defRPr>
            </a:lvl4pPr>
            <a:lvl5pPr marL="2286000" lvl="4" indent="-323850">
              <a:spcBef>
                <a:spcPts val="800"/>
              </a:spcBef>
              <a:spcAft>
                <a:spcPts val="0"/>
              </a:spcAft>
              <a:buClr>
                <a:schemeClr val="accent2"/>
              </a:buClr>
              <a:buSzPts val="1500"/>
              <a:buFont typeface="Lexend"/>
              <a:buChar char="○"/>
              <a:defRPr>
                <a:latin typeface="Lexend"/>
                <a:ea typeface="Lexend"/>
                <a:cs typeface="Lexend"/>
                <a:sym typeface="Lexend"/>
              </a:defRPr>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p:txBody>
      </p:sp>
      <p:pic>
        <p:nvPicPr>
          <p:cNvPr id="16" name="Google Shape;16;p3"/>
          <p:cNvPicPr preferRelativeResize="0"/>
          <p:nvPr/>
        </p:nvPicPr>
        <p:blipFill rotWithShape="1">
          <a:blip r:embed="rId2">
            <a:alphaModFix amt="12000"/>
          </a:blip>
          <a:srcRect r="52015"/>
          <a:stretch/>
        </p:blipFill>
        <p:spPr>
          <a:xfrm>
            <a:off x="6674584" y="0"/>
            <a:ext cx="2469417" cy="5143502"/>
          </a:xfrm>
          <a:prstGeom prst="rect">
            <a:avLst/>
          </a:prstGeom>
          <a:noFill/>
          <a:ln>
            <a:noFill/>
          </a:ln>
        </p:spPr>
      </p:pic>
      <p:sp>
        <p:nvSpPr>
          <p:cNvPr id="17" name="Google Shape;17;p3"/>
          <p:cNvSpPr/>
          <p:nvPr/>
        </p:nvSpPr>
        <p:spPr>
          <a:xfrm>
            <a:off x="-14575" y="4736425"/>
            <a:ext cx="413700" cy="413700"/>
          </a:xfrm>
          <a:prstGeom prst="rect">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pic>
        <p:nvPicPr>
          <p:cNvPr id="18" name="Google Shape;18;p3"/>
          <p:cNvPicPr preferRelativeResize="0"/>
          <p:nvPr/>
        </p:nvPicPr>
        <p:blipFill>
          <a:blip r:embed="rId3">
            <a:alphaModFix/>
          </a:blip>
          <a:stretch>
            <a:fillRect/>
          </a:stretch>
        </p:blipFill>
        <p:spPr>
          <a:xfrm>
            <a:off x="64875" y="4872814"/>
            <a:ext cx="254813" cy="1409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urquoise">
  <p:cSld name="TURQUOISE-TITLE_AND_BODY">
    <p:spTree>
      <p:nvGrpSpPr>
        <p:cNvPr id="1" name="Shape 19"/>
        <p:cNvGrpSpPr/>
        <p:nvPr/>
      </p:nvGrpSpPr>
      <p:grpSpPr>
        <a:xfrm>
          <a:off x="0" y="0"/>
          <a:ext cx="0" cy="0"/>
          <a:chOff x="0" y="0"/>
          <a:chExt cx="0" cy="0"/>
        </a:xfrm>
      </p:grpSpPr>
      <p:sp>
        <p:nvSpPr>
          <p:cNvPr id="20" name="Google Shape;20;p4"/>
          <p:cNvSpPr txBox="1">
            <a:spLocks noGrp="1"/>
          </p:cNvSpPr>
          <p:nvPr>
            <p:ph type="title"/>
          </p:nvPr>
        </p:nvSpPr>
        <p:spPr>
          <a:xfrm>
            <a:off x="311700" y="137160"/>
            <a:ext cx="8520600" cy="868800"/>
          </a:xfrm>
          <a:prstGeom prst="rect">
            <a:avLst/>
          </a:prstGeom>
        </p:spPr>
        <p:txBody>
          <a:bodyPr spcFirstLastPara="1" wrap="square" lIns="91425" tIns="91425" rIns="91425" bIns="91425" anchor="b" anchorCtr="0">
            <a:noAutofit/>
          </a:bodyPr>
          <a:lstStyle>
            <a:lvl1pPr lvl="0">
              <a:lnSpc>
                <a:spcPct val="95000"/>
              </a:lnSpc>
              <a:spcBef>
                <a:spcPts val="0"/>
              </a:spcBef>
              <a:spcAft>
                <a:spcPts val="0"/>
              </a:spcAft>
              <a:buClr>
                <a:schemeClr val="accent1"/>
              </a:buClr>
              <a:buSzPts val="2800"/>
              <a:buFont typeface="Lexend"/>
              <a:buNone/>
              <a:defRPr b="1">
                <a:solidFill>
                  <a:schemeClr val="accent1"/>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21" name="Google Shape;21;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500"/>
              </a:spcAft>
              <a:buClr>
                <a:schemeClr val="accent1"/>
              </a:buClr>
              <a:buSzPts val="1800"/>
              <a:buFont typeface="Lexend"/>
              <a:buChar char="●"/>
              <a:defRPr>
                <a:latin typeface="Lexend"/>
                <a:ea typeface="Lexend"/>
                <a:cs typeface="Lexend"/>
                <a:sym typeface="Lexend"/>
              </a:defRPr>
            </a:lvl1pPr>
            <a:lvl2pPr marL="914400" lvl="1" indent="-336550">
              <a:spcBef>
                <a:spcPts val="800"/>
              </a:spcBef>
              <a:spcAft>
                <a:spcPts val="0"/>
              </a:spcAft>
              <a:buClr>
                <a:schemeClr val="accent2"/>
              </a:buClr>
              <a:buSzPts val="1700"/>
              <a:buFont typeface="Lexend"/>
              <a:buChar char="○"/>
              <a:defRPr>
                <a:latin typeface="Lexend"/>
                <a:ea typeface="Lexend"/>
                <a:cs typeface="Lexend"/>
                <a:sym typeface="Lexend"/>
              </a:defRPr>
            </a:lvl2pPr>
            <a:lvl3pPr marL="1371600" lvl="2" indent="-330200">
              <a:spcBef>
                <a:spcPts val="800"/>
              </a:spcBef>
              <a:spcAft>
                <a:spcPts val="0"/>
              </a:spcAft>
              <a:buClr>
                <a:schemeClr val="accent6"/>
              </a:buClr>
              <a:buSzPts val="1600"/>
              <a:buFont typeface="Lexend"/>
              <a:buChar char="■"/>
              <a:defRPr>
                <a:latin typeface="Lexend"/>
                <a:ea typeface="Lexend"/>
                <a:cs typeface="Lexend"/>
                <a:sym typeface="Lexend"/>
              </a:defRPr>
            </a:lvl3pPr>
            <a:lvl4pPr marL="1828800" lvl="3" indent="-323850">
              <a:spcBef>
                <a:spcPts val="800"/>
              </a:spcBef>
              <a:spcAft>
                <a:spcPts val="0"/>
              </a:spcAft>
              <a:buClr>
                <a:schemeClr val="accent1"/>
              </a:buClr>
              <a:buSzPts val="1500"/>
              <a:buFont typeface="Lexend"/>
              <a:buChar char="●"/>
              <a:defRPr>
                <a:latin typeface="Lexend"/>
                <a:ea typeface="Lexend"/>
                <a:cs typeface="Lexend"/>
                <a:sym typeface="Lexend"/>
              </a:defRPr>
            </a:lvl4pPr>
            <a:lvl5pPr marL="2286000" lvl="4" indent="-323850">
              <a:spcBef>
                <a:spcPts val="800"/>
              </a:spcBef>
              <a:spcAft>
                <a:spcPts val="0"/>
              </a:spcAft>
              <a:buClr>
                <a:schemeClr val="accent2"/>
              </a:buClr>
              <a:buSzPts val="1500"/>
              <a:buFont typeface="Lexend"/>
              <a:buChar char="○"/>
              <a:defRPr>
                <a:latin typeface="Lexend"/>
                <a:ea typeface="Lexend"/>
                <a:cs typeface="Lexend"/>
                <a:sym typeface="Lexend"/>
              </a:defRPr>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p:txBody>
      </p:sp>
      <p:pic>
        <p:nvPicPr>
          <p:cNvPr id="22" name="Google Shape;22;p4"/>
          <p:cNvPicPr preferRelativeResize="0"/>
          <p:nvPr/>
        </p:nvPicPr>
        <p:blipFill rotWithShape="1">
          <a:blip r:embed="rId2">
            <a:alphaModFix amt="12000"/>
          </a:blip>
          <a:srcRect r="51990"/>
          <a:stretch/>
        </p:blipFill>
        <p:spPr>
          <a:xfrm>
            <a:off x="6674584" y="0"/>
            <a:ext cx="2469417" cy="5143501"/>
          </a:xfrm>
          <a:prstGeom prst="rect">
            <a:avLst/>
          </a:prstGeom>
          <a:noFill/>
          <a:ln>
            <a:noFill/>
          </a:ln>
        </p:spPr>
      </p:pic>
      <p:sp>
        <p:nvSpPr>
          <p:cNvPr id="23" name="Google Shape;23;p4"/>
          <p:cNvSpPr/>
          <p:nvPr/>
        </p:nvSpPr>
        <p:spPr>
          <a:xfrm>
            <a:off x="-14575" y="4736425"/>
            <a:ext cx="413700" cy="4137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pic>
        <p:nvPicPr>
          <p:cNvPr id="24" name="Google Shape;24;p4"/>
          <p:cNvPicPr preferRelativeResize="0"/>
          <p:nvPr/>
        </p:nvPicPr>
        <p:blipFill>
          <a:blip r:embed="rId3">
            <a:alphaModFix/>
          </a:blip>
          <a:stretch>
            <a:fillRect/>
          </a:stretch>
        </p:blipFill>
        <p:spPr>
          <a:xfrm>
            <a:off x="64875" y="4872814"/>
            <a:ext cx="254813" cy="1409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Magenta">
  <p:cSld name="MAROON-TITLE_AND_BODY">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311700" y="137160"/>
            <a:ext cx="8520600" cy="868680"/>
          </a:xfrm>
          <a:prstGeom prst="rect">
            <a:avLst/>
          </a:prstGeom>
        </p:spPr>
        <p:txBody>
          <a:bodyPr spcFirstLastPara="1" wrap="square" lIns="91425" tIns="91425" rIns="91425" bIns="91425" anchor="b" anchorCtr="0">
            <a:noAutofit/>
          </a:bodyPr>
          <a:lstStyle>
            <a:lvl1pPr lvl="0">
              <a:lnSpc>
                <a:spcPct val="95000"/>
              </a:lnSpc>
              <a:spcBef>
                <a:spcPts val="0"/>
              </a:spcBef>
              <a:spcAft>
                <a:spcPts val="0"/>
              </a:spcAft>
              <a:buClr>
                <a:schemeClr val="accent6"/>
              </a:buClr>
              <a:buSzPts val="2800"/>
              <a:buFont typeface="Lexend"/>
              <a:buNone/>
              <a:defRPr b="1">
                <a:solidFill>
                  <a:schemeClr val="accent6"/>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27" name="Google Shape;27;p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500"/>
              </a:spcAft>
              <a:buClr>
                <a:schemeClr val="accent6"/>
              </a:buClr>
              <a:buSzPts val="1800"/>
              <a:buFont typeface="Lexend"/>
              <a:buChar char="●"/>
              <a:defRPr>
                <a:latin typeface="Lexend"/>
                <a:ea typeface="Lexend"/>
                <a:cs typeface="Lexend"/>
                <a:sym typeface="Lexend"/>
              </a:defRPr>
            </a:lvl1pPr>
            <a:lvl2pPr marL="914400" lvl="1" indent="-336550">
              <a:spcBef>
                <a:spcPts val="800"/>
              </a:spcBef>
              <a:spcAft>
                <a:spcPts val="0"/>
              </a:spcAft>
              <a:buClr>
                <a:schemeClr val="accent1"/>
              </a:buClr>
              <a:buSzPts val="1700"/>
              <a:buFont typeface="Lexend"/>
              <a:buChar char="○"/>
              <a:defRPr>
                <a:latin typeface="Lexend"/>
                <a:ea typeface="Lexend"/>
                <a:cs typeface="Lexend"/>
                <a:sym typeface="Lexend"/>
              </a:defRPr>
            </a:lvl2pPr>
            <a:lvl3pPr marL="1371600" lvl="2" indent="-330200">
              <a:spcBef>
                <a:spcPts val="800"/>
              </a:spcBef>
              <a:spcAft>
                <a:spcPts val="0"/>
              </a:spcAft>
              <a:buClr>
                <a:schemeClr val="accent2"/>
              </a:buClr>
              <a:buSzPts val="1600"/>
              <a:buFont typeface="Lexend"/>
              <a:buChar char="■"/>
              <a:defRPr>
                <a:latin typeface="Lexend"/>
                <a:ea typeface="Lexend"/>
                <a:cs typeface="Lexend"/>
                <a:sym typeface="Lexend"/>
              </a:defRPr>
            </a:lvl3pPr>
            <a:lvl4pPr marL="1828800" lvl="3" indent="-323850">
              <a:spcBef>
                <a:spcPts val="800"/>
              </a:spcBef>
              <a:spcAft>
                <a:spcPts val="0"/>
              </a:spcAft>
              <a:buClr>
                <a:schemeClr val="accent1"/>
              </a:buClr>
              <a:buSzPts val="1500"/>
              <a:buFont typeface="Lexend"/>
              <a:buChar char="●"/>
              <a:defRPr>
                <a:latin typeface="Lexend"/>
                <a:ea typeface="Lexend"/>
                <a:cs typeface="Lexend"/>
                <a:sym typeface="Lexend"/>
              </a:defRPr>
            </a:lvl4pPr>
            <a:lvl5pPr marL="2286000" lvl="4" indent="-323850">
              <a:spcBef>
                <a:spcPts val="800"/>
              </a:spcBef>
              <a:spcAft>
                <a:spcPts val="0"/>
              </a:spcAft>
              <a:buClr>
                <a:schemeClr val="accent2"/>
              </a:buClr>
              <a:buSzPts val="1500"/>
              <a:buFont typeface="Lexend"/>
              <a:buChar char="○"/>
              <a:defRPr>
                <a:latin typeface="Lexend"/>
                <a:ea typeface="Lexend"/>
                <a:cs typeface="Lexend"/>
                <a:sym typeface="Lexend"/>
              </a:defRPr>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p:txBody>
      </p:sp>
      <p:pic>
        <p:nvPicPr>
          <p:cNvPr id="28" name="Google Shape;28;p5"/>
          <p:cNvPicPr preferRelativeResize="0"/>
          <p:nvPr/>
        </p:nvPicPr>
        <p:blipFill rotWithShape="1">
          <a:blip r:embed="rId2">
            <a:alphaModFix amt="12000"/>
          </a:blip>
          <a:srcRect r="52013"/>
          <a:stretch/>
        </p:blipFill>
        <p:spPr>
          <a:xfrm>
            <a:off x="6674584" y="0"/>
            <a:ext cx="2469417" cy="5143502"/>
          </a:xfrm>
          <a:prstGeom prst="rect">
            <a:avLst/>
          </a:prstGeom>
          <a:noFill/>
          <a:ln>
            <a:noFill/>
          </a:ln>
        </p:spPr>
      </p:pic>
      <p:sp>
        <p:nvSpPr>
          <p:cNvPr id="29" name="Google Shape;29;p5"/>
          <p:cNvSpPr/>
          <p:nvPr/>
        </p:nvSpPr>
        <p:spPr>
          <a:xfrm>
            <a:off x="-14575" y="4736425"/>
            <a:ext cx="413700" cy="413700"/>
          </a:xfrm>
          <a:prstGeom prst="rect">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pic>
        <p:nvPicPr>
          <p:cNvPr id="30" name="Google Shape;30;p5"/>
          <p:cNvPicPr preferRelativeResize="0"/>
          <p:nvPr/>
        </p:nvPicPr>
        <p:blipFill>
          <a:blip r:embed="rId3">
            <a:alphaModFix/>
          </a:blip>
          <a:stretch>
            <a:fillRect/>
          </a:stretch>
        </p:blipFill>
        <p:spPr>
          <a:xfrm>
            <a:off x="64875" y="4872814"/>
            <a:ext cx="254813" cy="14092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Pine">
  <p:cSld name="PINE-TITLE_AND_BODY">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311700" y="137160"/>
            <a:ext cx="8520600" cy="868680"/>
          </a:xfrm>
          <a:prstGeom prst="rect">
            <a:avLst/>
          </a:prstGeom>
        </p:spPr>
        <p:txBody>
          <a:bodyPr spcFirstLastPara="1" wrap="square" lIns="91425" tIns="91425" rIns="91425" bIns="91425" anchor="b" anchorCtr="0">
            <a:noAutofit/>
          </a:bodyPr>
          <a:lstStyle>
            <a:lvl1pPr lvl="0">
              <a:lnSpc>
                <a:spcPct val="95000"/>
              </a:lnSpc>
              <a:spcBef>
                <a:spcPts val="0"/>
              </a:spcBef>
              <a:spcAft>
                <a:spcPts val="0"/>
              </a:spcAft>
              <a:buClr>
                <a:schemeClr val="accent4"/>
              </a:buClr>
              <a:buSzPts val="2800"/>
              <a:buFont typeface="Lexend"/>
              <a:buNone/>
              <a:defRPr b="1">
                <a:solidFill>
                  <a:schemeClr val="accent4"/>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33" name="Google Shape;33;p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500"/>
              </a:spcAft>
              <a:buClr>
                <a:schemeClr val="accent4"/>
              </a:buClr>
              <a:buSzPts val="1800"/>
              <a:buFont typeface="Lexend"/>
              <a:buChar char="●"/>
              <a:defRPr>
                <a:latin typeface="Lexend"/>
                <a:ea typeface="Lexend"/>
                <a:cs typeface="Lexend"/>
                <a:sym typeface="Lexend"/>
              </a:defRPr>
            </a:lvl1pPr>
            <a:lvl2pPr marL="914400" lvl="1" indent="-336550">
              <a:spcBef>
                <a:spcPts val="800"/>
              </a:spcBef>
              <a:spcAft>
                <a:spcPts val="0"/>
              </a:spcAft>
              <a:buClr>
                <a:schemeClr val="accent2"/>
              </a:buClr>
              <a:buSzPts val="1700"/>
              <a:buFont typeface="Lexend"/>
              <a:buChar char="○"/>
              <a:defRPr>
                <a:latin typeface="Lexend"/>
                <a:ea typeface="Lexend"/>
                <a:cs typeface="Lexend"/>
                <a:sym typeface="Lexend"/>
              </a:defRPr>
            </a:lvl2pPr>
            <a:lvl3pPr marL="1371600" lvl="2" indent="-330200">
              <a:spcBef>
                <a:spcPts val="800"/>
              </a:spcBef>
              <a:spcAft>
                <a:spcPts val="0"/>
              </a:spcAft>
              <a:buClr>
                <a:schemeClr val="accent6"/>
              </a:buClr>
              <a:buSzPts val="1600"/>
              <a:buFont typeface="Lexend"/>
              <a:buChar char="■"/>
              <a:defRPr>
                <a:latin typeface="Lexend"/>
                <a:ea typeface="Lexend"/>
                <a:cs typeface="Lexend"/>
                <a:sym typeface="Lexend"/>
              </a:defRPr>
            </a:lvl3pPr>
            <a:lvl4pPr marL="1828800" lvl="3" indent="-323850">
              <a:spcBef>
                <a:spcPts val="800"/>
              </a:spcBef>
              <a:spcAft>
                <a:spcPts val="0"/>
              </a:spcAft>
              <a:buClr>
                <a:schemeClr val="accent1"/>
              </a:buClr>
              <a:buSzPts val="1500"/>
              <a:buFont typeface="Lexend"/>
              <a:buChar char="●"/>
              <a:defRPr>
                <a:latin typeface="Lexend"/>
                <a:ea typeface="Lexend"/>
                <a:cs typeface="Lexend"/>
                <a:sym typeface="Lexend"/>
              </a:defRPr>
            </a:lvl4pPr>
            <a:lvl5pPr marL="2286000" lvl="4" indent="-323850">
              <a:spcBef>
                <a:spcPts val="800"/>
              </a:spcBef>
              <a:spcAft>
                <a:spcPts val="0"/>
              </a:spcAft>
              <a:buClr>
                <a:schemeClr val="accent2"/>
              </a:buClr>
              <a:buSzPts val="1500"/>
              <a:buFont typeface="Lexend"/>
              <a:buChar char="○"/>
              <a:defRPr>
                <a:latin typeface="Lexend"/>
                <a:ea typeface="Lexend"/>
                <a:cs typeface="Lexend"/>
                <a:sym typeface="Lexend"/>
              </a:defRPr>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p:txBody>
      </p:sp>
      <p:pic>
        <p:nvPicPr>
          <p:cNvPr id="34" name="Google Shape;34;p6"/>
          <p:cNvPicPr preferRelativeResize="0"/>
          <p:nvPr/>
        </p:nvPicPr>
        <p:blipFill rotWithShape="1">
          <a:blip r:embed="rId2">
            <a:alphaModFix amt="12000"/>
          </a:blip>
          <a:srcRect r="52036"/>
          <a:stretch/>
        </p:blipFill>
        <p:spPr>
          <a:xfrm>
            <a:off x="6674581" y="0"/>
            <a:ext cx="2469427" cy="5143501"/>
          </a:xfrm>
          <a:prstGeom prst="rect">
            <a:avLst/>
          </a:prstGeom>
          <a:noFill/>
          <a:ln>
            <a:noFill/>
          </a:ln>
        </p:spPr>
      </p:pic>
      <p:sp>
        <p:nvSpPr>
          <p:cNvPr id="35" name="Google Shape;35;p6"/>
          <p:cNvSpPr/>
          <p:nvPr/>
        </p:nvSpPr>
        <p:spPr>
          <a:xfrm>
            <a:off x="-14575" y="4736425"/>
            <a:ext cx="413700" cy="413700"/>
          </a:xfrm>
          <a:prstGeom prst="rect">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pic>
        <p:nvPicPr>
          <p:cNvPr id="36" name="Google Shape;36;p6"/>
          <p:cNvPicPr preferRelativeResize="0"/>
          <p:nvPr/>
        </p:nvPicPr>
        <p:blipFill>
          <a:blip r:embed="rId3">
            <a:alphaModFix/>
          </a:blip>
          <a:stretch>
            <a:fillRect/>
          </a:stretch>
        </p:blipFill>
        <p:spPr>
          <a:xfrm>
            <a:off x="64875" y="4872814"/>
            <a:ext cx="254813" cy="14092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Sage">
  <p:cSld name="SAGE-TITLE_AND_BODY">
    <p:spTree>
      <p:nvGrpSpPr>
        <p:cNvPr id="1" name="Shape 37"/>
        <p:cNvGrpSpPr/>
        <p:nvPr/>
      </p:nvGrpSpPr>
      <p:grpSpPr>
        <a:xfrm>
          <a:off x="0" y="0"/>
          <a:ext cx="0" cy="0"/>
          <a:chOff x="0" y="0"/>
          <a:chExt cx="0" cy="0"/>
        </a:xfrm>
      </p:grpSpPr>
      <p:sp>
        <p:nvSpPr>
          <p:cNvPr id="38" name="Google Shape;38;p7"/>
          <p:cNvSpPr txBox="1">
            <a:spLocks noGrp="1"/>
          </p:cNvSpPr>
          <p:nvPr>
            <p:ph type="title"/>
          </p:nvPr>
        </p:nvSpPr>
        <p:spPr>
          <a:xfrm>
            <a:off x="311700" y="133975"/>
            <a:ext cx="8520600" cy="868680"/>
          </a:xfrm>
          <a:prstGeom prst="rect">
            <a:avLst/>
          </a:prstGeom>
        </p:spPr>
        <p:txBody>
          <a:bodyPr spcFirstLastPara="1" wrap="square" lIns="91425" tIns="91425" rIns="91425" bIns="91425" anchor="b" anchorCtr="0">
            <a:noAutofit/>
          </a:bodyPr>
          <a:lstStyle>
            <a:lvl1pPr lvl="0">
              <a:lnSpc>
                <a:spcPct val="95000"/>
              </a:lnSpc>
              <a:spcBef>
                <a:spcPts val="0"/>
              </a:spcBef>
              <a:spcAft>
                <a:spcPts val="0"/>
              </a:spcAft>
              <a:buClr>
                <a:schemeClr val="accent5"/>
              </a:buClr>
              <a:buSzPts val="2800"/>
              <a:buFont typeface="Lexend"/>
              <a:buNone/>
              <a:defRPr b="1">
                <a:solidFill>
                  <a:schemeClr val="accent5"/>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39" name="Google Shape;39;p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500"/>
              </a:spcAft>
              <a:buClr>
                <a:schemeClr val="accent5"/>
              </a:buClr>
              <a:buSzPts val="1800"/>
              <a:buFont typeface="Lexend"/>
              <a:buChar char="●"/>
              <a:defRPr>
                <a:latin typeface="Lexend"/>
                <a:ea typeface="Lexend"/>
                <a:cs typeface="Lexend"/>
                <a:sym typeface="Lexend"/>
              </a:defRPr>
            </a:lvl1pPr>
            <a:lvl2pPr marL="914400" lvl="1" indent="-336550">
              <a:spcBef>
                <a:spcPts val="800"/>
              </a:spcBef>
              <a:spcAft>
                <a:spcPts val="0"/>
              </a:spcAft>
              <a:buClr>
                <a:schemeClr val="accent2"/>
              </a:buClr>
              <a:buSzPts val="1700"/>
              <a:buFont typeface="Lexend"/>
              <a:buChar char="○"/>
              <a:defRPr>
                <a:latin typeface="Lexend"/>
                <a:ea typeface="Lexend"/>
                <a:cs typeface="Lexend"/>
                <a:sym typeface="Lexend"/>
              </a:defRPr>
            </a:lvl2pPr>
            <a:lvl3pPr marL="1371600" lvl="2" indent="-330200">
              <a:spcBef>
                <a:spcPts val="800"/>
              </a:spcBef>
              <a:spcAft>
                <a:spcPts val="0"/>
              </a:spcAft>
              <a:buClr>
                <a:schemeClr val="accent6"/>
              </a:buClr>
              <a:buSzPts val="1600"/>
              <a:buFont typeface="Lexend"/>
              <a:buChar char="■"/>
              <a:defRPr>
                <a:latin typeface="Lexend"/>
                <a:ea typeface="Lexend"/>
                <a:cs typeface="Lexend"/>
                <a:sym typeface="Lexend"/>
              </a:defRPr>
            </a:lvl3pPr>
            <a:lvl4pPr marL="1828800" lvl="3" indent="-323850">
              <a:spcBef>
                <a:spcPts val="800"/>
              </a:spcBef>
              <a:spcAft>
                <a:spcPts val="0"/>
              </a:spcAft>
              <a:buClr>
                <a:schemeClr val="accent1"/>
              </a:buClr>
              <a:buSzPts val="1500"/>
              <a:buFont typeface="Lexend"/>
              <a:buChar char="●"/>
              <a:defRPr>
                <a:latin typeface="Lexend"/>
                <a:ea typeface="Lexend"/>
                <a:cs typeface="Lexend"/>
                <a:sym typeface="Lexend"/>
              </a:defRPr>
            </a:lvl4pPr>
            <a:lvl5pPr marL="2286000" lvl="4" indent="-323850">
              <a:spcBef>
                <a:spcPts val="800"/>
              </a:spcBef>
              <a:spcAft>
                <a:spcPts val="0"/>
              </a:spcAft>
              <a:buClr>
                <a:schemeClr val="accent2"/>
              </a:buClr>
              <a:buSzPts val="1500"/>
              <a:buFont typeface="Lexend"/>
              <a:buChar char="○"/>
              <a:defRPr>
                <a:latin typeface="Lexend"/>
                <a:ea typeface="Lexend"/>
                <a:cs typeface="Lexend"/>
                <a:sym typeface="Lexend"/>
              </a:defRPr>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p:txBody>
      </p:sp>
      <p:pic>
        <p:nvPicPr>
          <p:cNvPr id="40" name="Google Shape;40;p7"/>
          <p:cNvPicPr preferRelativeResize="0"/>
          <p:nvPr/>
        </p:nvPicPr>
        <p:blipFill rotWithShape="1">
          <a:blip r:embed="rId2">
            <a:alphaModFix amt="15000"/>
          </a:blip>
          <a:srcRect r="52036"/>
          <a:stretch/>
        </p:blipFill>
        <p:spPr>
          <a:xfrm>
            <a:off x="6674581" y="0"/>
            <a:ext cx="2469427" cy="5143501"/>
          </a:xfrm>
          <a:prstGeom prst="rect">
            <a:avLst/>
          </a:prstGeom>
          <a:noFill/>
          <a:ln>
            <a:noFill/>
          </a:ln>
        </p:spPr>
      </p:pic>
      <p:sp>
        <p:nvSpPr>
          <p:cNvPr id="41" name="Google Shape;41;p7"/>
          <p:cNvSpPr/>
          <p:nvPr/>
        </p:nvSpPr>
        <p:spPr>
          <a:xfrm>
            <a:off x="-14575" y="4736425"/>
            <a:ext cx="413700" cy="413700"/>
          </a:xfrm>
          <a:prstGeom prst="rect">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pic>
        <p:nvPicPr>
          <p:cNvPr id="42" name="Google Shape;42;p7"/>
          <p:cNvPicPr preferRelativeResize="0"/>
          <p:nvPr/>
        </p:nvPicPr>
        <p:blipFill>
          <a:blip r:embed="rId3">
            <a:alphaModFix/>
          </a:blip>
          <a:stretch>
            <a:fillRect/>
          </a:stretch>
        </p:blipFill>
        <p:spPr>
          <a:xfrm>
            <a:off x="64875" y="4872814"/>
            <a:ext cx="254813" cy="14092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Blank">
  <p:cSld name="TURQUOISE-NO WATERMARK">
    <p:spTree>
      <p:nvGrpSpPr>
        <p:cNvPr id="1" name="Shape 113"/>
        <p:cNvGrpSpPr/>
        <p:nvPr/>
      </p:nvGrpSpPr>
      <p:grpSpPr>
        <a:xfrm>
          <a:off x="0" y="0"/>
          <a:ext cx="0" cy="0"/>
          <a:chOff x="0" y="0"/>
          <a:chExt cx="0" cy="0"/>
        </a:xfrm>
      </p:grpSpPr>
      <p:sp>
        <p:nvSpPr>
          <p:cNvPr id="114" name="Google Shape;114;p18"/>
          <p:cNvSpPr txBox="1">
            <a:spLocks noGrp="1"/>
          </p:cNvSpPr>
          <p:nvPr>
            <p:ph type="title"/>
          </p:nvPr>
        </p:nvSpPr>
        <p:spPr>
          <a:xfrm>
            <a:off x="311700" y="137160"/>
            <a:ext cx="8520600" cy="868680"/>
          </a:xfrm>
          <a:prstGeom prst="rect">
            <a:avLst/>
          </a:prstGeom>
        </p:spPr>
        <p:txBody>
          <a:bodyPr spcFirstLastPara="1" wrap="square" lIns="91425" tIns="91425" rIns="91425" bIns="91425" anchor="b" anchorCtr="0">
            <a:noAutofit/>
          </a:bodyPr>
          <a:lstStyle>
            <a:lvl1pPr lvl="0">
              <a:lnSpc>
                <a:spcPct val="95000"/>
              </a:lnSpc>
              <a:spcBef>
                <a:spcPts val="0"/>
              </a:spcBef>
              <a:spcAft>
                <a:spcPts val="0"/>
              </a:spcAft>
              <a:buClr>
                <a:schemeClr val="accent1"/>
              </a:buClr>
              <a:buSzPts val="2800"/>
              <a:buFont typeface="Lexend"/>
              <a:buNone/>
              <a:defRPr b="1">
                <a:solidFill>
                  <a:schemeClr val="accent1"/>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115" name="Google Shape;115;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500"/>
              </a:spcAft>
              <a:buClr>
                <a:schemeClr val="accent1"/>
              </a:buClr>
              <a:buSzPts val="1800"/>
              <a:buFont typeface="Lexend"/>
              <a:buChar char="●"/>
              <a:defRPr>
                <a:latin typeface="Lexend"/>
                <a:ea typeface="Lexend"/>
                <a:cs typeface="Lexend"/>
                <a:sym typeface="Lexend"/>
              </a:defRPr>
            </a:lvl1pPr>
            <a:lvl2pPr marL="914400" lvl="1" indent="-336550">
              <a:spcBef>
                <a:spcPts val="800"/>
              </a:spcBef>
              <a:spcAft>
                <a:spcPts val="0"/>
              </a:spcAft>
              <a:buClr>
                <a:schemeClr val="accent2"/>
              </a:buClr>
              <a:buSzPts val="1700"/>
              <a:buFont typeface="Lexend"/>
              <a:buChar char="○"/>
              <a:defRPr>
                <a:latin typeface="Lexend"/>
                <a:ea typeface="Lexend"/>
                <a:cs typeface="Lexend"/>
                <a:sym typeface="Lexend"/>
              </a:defRPr>
            </a:lvl2pPr>
            <a:lvl3pPr marL="1371600" lvl="2" indent="-330200">
              <a:spcBef>
                <a:spcPts val="800"/>
              </a:spcBef>
              <a:spcAft>
                <a:spcPts val="0"/>
              </a:spcAft>
              <a:buClr>
                <a:schemeClr val="accent6"/>
              </a:buClr>
              <a:buSzPts val="1600"/>
              <a:buFont typeface="Lexend"/>
              <a:buChar char="■"/>
              <a:defRPr>
                <a:latin typeface="Lexend"/>
                <a:ea typeface="Lexend"/>
                <a:cs typeface="Lexend"/>
                <a:sym typeface="Lexend"/>
              </a:defRPr>
            </a:lvl3pPr>
            <a:lvl4pPr marL="1828800" lvl="3" indent="-323850">
              <a:spcBef>
                <a:spcPts val="800"/>
              </a:spcBef>
              <a:spcAft>
                <a:spcPts val="0"/>
              </a:spcAft>
              <a:buClr>
                <a:schemeClr val="accent1"/>
              </a:buClr>
              <a:buSzPts val="1500"/>
              <a:buFont typeface="Lexend"/>
              <a:buChar char="●"/>
              <a:defRPr>
                <a:latin typeface="Lexend"/>
                <a:ea typeface="Lexend"/>
                <a:cs typeface="Lexend"/>
                <a:sym typeface="Lexend"/>
              </a:defRPr>
            </a:lvl4pPr>
            <a:lvl5pPr marL="2286000" lvl="4" indent="-323850">
              <a:spcBef>
                <a:spcPts val="800"/>
              </a:spcBef>
              <a:spcAft>
                <a:spcPts val="0"/>
              </a:spcAft>
              <a:buClr>
                <a:schemeClr val="accent2"/>
              </a:buClr>
              <a:buSzPts val="1500"/>
              <a:buFont typeface="Lexend"/>
              <a:buChar char="○"/>
              <a:defRPr>
                <a:latin typeface="Lexend"/>
                <a:ea typeface="Lexend"/>
                <a:cs typeface="Lexend"/>
                <a:sym typeface="Lexend"/>
              </a:defRPr>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p:txBody>
      </p:sp>
      <p:pic>
        <p:nvPicPr>
          <p:cNvPr id="116" name="Google Shape;116;p18"/>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117" name="Google Shape;117;p18"/>
          <p:cNvCxnSpPr/>
          <p:nvPr/>
        </p:nvCxnSpPr>
        <p:spPr>
          <a:xfrm rot="10800000">
            <a:off x="-7525" y="4912650"/>
            <a:ext cx="8598000" cy="600"/>
          </a:xfrm>
          <a:prstGeom prst="straightConnector1">
            <a:avLst/>
          </a:prstGeom>
          <a:noFill/>
          <a:ln w="9525" cap="flat" cmpd="sng">
            <a:solidFill>
              <a:schemeClr val="accent1"/>
            </a:solidFill>
            <a:prstDash val="solid"/>
            <a:round/>
            <a:headEnd type="none" w="med" len="med"/>
            <a:tailEnd type="none" w="med" len="med"/>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Blank" preserve="1" userDrawn="1">
  <p:cSld name="ORANGE-NO WATERMARK">
    <p:spTree>
      <p:nvGrpSpPr>
        <p:cNvPr id="1" name="Shape 113"/>
        <p:cNvGrpSpPr/>
        <p:nvPr/>
      </p:nvGrpSpPr>
      <p:grpSpPr>
        <a:xfrm>
          <a:off x="0" y="0"/>
          <a:ext cx="0" cy="0"/>
          <a:chOff x="0" y="0"/>
          <a:chExt cx="0" cy="0"/>
        </a:xfrm>
      </p:grpSpPr>
      <p:sp>
        <p:nvSpPr>
          <p:cNvPr id="114" name="Google Shape;114;p18"/>
          <p:cNvSpPr txBox="1">
            <a:spLocks noGrp="1"/>
          </p:cNvSpPr>
          <p:nvPr>
            <p:ph type="title"/>
          </p:nvPr>
        </p:nvSpPr>
        <p:spPr>
          <a:xfrm>
            <a:off x="311700" y="137160"/>
            <a:ext cx="8520600" cy="868680"/>
          </a:xfrm>
          <a:prstGeom prst="rect">
            <a:avLst/>
          </a:prstGeom>
        </p:spPr>
        <p:txBody>
          <a:bodyPr spcFirstLastPara="1" wrap="square" lIns="91425" tIns="91425" rIns="91425" bIns="91425" anchor="b" anchorCtr="0">
            <a:noAutofit/>
          </a:bodyPr>
          <a:lstStyle>
            <a:lvl1pPr lvl="0">
              <a:lnSpc>
                <a:spcPct val="95000"/>
              </a:lnSpc>
              <a:spcBef>
                <a:spcPts val="0"/>
              </a:spcBef>
              <a:spcAft>
                <a:spcPts val="0"/>
              </a:spcAft>
              <a:buClr>
                <a:schemeClr val="accent1"/>
              </a:buClr>
              <a:buSzPts val="2800"/>
              <a:buFont typeface="Lexend"/>
              <a:buNone/>
              <a:defRPr b="1">
                <a:solidFill>
                  <a:schemeClr val="accent2"/>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pic>
        <p:nvPicPr>
          <p:cNvPr id="116" name="Google Shape;116;p18"/>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117" name="Google Shape;117;p18"/>
          <p:cNvCxnSpPr/>
          <p:nvPr/>
        </p:nvCxnSpPr>
        <p:spPr>
          <a:xfrm rot="10800000">
            <a:off x="-7525" y="4912650"/>
            <a:ext cx="8598000" cy="600"/>
          </a:xfrm>
          <a:prstGeom prst="straightConnector1">
            <a:avLst/>
          </a:prstGeom>
          <a:noFill/>
          <a:ln w="9525" cap="flat" cmpd="sng">
            <a:solidFill>
              <a:schemeClr val="accent2"/>
            </a:solidFill>
            <a:prstDash val="solid"/>
            <a:round/>
            <a:headEnd type="none" w="med" len="med"/>
            <a:tailEnd type="none" w="med" len="med"/>
          </a:ln>
        </p:spPr>
      </p:cxnSp>
      <p:sp>
        <p:nvSpPr>
          <p:cNvPr id="2" name="Google Shape;15;p3">
            <a:extLst>
              <a:ext uri="{FF2B5EF4-FFF2-40B4-BE49-F238E27FC236}">
                <a16:creationId xmlns:a16="http://schemas.microsoft.com/office/drawing/2014/main" id="{C9772EB8-6BBD-4C72-39B5-6DE3A010B8B7}"/>
              </a:ext>
            </a:extLst>
          </p:cNvPr>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500"/>
              </a:spcAft>
              <a:buClr>
                <a:schemeClr val="accent2"/>
              </a:buClr>
              <a:buSzPts val="1800"/>
              <a:buFont typeface="Lexend"/>
              <a:buChar char="●"/>
              <a:defRPr>
                <a:latin typeface="Lexend"/>
                <a:ea typeface="Lexend"/>
                <a:cs typeface="Lexend"/>
                <a:sym typeface="Lexend"/>
              </a:defRPr>
            </a:lvl1pPr>
            <a:lvl2pPr marL="914400" lvl="1" indent="-336550">
              <a:spcBef>
                <a:spcPts val="800"/>
              </a:spcBef>
              <a:spcAft>
                <a:spcPts val="0"/>
              </a:spcAft>
              <a:buClr>
                <a:schemeClr val="accent1"/>
              </a:buClr>
              <a:buSzPts val="1700"/>
              <a:buFont typeface="Lexend"/>
              <a:buChar char="○"/>
              <a:defRPr>
                <a:latin typeface="Lexend"/>
                <a:ea typeface="Lexend"/>
                <a:cs typeface="Lexend"/>
                <a:sym typeface="Lexend"/>
              </a:defRPr>
            </a:lvl2pPr>
            <a:lvl3pPr marL="1371600" lvl="2" indent="-330200">
              <a:spcBef>
                <a:spcPts val="800"/>
              </a:spcBef>
              <a:spcAft>
                <a:spcPts val="0"/>
              </a:spcAft>
              <a:buClr>
                <a:schemeClr val="accent6"/>
              </a:buClr>
              <a:buSzPts val="1600"/>
              <a:buFont typeface="Lexend"/>
              <a:buChar char="■"/>
              <a:defRPr>
                <a:latin typeface="Lexend"/>
                <a:ea typeface="Lexend"/>
                <a:cs typeface="Lexend"/>
                <a:sym typeface="Lexend"/>
              </a:defRPr>
            </a:lvl3pPr>
            <a:lvl4pPr marL="1828800" lvl="3" indent="-323850">
              <a:spcBef>
                <a:spcPts val="800"/>
              </a:spcBef>
              <a:spcAft>
                <a:spcPts val="0"/>
              </a:spcAft>
              <a:buClr>
                <a:schemeClr val="accent1"/>
              </a:buClr>
              <a:buSzPts val="1500"/>
              <a:buFont typeface="Lexend"/>
              <a:buChar char="●"/>
              <a:defRPr>
                <a:latin typeface="Lexend"/>
                <a:ea typeface="Lexend"/>
                <a:cs typeface="Lexend"/>
                <a:sym typeface="Lexend"/>
              </a:defRPr>
            </a:lvl4pPr>
            <a:lvl5pPr marL="2286000" lvl="4" indent="-323850">
              <a:spcBef>
                <a:spcPts val="800"/>
              </a:spcBef>
              <a:spcAft>
                <a:spcPts val="0"/>
              </a:spcAft>
              <a:buClr>
                <a:schemeClr val="accent2"/>
              </a:buClr>
              <a:buSzPts val="1500"/>
              <a:buFont typeface="Lexend"/>
              <a:buChar char="○"/>
              <a:defRPr>
                <a:latin typeface="Lexend"/>
                <a:ea typeface="Lexend"/>
                <a:cs typeface="Lexend"/>
                <a:sym typeface="Lexend"/>
              </a:defRPr>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p:txBody>
      </p:sp>
    </p:spTree>
    <p:extLst>
      <p:ext uri="{BB962C8B-B14F-4D97-AF65-F5344CB8AC3E}">
        <p14:creationId xmlns:p14="http://schemas.microsoft.com/office/powerpoint/2010/main" val="2290563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userDrawn="1">
  <p:cSld name="MAROON-NO WATERMARK">
    <p:spTree>
      <p:nvGrpSpPr>
        <p:cNvPr id="1" name="Shape 124"/>
        <p:cNvGrpSpPr/>
        <p:nvPr/>
      </p:nvGrpSpPr>
      <p:grpSpPr>
        <a:xfrm>
          <a:off x="0" y="0"/>
          <a:ext cx="0" cy="0"/>
          <a:chOff x="0" y="0"/>
          <a:chExt cx="0" cy="0"/>
        </a:xfrm>
      </p:grpSpPr>
      <p:sp>
        <p:nvSpPr>
          <p:cNvPr id="125" name="Google Shape;125;p20"/>
          <p:cNvSpPr txBox="1">
            <a:spLocks noGrp="1"/>
          </p:cNvSpPr>
          <p:nvPr>
            <p:ph type="title"/>
          </p:nvPr>
        </p:nvSpPr>
        <p:spPr>
          <a:xfrm>
            <a:off x="311700" y="137160"/>
            <a:ext cx="8520600" cy="868680"/>
          </a:xfrm>
          <a:prstGeom prst="rect">
            <a:avLst/>
          </a:prstGeom>
        </p:spPr>
        <p:txBody>
          <a:bodyPr spcFirstLastPara="1" wrap="square" lIns="91425" tIns="91425" rIns="91425" bIns="91425" anchor="b" anchorCtr="0">
            <a:noAutofit/>
          </a:bodyPr>
          <a:lstStyle>
            <a:lvl1pPr lvl="0">
              <a:lnSpc>
                <a:spcPct val="95000"/>
              </a:lnSpc>
              <a:spcBef>
                <a:spcPts val="0"/>
              </a:spcBef>
              <a:spcAft>
                <a:spcPts val="0"/>
              </a:spcAft>
              <a:buClr>
                <a:schemeClr val="accent6"/>
              </a:buClr>
              <a:buSzPts val="2800"/>
              <a:buFont typeface="Lexend"/>
              <a:buNone/>
              <a:defRPr b="1">
                <a:solidFill>
                  <a:schemeClr val="accent6"/>
                </a:solidFill>
                <a:latin typeface="Lexend"/>
                <a:ea typeface="Lexend"/>
                <a:cs typeface="Lexend"/>
                <a:sym typeface="Lexend"/>
              </a:defRPr>
            </a:lvl1pPr>
            <a:lvl2pPr lvl="1">
              <a:spcBef>
                <a:spcPts val="0"/>
              </a:spcBef>
              <a:spcAft>
                <a:spcPts val="0"/>
              </a:spcAft>
              <a:buSzPts val="2800"/>
              <a:buFont typeface="Lexend"/>
              <a:buNone/>
              <a:defRPr>
                <a:latin typeface="Lexend"/>
                <a:ea typeface="Lexend"/>
                <a:cs typeface="Lexend"/>
                <a:sym typeface="Lexend"/>
              </a:defRPr>
            </a:lvl2pPr>
            <a:lvl3pPr lvl="2">
              <a:spcBef>
                <a:spcPts val="0"/>
              </a:spcBef>
              <a:spcAft>
                <a:spcPts val="0"/>
              </a:spcAft>
              <a:buSzPts val="2800"/>
              <a:buFont typeface="Lexend"/>
              <a:buNone/>
              <a:defRPr>
                <a:latin typeface="Lexend"/>
                <a:ea typeface="Lexend"/>
                <a:cs typeface="Lexend"/>
                <a:sym typeface="Lexend"/>
              </a:defRPr>
            </a:lvl3pPr>
            <a:lvl4pPr lvl="3">
              <a:spcBef>
                <a:spcPts val="0"/>
              </a:spcBef>
              <a:spcAft>
                <a:spcPts val="0"/>
              </a:spcAft>
              <a:buSzPts val="2800"/>
              <a:buFont typeface="Lexend"/>
              <a:buNone/>
              <a:defRPr>
                <a:latin typeface="Lexend"/>
                <a:ea typeface="Lexend"/>
                <a:cs typeface="Lexend"/>
                <a:sym typeface="Lexend"/>
              </a:defRPr>
            </a:lvl4pPr>
            <a:lvl5pPr lvl="4">
              <a:spcBef>
                <a:spcPts val="0"/>
              </a:spcBef>
              <a:spcAft>
                <a:spcPts val="0"/>
              </a:spcAft>
              <a:buSzPts val="2800"/>
              <a:buFont typeface="Lexend"/>
              <a:buNone/>
              <a:defRPr>
                <a:latin typeface="Lexend"/>
                <a:ea typeface="Lexend"/>
                <a:cs typeface="Lexend"/>
                <a:sym typeface="Lexend"/>
              </a:defRPr>
            </a:lvl5pPr>
            <a:lvl6pPr lvl="5">
              <a:spcBef>
                <a:spcPts val="0"/>
              </a:spcBef>
              <a:spcAft>
                <a:spcPts val="0"/>
              </a:spcAft>
              <a:buSzPts val="2800"/>
              <a:buFont typeface="Lexend"/>
              <a:buNone/>
              <a:defRPr>
                <a:latin typeface="Lexend"/>
                <a:ea typeface="Lexend"/>
                <a:cs typeface="Lexend"/>
                <a:sym typeface="Lexend"/>
              </a:defRPr>
            </a:lvl6pPr>
            <a:lvl7pPr lvl="6">
              <a:spcBef>
                <a:spcPts val="0"/>
              </a:spcBef>
              <a:spcAft>
                <a:spcPts val="0"/>
              </a:spcAft>
              <a:buSzPts val="2800"/>
              <a:buFont typeface="Lexend"/>
              <a:buNone/>
              <a:defRPr>
                <a:latin typeface="Lexend"/>
                <a:ea typeface="Lexend"/>
                <a:cs typeface="Lexend"/>
                <a:sym typeface="Lexend"/>
              </a:defRPr>
            </a:lvl7pPr>
            <a:lvl8pPr lvl="7">
              <a:spcBef>
                <a:spcPts val="0"/>
              </a:spcBef>
              <a:spcAft>
                <a:spcPts val="0"/>
              </a:spcAft>
              <a:buSzPts val="2800"/>
              <a:buFont typeface="Lexend"/>
              <a:buNone/>
              <a:defRPr>
                <a:latin typeface="Lexend"/>
                <a:ea typeface="Lexend"/>
                <a:cs typeface="Lexend"/>
                <a:sym typeface="Lexend"/>
              </a:defRPr>
            </a:lvl8pPr>
            <a:lvl9pPr lvl="8">
              <a:spcBef>
                <a:spcPts val="0"/>
              </a:spcBef>
              <a:spcAft>
                <a:spcPts val="0"/>
              </a:spcAft>
              <a:buSzPts val="2800"/>
              <a:buFont typeface="Lexend"/>
              <a:buNone/>
              <a:defRPr>
                <a:latin typeface="Lexend"/>
                <a:ea typeface="Lexend"/>
                <a:cs typeface="Lexend"/>
                <a:sym typeface="Lexend"/>
              </a:defRPr>
            </a:lvl9pPr>
          </a:lstStyle>
          <a:p>
            <a:r>
              <a:rPr lang="en-US"/>
              <a:t>Click to edit Master title style</a:t>
            </a:r>
            <a:endParaRPr/>
          </a:p>
        </p:txBody>
      </p:sp>
      <p:pic>
        <p:nvPicPr>
          <p:cNvPr id="126" name="Google Shape;126;p20"/>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127" name="Google Shape;127;p20"/>
          <p:cNvCxnSpPr/>
          <p:nvPr/>
        </p:nvCxnSpPr>
        <p:spPr>
          <a:xfrm flipH="1">
            <a:off x="7475" y="4913250"/>
            <a:ext cx="8583000" cy="6900"/>
          </a:xfrm>
          <a:prstGeom prst="straightConnector1">
            <a:avLst/>
          </a:prstGeom>
          <a:noFill/>
          <a:ln w="9525" cap="flat" cmpd="sng">
            <a:solidFill>
              <a:schemeClr val="accent6"/>
            </a:solidFill>
            <a:prstDash val="solid"/>
            <a:round/>
            <a:headEnd type="none" w="med" len="med"/>
            <a:tailEnd type="none" w="med" len="med"/>
          </a:ln>
        </p:spPr>
      </p:cxnSp>
      <p:sp>
        <p:nvSpPr>
          <p:cNvPr id="2" name="Google Shape;27;p5">
            <a:extLst>
              <a:ext uri="{FF2B5EF4-FFF2-40B4-BE49-F238E27FC236}">
                <a16:creationId xmlns:a16="http://schemas.microsoft.com/office/drawing/2014/main" id="{7C1C675F-D262-010C-44CC-ADF52B472603}"/>
              </a:ext>
            </a:extLst>
          </p:cNvPr>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500"/>
              </a:spcAft>
              <a:buClr>
                <a:schemeClr val="accent6"/>
              </a:buClr>
              <a:buSzPts val="1800"/>
              <a:buFont typeface="Lexend"/>
              <a:buChar char="●"/>
              <a:defRPr>
                <a:latin typeface="Lexend"/>
                <a:ea typeface="Lexend"/>
                <a:cs typeface="Lexend"/>
                <a:sym typeface="Lexend"/>
              </a:defRPr>
            </a:lvl1pPr>
            <a:lvl2pPr marL="914400" lvl="1" indent="-336550">
              <a:spcBef>
                <a:spcPts val="800"/>
              </a:spcBef>
              <a:spcAft>
                <a:spcPts val="0"/>
              </a:spcAft>
              <a:buClr>
                <a:schemeClr val="accent1"/>
              </a:buClr>
              <a:buSzPts val="1700"/>
              <a:buFont typeface="Lexend"/>
              <a:buChar char="○"/>
              <a:defRPr>
                <a:latin typeface="Lexend"/>
                <a:ea typeface="Lexend"/>
                <a:cs typeface="Lexend"/>
                <a:sym typeface="Lexend"/>
              </a:defRPr>
            </a:lvl2pPr>
            <a:lvl3pPr marL="1371600" lvl="2" indent="-330200">
              <a:spcBef>
                <a:spcPts val="800"/>
              </a:spcBef>
              <a:spcAft>
                <a:spcPts val="0"/>
              </a:spcAft>
              <a:buClr>
                <a:schemeClr val="accent2"/>
              </a:buClr>
              <a:buSzPts val="1600"/>
              <a:buFont typeface="Lexend"/>
              <a:buChar char="■"/>
              <a:defRPr>
                <a:latin typeface="Lexend"/>
                <a:ea typeface="Lexend"/>
                <a:cs typeface="Lexend"/>
                <a:sym typeface="Lexend"/>
              </a:defRPr>
            </a:lvl3pPr>
            <a:lvl4pPr marL="1828800" lvl="3" indent="-323850">
              <a:spcBef>
                <a:spcPts val="800"/>
              </a:spcBef>
              <a:spcAft>
                <a:spcPts val="0"/>
              </a:spcAft>
              <a:buClr>
                <a:schemeClr val="accent1"/>
              </a:buClr>
              <a:buSzPts val="1500"/>
              <a:buFont typeface="Lexend"/>
              <a:buChar char="●"/>
              <a:defRPr>
                <a:latin typeface="Lexend"/>
                <a:ea typeface="Lexend"/>
                <a:cs typeface="Lexend"/>
                <a:sym typeface="Lexend"/>
              </a:defRPr>
            </a:lvl4pPr>
            <a:lvl5pPr marL="2286000" lvl="4" indent="-323850">
              <a:spcBef>
                <a:spcPts val="800"/>
              </a:spcBef>
              <a:spcAft>
                <a:spcPts val="0"/>
              </a:spcAft>
              <a:buClr>
                <a:schemeClr val="accent2"/>
              </a:buClr>
              <a:buSzPts val="1500"/>
              <a:buFont typeface="Lexend"/>
              <a:buChar char="○"/>
              <a:defRPr>
                <a:latin typeface="Lexend"/>
                <a:ea typeface="Lexend"/>
                <a:cs typeface="Lexend"/>
                <a:sym typeface="Lexend"/>
              </a:defRPr>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137160"/>
            <a:ext cx="8520600" cy="86868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dk2"/>
              </a:buClr>
              <a:buSzPts val="2800"/>
              <a:buFont typeface="Lexend"/>
              <a:buNone/>
              <a:defRPr sz="2800" b="1">
                <a:solidFill>
                  <a:schemeClr val="dk2"/>
                </a:solidFill>
                <a:latin typeface="Lexend"/>
                <a:ea typeface="Lexend"/>
                <a:cs typeface="Lexend"/>
                <a:sym typeface="Lexen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accent1"/>
              </a:buClr>
              <a:buSzPts val="1800"/>
              <a:buFont typeface="Lexend"/>
              <a:buChar char="●"/>
              <a:defRPr sz="1800">
                <a:solidFill>
                  <a:schemeClr val="dk2"/>
                </a:solidFill>
                <a:latin typeface="Lexend"/>
                <a:ea typeface="Lexend"/>
                <a:cs typeface="Lexend"/>
                <a:sym typeface="Lexend"/>
              </a:defRPr>
            </a:lvl1pPr>
            <a:lvl2pPr marL="914400" lvl="1" indent="-336550">
              <a:lnSpc>
                <a:spcPct val="115000"/>
              </a:lnSpc>
              <a:spcBef>
                <a:spcPts val="800"/>
              </a:spcBef>
              <a:spcAft>
                <a:spcPts val="0"/>
              </a:spcAft>
              <a:buClr>
                <a:schemeClr val="accent2"/>
              </a:buClr>
              <a:buSzPts val="1700"/>
              <a:buFont typeface="Lexend"/>
              <a:buChar char="○"/>
              <a:defRPr sz="1700">
                <a:solidFill>
                  <a:schemeClr val="dk2"/>
                </a:solidFill>
                <a:latin typeface="Lexend"/>
                <a:ea typeface="Lexend"/>
                <a:cs typeface="Lexend"/>
                <a:sym typeface="Lexend"/>
              </a:defRPr>
            </a:lvl2pPr>
            <a:lvl3pPr marL="1371600" lvl="2" indent="-330200">
              <a:lnSpc>
                <a:spcPct val="115000"/>
              </a:lnSpc>
              <a:spcBef>
                <a:spcPts val="800"/>
              </a:spcBef>
              <a:spcAft>
                <a:spcPts val="0"/>
              </a:spcAft>
              <a:buClr>
                <a:schemeClr val="accent6"/>
              </a:buClr>
              <a:buSzPts val="1600"/>
              <a:buFont typeface="Lexend"/>
              <a:buChar char="■"/>
              <a:defRPr sz="1600">
                <a:solidFill>
                  <a:schemeClr val="dk2"/>
                </a:solidFill>
                <a:latin typeface="Lexend"/>
                <a:ea typeface="Lexend"/>
                <a:cs typeface="Lexend"/>
                <a:sym typeface="Lexend"/>
              </a:defRPr>
            </a:lvl3pPr>
            <a:lvl4pPr marL="1828800" lvl="3" indent="-323850">
              <a:lnSpc>
                <a:spcPct val="115000"/>
              </a:lnSpc>
              <a:spcBef>
                <a:spcPts val="800"/>
              </a:spcBef>
              <a:spcAft>
                <a:spcPts val="0"/>
              </a:spcAft>
              <a:buClr>
                <a:schemeClr val="accent1"/>
              </a:buClr>
              <a:buSzPts val="1500"/>
              <a:buFont typeface="Lexend"/>
              <a:buChar char="●"/>
              <a:defRPr sz="1500">
                <a:solidFill>
                  <a:schemeClr val="dk2"/>
                </a:solidFill>
                <a:latin typeface="Lexend"/>
                <a:ea typeface="Lexend"/>
                <a:cs typeface="Lexend"/>
                <a:sym typeface="Lexend"/>
              </a:defRPr>
            </a:lvl4pPr>
            <a:lvl5pPr marL="2286000" lvl="4" indent="-323850">
              <a:lnSpc>
                <a:spcPct val="115000"/>
              </a:lnSpc>
              <a:spcBef>
                <a:spcPts val="800"/>
              </a:spcBef>
              <a:spcAft>
                <a:spcPts val="0"/>
              </a:spcAft>
              <a:buClr>
                <a:schemeClr val="accent2"/>
              </a:buClr>
              <a:buSzPts val="1500"/>
              <a:buFont typeface="Lexend"/>
              <a:buChar char="○"/>
              <a:defRPr sz="1500">
                <a:solidFill>
                  <a:schemeClr val="dk2"/>
                </a:solidFill>
                <a:latin typeface="Lexend"/>
                <a:ea typeface="Lexend"/>
                <a:cs typeface="Lexend"/>
                <a:sym typeface="Lexend"/>
              </a:defRPr>
            </a:lvl5pPr>
            <a:lvl6pPr marL="2743200" lvl="5" indent="-323850">
              <a:lnSpc>
                <a:spcPct val="115000"/>
              </a:lnSpc>
              <a:spcBef>
                <a:spcPts val="800"/>
              </a:spcBef>
              <a:spcAft>
                <a:spcPts val="0"/>
              </a:spcAft>
              <a:buClr>
                <a:schemeClr val="accent6"/>
              </a:buClr>
              <a:buSzPts val="1500"/>
              <a:buFont typeface="Lexend"/>
              <a:buChar char="■"/>
              <a:defRPr sz="1500">
                <a:solidFill>
                  <a:schemeClr val="dk2"/>
                </a:solidFill>
                <a:latin typeface="Lexend"/>
                <a:ea typeface="Lexend"/>
                <a:cs typeface="Lexend"/>
                <a:sym typeface="Lexend"/>
              </a:defRPr>
            </a:lvl6pPr>
            <a:lvl7pPr marL="3200400" lvl="6" indent="-323850">
              <a:lnSpc>
                <a:spcPct val="115000"/>
              </a:lnSpc>
              <a:spcBef>
                <a:spcPts val="800"/>
              </a:spcBef>
              <a:spcAft>
                <a:spcPts val="0"/>
              </a:spcAft>
              <a:buClr>
                <a:schemeClr val="accent1"/>
              </a:buClr>
              <a:buSzPts val="1500"/>
              <a:buFont typeface="Lexend"/>
              <a:buChar char="●"/>
              <a:defRPr sz="1500">
                <a:solidFill>
                  <a:schemeClr val="dk2"/>
                </a:solidFill>
                <a:latin typeface="Lexend"/>
                <a:ea typeface="Lexend"/>
                <a:cs typeface="Lexend"/>
                <a:sym typeface="Lexend"/>
              </a:defRPr>
            </a:lvl7pPr>
            <a:lvl8pPr marL="3657600" lvl="7" indent="-323850">
              <a:lnSpc>
                <a:spcPct val="115000"/>
              </a:lnSpc>
              <a:spcBef>
                <a:spcPts val="800"/>
              </a:spcBef>
              <a:spcAft>
                <a:spcPts val="0"/>
              </a:spcAft>
              <a:buClr>
                <a:schemeClr val="accent2"/>
              </a:buClr>
              <a:buSzPts val="1500"/>
              <a:buFont typeface="Lexend"/>
              <a:buChar char="○"/>
              <a:defRPr sz="1500">
                <a:solidFill>
                  <a:schemeClr val="dk2"/>
                </a:solidFill>
                <a:latin typeface="Lexend"/>
                <a:ea typeface="Lexend"/>
                <a:cs typeface="Lexend"/>
                <a:sym typeface="Lexend"/>
              </a:defRPr>
            </a:lvl8pPr>
            <a:lvl9pPr marL="4114800" lvl="8" indent="-323850">
              <a:lnSpc>
                <a:spcPct val="115000"/>
              </a:lnSpc>
              <a:spcBef>
                <a:spcPts val="800"/>
              </a:spcBef>
              <a:spcAft>
                <a:spcPts val="800"/>
              </a:spcAft>
              <a:buClr>
                <a:schemeClr val="accent6"/>
              </a:buClr>
              <a:buSzPts val="1500"/>
              <a:buFont typeface="Lexend"/>
              <a:buChar char="■"/>
              <a:defRPr sz="1500">
                <a:solidFill>
                  <a:schemeClr val="dk2"/>
                </a:solidFill>
                <a:latin typeface="Lexend"/>
                <a:ea typeface="Lexend"/>
                <a:cs typeface="Lexend"/>
                <a:sym typeface="Lexen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64" r:id="rId7"/>
    <p:sldLayoutId id="2147483684" r:id="rId8"/>
    <p:sldLayoutId id="2147483666" r:id="rId9"/>
    <p:sldLayoutId id="2147483665" r:id="rId10"/>
    <p:sldLayoutId id="2147483667" r:id="rId11"/>
    <p:sldLayoutId id="2147483668" r:id="rId12"/>
    <p:sldLayoutId id="2147483669" r:id="rId13"/>
    <p:sldLayoutId id="2147483671" r:id="rId14"/>
    <p:sldLayoutId id="2147483685" r:id="rId15"/>
    <p:sldLayoutId id="2147483686" r:id="rId16"/>
    <p:sldLayoutId id="2147483687" r:id="rId17"/>
    <p:sldLayoutId id="2147483688" r:id="rId18"/>
    <p:sldLayoutId id="2147483682" r:id="rId19"/>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50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mailto:TCUInquiry@azahcccs.gov"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mailto:TCURequests@azahcccs.gov"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7"/>
          <p:cNvSpPr txBox="1">
            <a:spLocks noGrp="1"/>
          </p:cNvSpPr>
          <p:nvPr>
            <p:ph type="title"/>
          </p:nvPr>
        </p:nvSpPr>
        <p:spPr>
          <a:xfrm>
            <a:off x="2513100" y="2741400"/>
            <a:ext cx="6319200" cy="929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3200">
                <a:latin typeface="+mn-lt"/>
              </a:rPr>
              <a:t>Technical Consortium</a:t>
            </a:r>
            <a:endParaRPr sz="3200">
              <a:latin typeface="+mn-lt"/>
            </a:endParaRPr>
          </a:p>
        </p:txBody>
      </p:sp>
      <p:sp>
        <p:nvSpPr>
          <p:cNvPr id="220" name="Google Shape;220;p37"/>
          <p:cNvSpPr txBox="1">
            <a:spLocks noGrp="1"/>
          </p:cNvSpPr>
          <p:nvPr>
            <p:ph type="title" idx="2"/>
          </p:nvPr>
        </p:nvSpPr>
        <p:spPr>
          <a:xfrm>
            <a:off x="2513100" y="3750250"/>
            <a:ext cx="6319200" cy="62546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400">
                <a:latin typeface="+mn-lt"/>
              </a:rPr>
              <a:t>July 30, 2026</a:t>
            </a:r>
            <a:endParaRPr sz="2400">
              <a:latin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60D59-6C5D-4BA6-933E-A675B1177DB5}"/>
              </a:ext>
            </a:extLst>
          </p:cNvPr>
          <p:cNvSpPr>
            <a:spLocks noGrp="1"/>
          </p:cNvSpPr>
          <p:nvPr>
            <p:ph type="title"/>
          </p:nvPr>
        </p:nvSpPr>
        <p:spPr/>
        <p:txBody>
          <a:bodyPr/>
          <a:lstStyle/>
          <a:p>
            <a:r>
              <a:rPr lang="en-US">
                <a:latin typeface="Arial"/>
                <a:cs typeface="Arial"/>
              </a:rPr>
              <a:t>Recent</a:t>
            </a:r>
            <a:r>
              <a:rPr lang="en-US"/>
              <a:t> and Upcoming System Changes Cont.</a:t>
            </a:r>
          </a:p>
        </p:txBody>
      </p:sp>
      <p:sp>
        <p:nvSpPr>
          <p:cNvPr id="3" name="Text Placeholder 2">
            <a:extLst>
              <a:ext uri="{FF2B5EF4-FFF2-40B4-BE49-F238E27FC236}">
                <a16:creationId xmlns:a16="http://schemas.microsoft.com/office/drawing/2014/main" id="{F12F3A31-2652-00A7-DF15-2B34498D4097}"/>
              </a:ext>
            </a:extLst>
          </p:cNvPr>
          <p:cNvSpPr>
            <a:spLocks noGrp="1"/>
          </p:cNvSpPr>
          <p:nvPr>
            <p:ph type="body" idx="1"/>
          </p:nvPr>
        </p:nvSpPr>
        <p:spPr/>
        <p:txBody>
          <a:bodyPr/>
          <a:lstStyle/>
          <a:p>
            <a:pPr lvl="1">
              <a:buClr>
                <a:srgbClr val="369992"/>
              </a:buClr>
            </a:pPr>
            <a:r>
              <a:rPr lang="en-US" sz="1800"/>
              <a:t>PMMIS Exception Codes RP320: </a:t>
            </a:r>
            <a:endParaRPr lang="en-US" sz="1800">
              <a:solidFill>
                <a:srgbClr val="000000"/>
              </a:solidFill>
            </a:endParaRPr>
          </a:p>
          <a:p>
            <a:pPr lvl="2">
              <a:lnSpc>
                <a:spcPct val="114999"/>
              </a:lnSpc>
              <a:buClr>
                <a:srgbClr val="CC6C20"/>
              </a:buClr>
            </a:pPr>
            <a:r>
              <a:rPr lang="en-US" sz="1800"/>
              <a:t>WR-Work Required</a:t>
            </a:r>
            <a:endParaRPr lang="en-US" sz="1800">
              <a:solidFill>
                <a:srgbClr val="000000"/>
              </a:solidFill>
            </a:endParaRPr>
          </a:p>
          <a:p>
            <a:pPr lvl="2">
              <a:lnSpc>
                <a:spcPct val="114999"/>
              </a:lnSpc>
              <a:buClr>
                <a:srgbClr val="CC6C20"/>
              </a:buClr>
            </a:pPr>
            <a:r>
              <a:rPr lang="en-US" sz="1800"/>
              <a:t>WT-Work Temporary – example – SNAP/TANF</a:t>
            </a:r>
            <a:endParaRPr lang="en-US" sz="1800">
              <a:solidFill>
                <a:srgbClr val="000000"/>
              </a:solidFill>
            </a:endParaRPr>
          </a:p>
          <a:p>
            <a:pPr lvl="2">
              <a:lnSpc>
                <a:spcPct val="114999"/>
              </a:lnSpc>
              <a:buClr>
                <a:srgbClr val="CC6C20"/>
              </a:buClr>
            </a:pPr>
            <a:r>
              <a:rPr lang="en-US" sz="1800"/>
              <a:t>WP-Work Permanent – example – VA individual at 100% disabled</a:t>
            </a:r>
            <a:endParaRPr lang="en-US" sz="1800">
              <a:solidFill>
                <a:srgbClr val="000000"/>
              </a:solidFill>
            </a:endParaRPr>
          </a:p>
          <a:p>
            <a:pPr lvl="2">
              <a:lnSpc>
                <a:spcPct val="114999"/>
              </a:lnSpc>
              <a:buClr>
                <a:srgbClr val="CC6C20"/>
              </a:buClr>
            </a:pPr>
            <a:r>
              <a:rPr lang="en-US" sz="1800"/>
              <a:t>WM-Medically Frail – Still being determined</a:t>
            </a:r>
            <a:endParaRPr lang="en-US" sz="1800">
              <a:solidFill>
                <a:srgbClr val="000000"/>
              </a:solidFill>
            </a:endParaRPr>
          </a:p>
          <a:p>
            <a:pPr lvl="2">
              <a:lnSpc>
                <a:spcPct val="114999"/>
              </a:lnSpc>
              <a:buClr>
                <a:srgbClr val="CC6C20"/>
              </a:buClr>
            </a:pPr>
            <a:r>
              <a:rPr lang="en-US" sz="1800"/>
              <a:t>WI-Inpatient – member has an inpatient claim/encounter</a:t>
            </a:r>
            <a:endParaRPr lang="en-US" sz="1800">
              <a:solidFill>
                <a:srgbClr val="000000"/>
              </a:solidFill>
            </a:endParaRPr>
          </a:p>
          <a:p>
            <a:pPr lvl="1">
              <a:lnSpc>
                <a:spcPct val="114999"/>
              </a:lnSpc>
              <a:buClr>
                <a:srgbClr val="369992"/>
              </a:buClr>
            </a:pPr>
            <a:r>
              <a:rPr lang="en-US" sz="1800"/>
              <a:t>These new exception codes will be on the unique population file</a:t>
            </a:r>
          </a:p>
          <a:p>
            <a:pPr lvl="1">
              <a:lnSpc>
                <a:spcPct val="114999"/>
              </a:lnSpc>
              <a:buClr>
                <a:srgbClr val="369992"/>
              </a:buClr>
            </a:pPr>
            <a:r>
              <a:rPr lang="en-US" sz="1800"/>
              <a:t>AHCCCS/Accenture (</a:t>
            </a:r>
            <a:r>
              <a:rPr lang="en-US" sz="1800" err="1"/>
              <a:t>HEAPlus</a:t>
            </a:r>
            <a:r>
              <a:rPr lang="en-US" sz="1800"/>
              <a:t>) -Promote to Production 12/10/2026</a:t>
            </a:r>
          </a:p>
        </p:txBody>
      </p:sp>
    </p:spTree>
    <p:extLst>
      <p:ext uri="{BB962C8B-B14F-4D97-AF65-F5344CB8AC3E}">
        <p14:creationId xmlns:p14="http://schemas.microsoft.com/office/powerpoint/2010/main" val="1913975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 name="Title 1">
            <a:extLst>
              <a:ext uri="{FF2B5EF4-FFF2-40B4-BE49-F238E27FC236}">
                <a16:creationId xmlns:a16="http://schemas.microsoft.com/office/drawing/2014/main" id="{418D10CF-E7BD-529F-C437-256BBE387B9C}"/>
              </a:ext>
            </a:extLst>
          </p:cNvPr>
          <p:cNvSpPr>
            <a:spLocks noGrp="1"/>
          </p:cNvSpPr>
          <p:nvPr>
            <p:ph type="title"/>
          </p:nvPr>
        </p:nvSpPr>
        <p:spPr/>
        <p:txBody>
          <a:bodyPr/>
          <a:lstStyle/>
          <a:p>
            <a:pPr algn="ctr"/>
            <a:r>
              <a:rPr lang="en-US">
                <a:latin typeface="+mn-lt"/>
              </a:rPr>
              <a:t>Recent and Upcoming System Changes Cont.</a:t>
            </a:r>
          </a:p>
        </p:txBody>
      </p:sp>
      <p:sp>
        <p:nvSpPr>
          <p:cNvPr id="3" name="Text Placeholder 2">
            <a:extLst>
              <a:ext uri="{FF2B5EF4-FFF2-40B4-BE49-F238E27FC236}">
                <a16:creationId xmlns:a16="http://schemas.microsoft.com/office/drawing/2014/main" id="{924A2338-82AA-620B-05DB-C1A29688D5A5}"/>
              </a:ext>
            </a:extLst>
          </p:cNvPr>
          <p:cNvSpPr>
            <a:spLocks noGrp="1"/>
          </p:cNvSpPr>
          <p:nvPr>
            <p:ph type="body" idx="1"/>
          </p:nvPr>
        </p:nvSpPr>
        <p:spPr>
          <a:xfrm>
            <a:off x="311700" y="972861"/>
            <a:ext cx="8520600" cy="3596014"/>
          </a:xfrm>
        </p:spPr>
        <p:txBody>
          <a:bodyPr/>
          <a:lstStyle/>
          <a:p>
            <a:r>
              <a:rPr lang="en-US">
                <a:latin typeface="Arial"/>
                <a:cs typeface="Arial"/>
              </a:rPr>
              <a:t>HR1 Bill Section 71103 - Enrollee Address Verification – Effective 10/1/2026</a:t>
            </a:r>
          </a:p>
          <a:p>
            <a:pPr lvl="1">
              <a:lnSpc>
                <a:spcPct val="114999"/>
              </a:lnSpc>
            </a:pPr>
            <a:r>
              <a:rPr lang="en-US" sz="1800">
                <a:solidFill>
                  <a:srgbClr val="000000"/>
                </a:solidFill>
                <a:highlight>
                  <a:srgbClr val="FFFFFF"/>
                </a:highlight>
                <a:latin typeface="Arial"/>
                <a:cs typeface="Arial"/>
              </a:rPr>
              <a:t>The Member Address Changes</a:t>
            </a:r>
            <a:r>
              <a:rPr lang="en-US" sz="1800" b="1">
                <a:solidFill>
                  <a:srgbClr val="000000"/>
                </a:solidFill>
                <a:highlight>
                  <a:srgbClr val="FFFFFF"/>
                </a:highlight>
                <a:latin typeface="Arial"/>
                <a:cs typeface="Arial"/>
              </a:rPr>
              <a:t> </a:t>
            </a:r>
            <a:r>
              <a:rPr lang="en-US" sz="1800">
                <a:solidFill>
                  <a:srgbClr val="000000"/>
                </a:solidFill>
                <a:highlight>
                  <a:srgbClr val="FFFFFF"/>
                </a:highlight>
                <a:latin typeface="Arial"/>
                <a:cs typeface="Arial"/>
              </a:rPr>
              <a:t>(Previously labeled </a:t>
            </a:r>
            <a:r>
              <a:rPr lang="en-US" sz="1800" i="1">
                <a:solidFill>
                  <a:srgbClr val="000000"/>
                </a:solidFill>
                <a:highlight>
                  <a:srgbClr val="FFFFFF"/>
                </a:highlight>
                <a:latin typeface="Arial"/>
                <a:cs typeface="Arial"/>
              </a:rPr>
              <a:t>Health Plan Address Changes</a:t>
            </a:r>
            <a:r>
              <a:rPr lang="en-US" sz="1800">
                <a:solidFill>
                  <a:srgbClr val="000000"/>
                </a:solidFill>
                <a:highlight>
                  <a:srgbClr val="FFFFFF"/>
                </a:highlight>
                <a:latin typeface="Arial"/>
                <a:cs typeface="Arial"/>
              </a:rPr>
              <a:t>) application allows Acute health plans to submit address and phone number changes for members via the AHCCCS Online website and transmitted to </a:t>
            </a:r>
            <a:r>
              <a:rPr lang="en-US" sz="1800" err="1">
                <a:solidFill>
                  <a:srgbClr val="000000"/>
                </a:solidFill>
                <a:highlight>
                  <a:srgbClr val="FFFFFF"/>
                </a:highlight>
                <a:latin typeface="Arial"/>
                <a:cs typeface="Arial"/>
              </a:rPr>
              <a:t>HeaPlus</a:t>
            </a:r>
            <a:r>
              <a:rPr lang="en-US" sz="1800">
                <a:solidFill>
                  <a:srgbClr val="000000"/>
                </a:solidFill>
                <a:highlight>
                  <a:srgbClr val="FFFFFF"/>
                </a:highlight>
                <a:latin typeface="Arial"/>
                <a:cs typeface="Arial"/>
              </a:rPr>
              <a:t>.</a:t>
            </a:r>
            <a:endParaRPr lang="en-US" sz="1800">
              <a:latin typeface="Arial"/>
              <a:cs typeface="Arial"/>
            </a:endParaRPr>
          </a:p>
          <a:p>
            <a:pPr lvl="1">
              <a:lnSpc>
                <a:spcPct val="114999"/>
              </a:lnSpc>
            </a:pPr>
            <a:r>
              <a:rPr lang="en-US" sz="1800">
                <a:solidFill>
                  <a:srgbClr val="000000"/>
                </a:solidFill>
                <a:highlight>
                  <a:srgbClr val="FFFFFF"/>
                </a:highlight>
                <a:latin typeface="Arial"/>
                <a:cs typeface="Arial"/>
              </a:rPr>
              <a:t>Only Health Plans (Provider Type 99) can access the application within AHCCCS Online.  The </a:t>
            </a:r>
            <a:r>
              <a:rPr lang="en-US" sz="1800" i="1">
                <a:solidFill>
                  <a:srgbClr val="000000"/>
                </a:solidFill>
                <a:highlight>
                  <a:srgbClr val="FFFFFF"/>
                </a:highlight>
                <a:latin typeface="Arial"/>
                <a:cs typeface="Arial"/>
              </a:rPr>
              <a:t>Health Plan Address Changes</a:t>
            </a:r>
            <a:r>
              <a:rPr lang="en-US" sz="1800">
                <a:solidFill>
                  <a:srgbClr val="000000"/>
                </a:solidFill>
                <a:highlight>
                  <a:srgbClr val="FFFFFF"/>
                </a:highlight>
                <a:latin typeface="Arial"/>
                <a:cs typeface="Arial"/>
              </a:rPr>
              <a:t> link is located under the </a:t>
            </a:r>
            <a:r>
              <a:rPr lang="en-US" sz="1800" i="1">
                <a:solidFill>
                  <a:srgbClr val="000000"/>
                </a:solidFill>
                <a:highlight>
                  <a:srgbClr val="FFFFFF"/>
                </a:highlight>
                <a:latin typeface="Arial"/>
                <a:cs typeface="Arial"/>
              </a:rPr>
              <a:t>Menu</a:t>
            </a:r>
            <a:r>
              <a:rPr lang="en-US" sz="1800">
                <a:solidFill>
                  <a:srgbClr val="000000"/>
                </a:solidFill>
                <a:highlight>
                  <a:srgbClr val="FFFFFF"/>
                </a:highlight>
                <a:latin typeface="Arial"/>
                <a:cs typeface="Arial"/>
              </a:rPr>
              <a:t> option on the left side of the page.</a:t>
            </a:r>
            <a:endParaRPr lang="en-US" sz="1800">
              <a:latin typeface="Arial"/>
              <a:cs typeface="Arial"/>
            </a:endParaRPr>
          </a:p>
          <a:p>
            <a:pPr lvl="1"/>
            <a:r>
              <a:rPr lang="en-US" sz="1800">
                <a:latin typeface="Arial"/>
                <a:cs typeface="Arial"/>
              </a:rPr>
              <a:t>The TIG will be updated with this information</a:t>
            </a:r>
          </a:p>
          <a:p>
            <a:pPr lvl="1"/>
            <a:r>
              <a:rPr lang="en-US" sz="1800">
                <a:latin typeface="Arial"/>
                <a:cs typeface="Arial"/>
              </a:rPr>
              <a:t>Language is being added as part of the contracts for 10/1/2026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0579A-9A0E-6307-75E5-7C7253C0C8FE}"/>
              </a:ext>
            </a:extLst>
          </p:cNvPr>
          <p:cNvSpPr>
            <a:spLocks noGrp="1"/>
          </p:cNvSpPr>
          <p:nvPr>
            <p:ph type="title"/>
          </p:nvPr>
        </p:nvSpPr>
        <p:spPr/>
        <p:txBody>
          <a:bodyPr/>
          <a:lstStyle/>
          <a:p>
            <a:r>
              <a:rPr lang="en-US">
                <a:latin typeface="Arial"/>
                <a:cs typeface="Arial"/>
              </a:rPr>
              <a:t>Recent and Upcoming System Changes Cont.</a:t>
            </a:r>
          </a:p>
        </p:txBody>
      </p:sp>
      <p:sp>
        <p:nvSpPr>
          <p:cNvPr id="3" name="Text Placeholder 2">
            <a:extLst>
              <a:ext uri="{FF2B5EF4-FFF2-40B4-BE49-F238E27FC236}">
                <a16:creationId xmlns:a16="http://schemas.microsoft.com/office/drawing/2014/main" id="{8592FC68-43D0-E6A2-90D3-D1995F1CF75D}"/>
              </a:ext>
            </a:extLst>
          </p:cNvPr>
          <p:cNvSpPr>
            <a:spLocks noGrp="1"/>
          </p:cNvSpPr>
          <p:nvPr>
            <p:ph type="body" idx="1"/>
          </p:nvPr>
        </p:nvSpPr>
        <p:spPr/>
        <p:txBody>
          <a:bodyPr/>
          <a:lstStyle/>
          <a:p>
            <a:r>
              <a:rPr lang="en-US"/>
              <a:t>HR1 Bill Section 71107 - 6 month Renewal:</a:t>
            </a:r>
            <a:endParaRPr lang="en-US">
              <a:solidFill>
                <a:srgbClr val="000000"/>
              </a:solidFill>
            </a:endParaRPr>
          </a:p>
          <a:p>
            <a:pPr lvl="1">
              <a:lnSpc>
                <a:spcPct val="114999"/>
              </a:lnSpc>
            </a:pPr>
            <a:r>
              <a:rPr lang="en-US" sz="1800"/>
              <a:t>Beginning with renewals scheduled on or after January 1, 2027</a:t>
            </a:r>
            <a:endParaRPr lang="en-US" sz="1800">
              <a:solidFill>
                <a:srgbClr val="000000"/>
              </a:solidFill>
            </a:endParaRPr>
          </a:p>
          <a:p>
            <a:pPr lvl="1">
              <a:lnSpc>
                <a:spcPct val="114999"/>
              </a:lnSpc>
              <a:buClr>
                <a:srgbClr val="369992"/>
              </a:buClr>
            </a:pPr>
            <a:r>
              <a:rPr lang="en-US" sz="1800">
                <a:cs typeface="Segoe UI"/>
              </a:rPr>
              <a:t>Change from 12 months to 6 months</a:t>
            </a:r>
          </a:p>
          <a:p>
            <a:pPr lvl="1">
              <a:lnSpc>
                <a:spcPct val="114999"/>
              </a:lnSpc>
              <a:buClr>
                <a:srgbClr val="369992"/>
              </a:buClr>
            </a:pPr>
            <a:r>
              <a:rPr lang="en-US" sz="1800">
                <a:cs typeface="Segoe UI"/>
              </a:rPr>
              <a:t>Once the 6-month renewal date has been calculated, you will continue to follow your existing processes. For example, you can use the transactions of the </a:t>
            </a:r>
            <a:r>
              <a:rPr lang="en-US" sz="1800" b="1">
                <a:cs typeface="Segoe UI"/>
              </a:rPr>
              <a:t>834D and 834M</a:t>
            </a:r>
            <a:r>
              <a:rPr lang="en-US" sz="1800">
                <a:cs typeface="Segoe UI"/>
              </a:rPr>
              <a:t> to view the renewal date</a:t>
            </a:r>
          </a:p>
          <a:p>
            <a:pPr lvl="1">
              <a:lnSpc>
                <a:spcPct val="114999"/>
              </a:lnSpc>
              <a:buClr>
                <a:srgbClr val="369992"/>
              </a:buClr>
            </a:pPr>
            <a:r>
              <a:rPr lang="en-US" sz="1800">
                <a:solidFill>
                  <a:srgbClr val="414042"/>
                </a:solidFill>
                <a:cs typeface="Segoe UI"/>
              </a:rPr>
              <a:t>This applies to the Adult Expansion group</a:t>
            </a:r>
          </a:p>
          <a:p>
            <a:pPr marL="114300" indent="0">
              <a:buClr>
                <a:srgbClr val="8A3A6D"/>
              </a:buClr>
              <a:buNone/>
            </a:pPr>
            <a:endParaRPr lang="en-US">
              <a:solidFill>
                <a:srgbClr val="414042"/>
              </a:solidFill>
            </a:endParaRPr>
          </a:p>
          <a:p>
            <a:endParaRPr lang="en-US"/>
          </a:p>
        </p:txBody>
      </p:sp>
    </p:spTree>
    <p:extLst>
      <p:ext uri="{BB962C8B-B14F-4D97-AF65-F5344CB8AC3E}">
        <p14:creationId xmlns:p14="http://schemas.microsoft.com/office/powerpoint/2010/main" val="1268114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6BD13-CF63-31E6-662C-A0906A0CD73E}"/>
              </a:ext>
            </a:extLst>
          </p:cNvPr>
          <p:cNvSpPr>
            <a:spLocks noGrp="1"/>
          </p:cNvSpPr>
          <p:nvPr>
            <p:ph type="title"/>
          </p:nvPr>
        </p:nvSpPr>
        <p:spPr/>
        <p:txBody>
          <a:bodyPr/>
          <a:lstStyle/>
          <a:p>
            <a:r>
              <a:rPr lang="en-US">
                <a:latin typeface="Arial"/>
                <a:cs typeface="Arial"/>
              </a:rPr>
              <a:t>Recent and Upcoming System Changes Cont.</a:t>
            </a:r>
          </a:p>
        </p:txBody>
      </p:sp>
      <p:sp>
        <p:nvSpPr>
          <p:cNvPr id="3" name="Text Placeholder 2">
            <a:extLst>
              <a:ext uri="{FF2B5EF4-FFF2-40B4-BE49-F238E27FC236}">
                <a16:creationId xmlns:a16="http://schemas.microsoft.com/office/drawing/2014/main" id="{0BBA7A48-7867-9AA4-7B29-9E63E29DC0FE}"/>
              </a:ext>
            </a:extLst>
          </p:cNvPr>
          <p:cNvSpPr>
            <a:spLocks noGrp="1"/>
          </p:cNvSpPr>
          <p:nvPr>
            <p:ph type="body" idx="1"/>
          </p:nvPr>
        </p:nvSpPr>
        <p:spPr/>
        <p:txBody>
          <a:bodyPr/>
          <a:lstStyle/>
          <a:p>
            <a:pPr>
              <a:lnSpc>
                <a:spcPct val="114999"/>
              </a:lnSpc>
            </a:pPr>
            <a:r>
              <a:rPr lang="en-US"/>
              <a:t>HR Bill Section 71112 – Modifying Retroactive (Prior Quarter) Coverage Effective 1/1/2027</a:t>
            </a:r>
            <a:endParaRPr lang="en-US">
              <a:solidFill>
                <a:srgbClr val="000000"/>
              </a:solidFill>
            </a:endParaRPr>
          </a:p>
          <a:p>
            <a:pPr lvl="1">
              <a:lnSpc>
                <a:spcPct val="114999"/>
              </a:lnSpc>
              <a:buClr>
                <a:srgbClr val="369992"/>
              </a:buClr>
            </a:pPr>
            <a:r>
              <a:rPr lang="en-US" sz="1800"/>
              <a:t>Current Prior Quarter coverage – three months</a:t>
            </a:r>
            <a:endParaRPr lang="en-US" sz="1800">
              <a:solidFill>
                <a:srgbClr val="000000"/>
              </a:solidFill>
            </a:endParaRPr>
          </a:p>
          <a:p>
            <a:pPr lvl="1">
              <a:lnSpc>
                <a:spcPct val="114999"/>
              </a:lnSpc>
              <a:buClr>
                <a:srgbClr val="369992"/>
              </a:buClr>
            </a:pPr>
            <a:r>
              <a:rPr lang="en-US" sz="1800"/>
              <a:t>Changing to two months</a:t>
            </a:r>
            <a:endParaRPr lang="en-US" sz="1800">
              <a:solidFill>
                <a:srgbClr val="000000"/>
              </a:solidFill>
            </a:endParaRPr>
          </a:p>
          <a:p>
            <a:pPr lvl="1">
              <a:lnSpc>
                <a:spcPct val="114999"/>
              </a:lnSpc>
              <a:buClr>
                <a:srgbClr val="369992"/>
              </a:buClr>
            </a:pPr>
            <a:r>
              <a:rPr lang="en-US" sz="1800"/>
              <a:t>Reminder: FFS only for pregnant woman and children</a:t>
            </a:r>
            <a:endParaRPr lang="en-US" sz="1800">
              <a:solidFill>
                <a:srgbClr val="000000"/>
              </a:solidFill>
            </a:endParaRPr>
          </a:p>
          <a:p>
            <a:pPr>
              <a:lnSpc>
                <a:spcPct val="114999"/>
              </a:lnSpc>
            </a:pPr>
            <a:endParaRPr lang="en-US"/>
          </a:p>
          <a:p>
            <a:pPr>
              <a:lnSpc>
                <a:spcPct val="114999"/>
              </a:lnSpc>
            </a:pPr>
            <a:r>
              <a:rPr lang="en-US"/>
              <a:t>HR Bill Section 71120 - Cost Sharing – Effective 10/1/2028</a:t>
            </a:r>
          </a:p>
          <a:p>
            <a:pPr lvl="1">
              <a:lnSpc>
                <a:spcPct val="114999"/>
              </a:lnSpc>
            </a:pPr>
            <a:r>
              <a:rPr lang="en-US" sz="1800"/>
              <a:t>More to come</a:t>
            </a:r>
          </a:p>
        </p:txBody>
      </p:sp>
    </p:spTree>
    <p:extLst>
      <p:ext uri="{BB962C8B-B14F-4D97-AF65-F5344CB8AC3E}">
        <p14:creationId xmlns:p14="http://schemas.microsoft.com/office/powerpoint/2010/main" val="42672048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 name="Title 1">
            <a:extLst>
              <a:ext uri="{FF2B5EF4-FFF2-40B4-BE49-F238E27FC236}">
                <a16:creationId xmlns:a16="http://schemas.microsoft.com/office/drawing/2014/main" id="{F7E2ABB4-F7C2-4DAE-83AC-3597A0C5205B}"/>
              </a:ext>
            </a:extLst>
          </p:cNvPr>
          <p:cNvSpPr>
            <a:spLocks noGrp="1"/>
          </p:cNvSpPr>
          <p:nvPr>
            <p:ph type="title"/>
          </p:nvPr>
        </p:nvSpPr>
        <p:spPr/>
        <p:txBody>
          <a:bodyPr/>
          <a:lstStyle/>
          <a:p>
            <a:pPr algn="ctr"/>
            <a:r>
              <a:rPr lang="en-US">
                <a:latin typeface="+mn-lt"/>
              </a:rPr>
              <a:t>Future System Enhancements</a:t>
            </a:r>
          </a:p>
        </p:txBody>
      </p:sp>
      <p:sp>
        <p:nvSpPr>
          <p:cNvPr id="3" name="Text Placeholder 2">
            <a:extLst>
              <a:ext uri="{FF2B5EF4-FFF2-40B4-BE49-F238E27FC236}">
                <a16:creationId xmlns:a16="http://schemas.microsoft.com/office/drawing/2014/main" id="{B14E26B8-F007-9B3D-D515-7BF8B505AA35}"/>
              </a:ext>
            </a:extLst>
          </p:cNvPr>
          <p:cNvSpPr>
            <a:spLocks noGrp="1"/>
          </p:cNvSpPr>
          <p:nvPr>
            <p:ph type="body" idx="1"/>
          </p:nvPr>
        </p:nvSpPr>
        <p:spPr>
          <a:xfrm>
            <a:off x="311700" y="1152475"/>
            <a:ext cx="8520600" cy="3606812"/>
          </a:xfrm>
        </p:spPr>
        <p:txBody>
          <a:bodyPr/>
          <a:lstStyle/>
          <a:p>
            <a:pPr lvl="0"/>
            <a:r>
              <a:rPr lang="en-US"/>
              <a:t>MES Modernization</a:t>
            </a:r>
          </a:p>
          <a:p>
            <a:pPr lvl="1"/>
            <a:r>
              <a:rPr lang="en-US" sz="1800" b="1"/>
              <a:t>Customer Service System (CSS)-SNOW</a:t>
            </a:r>
          </a:p>
          <a:p>
            <a:pPr lvl="2"/>
            <a:r>
              <a:rPr lang="en-US" sz="1800"/>
              <a:t>Utilizing ServiceNow for workflow or portal interface.</a:t>
            </a:r>
            <a:br>
              <a:rPr lang="en-US" sz="1800"/>
            </a:br>
            <a:r>
              <a:rPr lang="en-US" sz="1800"/>
              <a:t>A “one-stop-shop” for Members, Providers, and Health Plans to update account information and communicate with AHCCCS.  </a:t>
            </a:r>
          </a:p>
          <a:p>
            <a:pPr lvl="2"/>
            <a:r>
              <a:rPr lang="en-US" sz="1800"/>
              <a:t>Currently working on this transition and more to come.</a:t>
            </a:r>
          </a:p>
          <a:p>
            <a:endParaRPr lang="en-US" b="1">
              <a:latin typeface="+mn-lt"/>
            </a:endParaRPr>
          </a:p>
          <a:p>
            <a:pPr marL="114300" indent="0">
              <a:buNone/>
            </a:pP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D4AE9-6825-17C7-6059-6CF3634AF948}"/>
              </a:ext>
            </a:extLst>
          </p:cNvPr>
          <p:cNvSpPr>
            <a:spLocks noGrp="1"/>
          </p:cNvSpPr>
          <p:nvPr>
            <p:ph type="title"/>
          </p:nvPr>
        </p:nvSpPr>
        <p:spPr/>
        <p:txBody>
          <a:bodyPr/>
          <a:lstStyle/>
          <a:p>
            <a:pPr algn="ctr"/>
            <a:r>
              <a:rPr lang="en-US">
                <a:solidFill>
                  <a:srgbClr val="005528"/>
                </a:solidFill>
                <a:highlight>
                  <a:srgbClr val="F5F5F5"/>
                </a:highlight>
                <a:latin typeface="Arial"/>
                <a:cs typeface="Arial"/>
              </a:rPr>
              <a:t>Future System Enhancements</a:t>
            </a:r>
            <a:endParaRPr lang="en-US"/>
          </a:p>
        </p:txBody>
      </p:sp>
      <p:sp>
        <p:nvSpPr>
          <p:cNvPr id="3" name="Text Placeholder 2">
            <a:extLst>
              <a:ext uri="{FF2B5EF4-FFF2-40B4-BE49-F238E27FC236}">
                <a16:creationId xmlns:a16="http://schemas.microsoft.com/office/drawing/2014/main" id="{2F975E9E-1681-2C71-5D98-EB5781EC638D}"/>
              </a:ext>
            </a:extLst>
          </p:cNvPr>
          <p:cNvSpPr>
            <a:spLocks noGrp="1"/>
          </p:cNvSpPr>
          <p:nvPr>
            <p:ph type="body" idx="1"/>
          </p:nvPr>
        </p:nvSpPr>
        <p:spPr/>
        <p:txBody>
          <a:bodyPr/>
          <a:lstStyle/>
          <a:p>
            <a:pPr>
              <a:lnSpc>
                <a:spcPct val="114999"/>
              </a:lnSpc>
            </a:pPr>
            <a:r>
              <a:rPr lang="en-US" b="1" err="1">
                <a:cs typeface="Arial"/>
              </a:rPr>
              <a:t>MainFrame</a:t>
            </a:r>
            <a:r>
              <a:rPr lang="en-US" b="1">
                <a:cs typeface="Arial"/>
              </a:rPr>
              <a:t> Refactor project - MFR </a:t>
            </a:r>
            <a:r>
              <a:rPr lang="en-US">
                <a:cs typeface="Arial"/>
              </a:rPr>
              <a:t>- </a:t>
            </a:r>
            <a:endParaRPr lang="en-US">
              <a:solidFill>
                <a:srgbClr val="000000"/>
              </a:solidFill>
              <a:cs typeface="Arial"/>
            </a:endParaRPr>
          </a:p>
          <a:p>
            <a:pPr lvl="1">
              <a:lnSpc>
                <a:spcPct val="114999"/>
              </a:lnSpc>
              <a:buClr>
                <a:srgbClr val="CC6C20"/>
              </a:buClr>
            </a:pPr>
            <a:r>
              <a:rPr lang="en-US" sz="1800">
                <a:cs typeface="Arial"/>
              </a:rPr>
              <a:t>We are migrating our mainframe system to a secure cloud environment October 2027. Testing with internal teams has begun, and the rollout to the MCOs is being conducted in phases —starting with a small group to isolate and address any issues before broader deployment.</a:t>
            </a:r>
            <a:endParaRPr lang="en-US" sz="1800">
              <a:solidFill>
                <a:srgbClr val="000000"/>
              </a:solidFill>
              <a:cs typeface="Arial"/>
            </a:endParaRPr>
          </a:p>
          <a:p>
            <a:pPr lvl="1">
              <a:lnSpc>
                <a:spcPct val="114999"/>
              </a:lnSpc>
              <a:buClr>
                <a:srgbClr val="CC6C20"/>
              </a:buClr>
            </a:pPr>
            <a:r>
              <a:rPr lang="en-US" sz="1800">
                <a:solidFill>
                  <a:srgbClr val="414042"/>
                </a:solidFill>
                <a:cs typeface="Arial"/>
              </a:rPr>
              <a:t>Beginning on </a:t>
            </a:r>
            <a:r>
              <a:rPr lang="en-US" sz="1800" b="1">
                <a:solidFill>
                  <a:srgbClr val="414042"/>
                </a:solidFill>
                <a:cs typeface="Arial"/>
              </a:rPr>
              <a:t>September 8, 2026</a:t>
            </a:r>
            <a:r>
              <a:rPr lang="en-US" sz="1800">
                <a:solidFill>
                  <a:srgbClr val="414042"/>
                </a:solidFill>
                <a:cs typeface="Arial"/>
              </a:rPr>
              <a:t>, selected partners will be onboarded, with full partner participation scheduled to begin in January or February 2027, provided no significant issues are identified during testing.</a:t>
            </a:r>
            <a:endParaRPr lang="en-US" sz="1800">
              <a:solidFill>
                <a:srgbClr val="000000"/>
              </a:solidFill>
              <a:cs typeface="Arial"/>
            </a:endParaRPr>
          </a:p>
          <a:p>
            <a:pPr lvl="1">
              <a:lnSpc>
                <a:spcPct val="114999"/>
              </a:lnSpc>
              <a:buClr>
                <a:srgbClr val="CC6C20"/>
              </a:buClr>
            </a:pPr>
            <a:endParaRPr lang="en-US">
              <a:solidFill>
                <a:srgbClr val="414042"/>
              </a:solidFill>
              <a:latin typeface="Arial"/>
              <a:cs typeface="Arial"/>
            </a:endParaRPr>
          </a:p>
          <a:p>
            <a:pPr>
              <a:lnSpc>
                <a:spcPct val="114999"/>
              </a:lnSpc>
            </a:pPr>
            <a:endParaRPr lang="en-US" sz="1100">
              <a:solidFill>
                <a:srgbClr val="000000"/>
              </a:solidFill>
              <a:latin typeface="Segoe UI"/>
              <a:cs typeface="Segoe UI"/>
            </a:endParaRPr>
          </a:p>
          <a:p>
            <a:pPr>
              <a:lnSpc>
                <a:spcPct val="114999"/>
              </a:lnSpc>
            </a:pPr>
            <a:endParaRPr lang="en-US"/>
          </a:p>
        </p:txBody>
      </p:sp>
    </p:spTree>
    <p:extLst>
      <p:ext uri="{BB962C8B-B14F-4D97-AF65-F5344CB8AC3E}">
        <p14:creationId xmlns:p14="http://schemas.microsoft.com/office/powerpoint/2010/main" val="34555025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4FF76-BEE8-7CF8-5C78-8B83CF06EFA3}"/>
              </a:ext>
            </a:extLst>
          </p:cNvPr>
          <p:cNvSpPr>
            <a:spLocks noGrp="1"/>
          </p:cNvSpPr>
          <p:nvPr>
            <p:ph type="title"/>
          </p:nvPr>
        </p:nvSpPr>
        <p:spPr/>
        <p:txBody>
          <a:bodyPr/>
          <a:lstStyle/>
          <a:p>
            <a:pPr algn="ctr"/>
            <a:r>
              <a:rPr lang="en-US">
                <a:solidFill>
                  <a:srgbClr val="005528"/>
                </a:solidFill>
                <a:highlight>
                  <a:srgbClr val="F5F5F5"/>
                </a:highlight>
                <a:latin typeface="+mn-lt"/>
                <a:cs typeface="Arial"/>
              </a:rPr>
              <a:t>Future System Enhancements</a:t>
            </a:r>
            <a:endParaRPr lang="en-US">
              <a:solidFill>
                <a:srgbClr val="005528"/>
              </a:solidFill>
              <a:highlight>
                <a:srgbClr val="F5F5F5"/>
              </a:highlight>
              <a:cs typeface="Arial"/>
            </a:endParaRPr>
          </a:p>
        </p:txBody>
      </p:sp>
      <p:sp>
        <p:nvSpPr>
          <p:cNvPr id="3" name="Text Placeholder 2">
            <a:extLst>
              <a:ext uri="{FF2B5EF4-FFF2-40B4-BE49-F238E27FC236}">
                <a16:creationId xmlns:a16="http://schemas.microsoft.com/office/drawing/2014/main" id="{8745A7B7-BB06-3D0F-E382-B1AB38D2537E}"/>
              </a:ext>
            </a:extLst>
          </p:cNvPr>
          <p:cNvSpPr>
            <a:spLocks noGrp="1"/>
          </p:cNvSpPr>
          <p:nvPr>
            <p:ph type="body" idx="1"/>
          </p:nvPr>
        </p:nvSpPr>
        <p:spPr>
          <a:xfrm>
            <a:off x="311700" y="1152475"/>
            <a:ext cx="8520600" cy="3987900"/>
          </a:xfrm>
        </p:spPr>
        <p:txBody>
          <a:bodyPr/>
          <a:lstStyle/>
          <a:p>
            <a:pPr marL="114300" indent="0">
              <a:lnSpc>
                <a:spcPct val="114999"/>
              </a:lnSpc>
              <a:buClr>
                <a:srgbClr val="8CB27B"/>
              </a:buClr>
              <a:buNone/>
            </a:pPr>
            <a:endParaRPr lang="en-US">
              <a:latin typeface="+mn-lt"/>
              <a:cs typeface="Arial"/>
            </a:endParaRPr>
          </a:p>
          <a:p>
            <a:pPr>
              <a:lnSpc>
                <a:spcPct val="114999"/>
              </a:lnSpc>
            </a:pPr>
            <a:r>
              <a:rPr lang="en-US" sz="1600"/>
              <a:t>TIG new Facelift</a:t>
            </a:r>
          </a:p>
          <a:p>
            <a:pPr lvl="1">
              <a:lnSpc>
                <a:spcPct val="114999"/>
              </a:lnSpc>
            </a:pPr>
            <a:r>
              <a:rPr lang="en-US" sz="1600"/>
              <a:t>We are working on updating the how the TIG looks</a:t>
            </a:r>
          </a:p>
          <a:p>
            <a:pPr lvl="1">
              <a:lnSpc>
                <a:spcPct val="114999"/>
              </a:lnSpc>
              <a:buClr>
                <a:srgbClr val="CC6C20"/>
              </a:buClr>
            </a:pPr>
            <a:r>
              <a:rPr lang="en-US" sz="1600"/>
              <a:t>Will be coming:  CTYPRI information, EVV Information: Medicare/DSNP information; MCO adding member address through the AHCCCS Online portal.</a:t>
            </a:r>
          </a:p>
          <a:p>
            <a:endParaRPr lang="en-US" sz="1600"/>
          </a:p>
        </p:txBody>
      </p:sp>
    </p:spTree>
    <p:extLst>
      <p:ext uri="{BB962C8B-B14F-4D97-AF65-F5344CB8AC3E}">
        <p14:creationId xmlns:p14="http://schemas.microsoft.com/office/powerpoint/2010/main" val="26039906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3" name="Text Placeholder 2">
            <a:extLst>
              <a:ext uri="{FF2B5EF4-FFF2-40B4-BE49-F238E27FC236}">
                <a16:creationId xmlns:a16="http://schemas.microsoft.com/office/drawing/2014/main" id="{88F27598-02BC-A78F-F3C8-B09FB1D78963}"/>
              </a:ext>
            </a:extLst>
          </p:cNvPr>
          <p:cNvSpPr>
            <a:spLocks noGrp="1"/>
          </p:cNvSpPr>
          <p:nvPr>
            <p:ph type="body" idx="1"/>
          </p:nvPr>
        </p:nvSpPr>
        <p:spPr>
          <a:xfrm>
            <a:off x="311700" y="196286"/>
            <a:ext cx="8520600" cy="4490612"/>
          </a:xfrm>
        </p:spPr>
        <p:txBody>
          <a:bodyPr/>
          <a:lstStyle/>
          <a:p>
            <a:pPr marL="114300" indent="0" algn="ctr">
              <a:buNone/>
            </a:pPr>
            <a:r>
              <a:rPr lang="en-US" sz="2800" b="1">
                <a:solidFill>
                  <a:schemeClr val="accent2"/>
                </a:solidFill>
                <a:latin typeface="+mn-lt"/>
              </a:rPr>
              <a:t>Point of Contacts:</a:t>
            </a:r>
          </a:p>
          <a:p>
            <a:pPr marL="114300" indent="0">
              <a:buNone/>
            </a:pPr>
            <a:br>
              <a:rPr lang="en-US" b="1"/>
            </a:br>
            <a:r>
              <a:rPr lang="en-US">
                <a:solidFill>
                  <a:schemeClr val="accent1"/>
                </a:solidFill>
                <a:hlinkClick r:id="rId3">
                  <a:extLst>
                    <a:ext uri="{A12FA001-AC4F-418D-AE19-62706E023703}">
                      <ahyp:hlinkClr xmlns:ahyp="http://schemas.microsoft.com/office/drawing/2018/hyperlinkcolor" val="tx"/>
                    </a:ext>
                  </a:extLst>
                </a:hlinkClick>
              </a:rPr>
              <a:t>TCUInquiry@azahcccs.gov</a:t>
            </a:r>
            <a:r>
              <a:rPr lang="en-US">
                <a:solidFill>
                  <a:schemeClr val="accent1"/>
                </a:solidFill>
              </a:rPr>
              <a:t> </a:t>
            </a:r>
            <a:r>
              <a:rPr lang="en-US"/>
              <a:t>– Business Member Liaison team: SMI, State Only and Member questions; enrollment questions/corrections</a:t>
            </a:r>
          </a:p>
          <a:p>
            <a:pPr marL="114300" indent="0">
              <a:buNone/>
            </a:pPr>
            <a:br>
              <a:rPr lang="en-US"/>
            </a:br>
            <a:r>
              <a:rPr lang="en-US">
                <a:solidFill>
                  <a:schemeClr val="accent1"/>
                </a:solidFill>
                <a:hlinkClick r:id="rId4">
                  <a:extLst>
                    <a:ext uri="{A12FA001-AC4F-418D-AE19-62706E023703}">
                      <ahyp:hlinkClr xmlns:ahyp="http://schemas.microsoft.com/office/drawing/2018/hyperlinkcolor" val="tx"/>
                    </a:ext>
                  </a:extLst>
                </a:hlinkClick>
              </a:rPr>
              <a:t>TCURequests@azahcccs.gov</a:t>
            </a:r>
            <a:r>
              <a:rPr lang="en-US">
                <a:solidFill>
                  <a:schemeClr val="accent1"/>
                </a:solidFill>
              </a:rPr>
              <a:t> </a:t>
            </a:r>
            <a:r>
              <a:rPr lang="en-US"/>
              <a:t>– Business Technical Liaison team: EDI File questions/concerns/issues; Any file questions; PMMIS questions in general</a:t>
            </a:r>
          </a:p>
          <a:p>
            <a:pPr marL="114300" indent="0">
              <a:buNone/>
            </a:pPr>
            <a:br>
              <a:rPr lang="en-US"/>
            </a:br>
            <a:r>
              <a:rPr lang="en-US" err="1">
                <a:solidFill>
                  <a:schemeClr val="accent1"/>
                </a:solidFill>
              </a:rPr>
              <a:t>HEAPlus</a:t>
            </a:r>
            <a:r>
              <a:rPr lang="en-US"/>
              <a:t>- Phone Number 602-542-5802</a:t>
            </a:r>
          </a:p>
          <a:p>
            <a:pPr marL="114300" indent="0">
              <a:buNone/>
            </a:pPr>
            <a:br>
              <a:rPr lang="en-US"/>
            </a:br>
            <a:r>
              <a:rPr lang="en-US">
                <a:solidFill>
                  <a:schemeClr val="accent1"/>
                </a:solidFill>
              </a:rPr>
              <a:t>Encounters Liaison - </a:t>
            </a:r>
            <a:r>
              <a:rPr lang="en-US"/>
              <a:t>for Encounter Questions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 name="Title 1">
            <a:extLst>
              <a:ext uri="{FF2B5EF4-FFF2-40B4-BE49-F238E27FC236}">
                <a16:creationId xmlns:a16="http://schemas.microsoft.com/office/drawing/2014/main" id="{04F2A05B-67F6-A46D-8DE1-A1545598A1AD}"/>
              </a:ext>
            </a:extLst>
          </p:cNvPr>
          <p:cNvSpPr>
            <a:spLocks noGrp="1"/>
          </p:cNvSpPr>
          <p:nvPr>
            <p:ph type="title"/>
          </p:nvPr>
        </p:nvSpPr>
        <p:spPr/>
        <p:txBody>
          <a:bodyPr/>
          <a:lstStyle/>
          <a:p>
            <a:pPr algn="ctr"/>
            <a:r>
              <a:rPr lang="en-US">
                <a:latin typeface="+mn-lt"/>
              </a:rPr>
              <a:t>Questions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2" name="Title 1">
            <a:extLst>
              <a:ext uri="{FF2B5EF4-FFF2-40B4-BE49-F238E27FC236}">
                <a16:creationId xmlns:a16="http://schemas.microsoft.com/office/drawing/2014/main" id="{D7B3BB17-0E9D-5D1D-A480-4A37A778B275}"/>
              </a:ext>
            </a:extLst>
          </p:cNvPr>
          <p:cNvSpPr>
            <a:spLocks noGrp="1"/>
          </p:cNvSpPr>
          <p:nvPr>
            <p:ph type="title"/>
          </p:nvPr>
        </p:nvSpPr>
        <p:spPr/>
        <p:txBody>
          <a:bodyPr/>
          <a:lstStyle/>
          <a:p>
            <a:pPr algn="ctr"/>
            <a:r>
              <a:rPr lang="en-US">
                <a:latin typeface="+mn-lt"/>
              </a:rPr>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379F-4A14-D24F-9F7D-C8B8B95B2FAF}"/>
              </a:ext>
            </a:extLst>
          </p:cNvPr>
          <p:cNvSpPr>
            <a:spLocks noGrp="1"/>
          </p:cNvSpPr>
          <p:nvPr>
            <p:ph type="title"/>
          </p:nvPr>
        </p:nvSpPr>
        <p:spPr>
          <a:xfrm>
            <a:off x="306258" y="137160"/>
            <a:ext cx="8526042" cy="732641"/>
          </a:xfrm>
        </p:spPr>
        <p:txBody>
          <a:bodyPr/>
          <a:lstStyle/>
          <a:p>
            <a:pPr algn="ctr"/>
            <a:endParaRPr lang="en-US">
              <a:latin typeface="+mn-lt"/>
            </a:endParaRPr>
          </a:p>
        </p:txBody>
      </p:sp>
      <p:sp>
        <p:nvSpPr>
          <p:cNvPr id="3" name="Text Placeholder 2">
            <a:extLst>
              <a:ext uri="{FF2B5EF4-FFF2-40B4-BE49-F238E27FC236}">
                <a16:creationId xmlns:a16="http://schemas.microsoft.com/office/drawing/2014/main" id="{DA2B013E-DB59-FE91-E549-47BEE794C341}"/>
              </a:ext>
            </a:extLst>
          </p:cNvPr>
          <p:cNvSpPr>
            <a:spLocks noGrp="1"/>
          </p:cNvSpPr>
          <p:nvPr>
            <p:ph type="body" idx="1"/>
          </p:nvPr>
        </p:nvSpPr>
        <p:spPr>
          <a:xfrm>
            <a:off x="311700" y="885675"/>
            <a:ext cx="8520600" cy="3683200"/>
          </a:xfrm>
        </p:spPr>
        <p:txBody>
          <a:bodyPr/>
          <a:lstStyle/>
          <a:p>
            <a:pPr marL="114300" indent="0">
              <a:lnSpc>
                <a:spcPct val="114999"/>
              </a:lnSpc>
              <a:buNone/>
            </a:pPr>
            <a:r>
              <a:rPr lang="en-US" sz="2800" b="1">
                <a:solidFill>
                  <a:srgbClr val="CC6C20"/>
                </a:solidFill>
                <a:highlight>
                  <a:srgbClr val="F5F5F5"/>
                </a:highlight>
                <a:latin typeface="+mn-lt"/>
                <a:cs typeface="Arial"/>
              </a:rPr>
              <a:t>  </a:t>
            </a:r>
            <a:endParaRPr lang="en-US">
              <a:solidFill>
                <a:srgbClr val="414042"/>
              </a:solidFill>
              <a:cs typeface="Arial"/>
            </a:endParaRPr>
          </a:p>
          <a:p>
            <a:pPr marL="114300" indent="0" algn="ctr">
              <a:lnSpc>
                <a:spcPct val="114999"/>
              </a:lnSpc>
              <a:buNone/>
            </a:pPr>
            <a:endParaRPr lang="en-US" sz="2800" b="1">
              <a:solidFill>
                <a:srgbClr val="CC6C20"/>
              </a:solidFill>
              <a:highlight>
                <a:srgbClr val="F5F5F5"/>
              </a:highlight>
              <a:latin typeface="+mn-lt"/>
              <a:cs typeface="Arial"/>
            </a:endParaRPr>
          </a:p>
          <a:p>
            <a:pPr marL="114300" indent="0" algn="ctr">
              <a:lnSpc>
                <a:spcPct val="114999"/>
              </a:lnSpc>
              <a:buNone/>
            </a:pPr>
            <a:r>
              <a:rPr lang="en-US" sz="4800" b="1">
                <a:solidFill>
                  <a:srgbClr val="CC6C20"/>
                </a:solidFill>
                <a:highlight>
                  <a:srgbClr val="F5F5F5"/>
                </a:highlight>
                <a:cs typeface="Arial"/>
              </a:rPr>
              <a:t>Welcome</a:t>
            </a:r>
            <a:endParaRPr lang="en-US" sz="4800"/>
          </a:p>
        </p:txBody>
      </p:sp>
    </p:spTree>
    <p:extLst>
      <p:ext uri="{BB962C8B-B14F-4D97-AF65-F5344CB8AC3E}">
        <p14:creationId xmlns:p14="http://schemas.microsoft.com/office/powerpoint/2010/main" val="1562285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2">
          <a:extLst>
            <a:ext uri="{FF2B5EF4-FFF2-40B4-BE49-F238E27FC236}">
              <a16:creationId xmlns:a16="http://schemas.microsoft.com/office/drawing/2014/main" id="{ED8C16B9-2D14-E71C-3023-5DC3AD40DBF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B58B442-1620-8B7B-FE2B-C269A3A3115F}"/>
              </a:ext>
            </a:extLst>
          </p:cNvPr>
          <p:cNvSpPr>
            <a:spLocks noGrp="1"/>
          </p:cNvSpPr>
          <p:nvPr>
            <p:ph type="title"/>
          </p:nvPr>
        </p:nvSpPr>
        <p:spPr>
          <a:xfrm>
            <a:off x="311700" y="137160"/>
            <a:ext cx="8520600" cy="528293"/>
          </a:xfrm>
        </p:spPr>
        <p:txBody>
          <a:bodyPr/>
          <a:lstStyle/>
          <a:p>
            <a:r>
              <a:rPr lang="en-US">
                <a:latin typeface="+mn-lt"/>
              </a:rPr>
              <a:t>Enrollment System Issues</a:t>
            </a:r>
          </a:p>
        </p:txBody>
      </p:sp>
      <p:sp>
        <p:nvSpPr>
          <p:cNvPr id="4" name="Text Placeholder 3">
            <a:extLst>
              <a:ext uri="{FF2B5EF4-FFF2-40B4-BE49-F238E27FC236}">
                <a16:creationId xmlns:a16="http://schemas.microsoft.com/office/drawing/2014/main" id="{C3CD41CC-A964-2436-D7F0-537440E58209}"/>
              </a:ext>
            </a:extLst>
          </p:cNvPr>
          <p:cNvSpPr>
            <a:spLocks noGrp="1"/>
          </p:cNvSpPr>
          <p:nvPr>
            <p:ph type="body" idx="1"/>
          </p:nvPr>
        </p:nvSpPr>
        <p:spPr>
          <a:xfrm>
            <a:off x="311700" y="531404"/>
            <a:ext cx="8520600" cy="4474935"/>
          </a:xfrm>
        </p:spPr>
        <p:txBody>
          <a:bodyPr/>
          <a:lstStyle/>
          <a:p>
            <a:pPr marL="0" indent="0">
              <a:lnSpc>
                <a:spcPct val="114999"/>
              </a:lnSpc>
              <a:buNone/>
            </a:pPr>
            <a:endParaRPr lang="en-US" sz="1600">
              <a:solidFill>
                <a:srgbClr val="000000"/>
              </a:solidFill>
            </a:endParaRPr>
          </a:p>
          <a:p>
            <a:pPr marL="285750" indent="-285750">
              <a:lnSpc>
                <a:spcPct val="114999"/>
              </a:lnSpc>
              <a:buFont typeface="Lexend" panose="020B0604020202020204" pitchFamily="34" charset="0"/>
              <a:buChar char="●"/>
            </a:pPr>
            <a:r>
              <a:rPr lang="en-US" sz="1600">
                <a:solidFill>
                  <a:srgbClr val="000000"/>
                </a:solidFill>
              </a:rPr>
              <a:t>Starting with the 10/1/2025 Month end the system moved Native American members out of an MCO plan to AIHP plan incorrectly</a:t>
            </a:r>
            <a:endParaRPr lang="en-US" sz="1600">
              <a:solidFill>
                <a:srgbClr val="414042"/>
              </a:solidFill>
            </a:endParaRPr>
          </a:p>
          <a:p>
            <a:pPr marL="285750" indent="-285750">
              <a:lnSpc>
                <a:spcPct val="114999"/>
              </a:lnSpc>
              <a:buFont typeface="Lexend" panose="020B0604020202020204" pitchFamily="34" charset="0"/>
              <a:buChar char="●"/>
            </a:pPr>
            <a:r>
              <a:rPr lang="en-US" sz="1600">
                <a:solidFill>
                  <a:srgbClr val="000000"/>
                </a:solidFill>
              </a:rPr>
              <a:t>DMPS</a:t>
            </a:r>
            <a:r>
              <a:rPr lang="en-US" sz="1600" b="0" i="0">
                <a:solidFill>
                  <a:srgbClr val="000000"/>
                </a:solidFill>
                <a:effectLst/>
              </a:rPr>
              <a:t> </a:t>
            </a:r>
            <a:r>
              <a:rPr lang="en-US" sz="1600">
                <a:solidFill>
                  <a:srgbClr val="000000"/>
                </a:solidFill>
              </a:rPr>
              <a:t>cannot</a:t>
            </a:r>
            <a:r>
              <a:rPr lang="en-US" sz="1600" b="0" i="0">
                <a:solidFill>
                  <a:srgbClr val="000000"/>
                </a:solidFill>
                <a:effectLst/>
              </a:rPr>
              <a:t> </a:t>
            </a:r>
            <a:r>
              <a:rPr lang="en-US" sz="1600" b="0" i="0" u="sng">
                <a:solidFill>
                  <a:srgbClr val="000000"/>
                </a:solidFill>
                <a:effectLst/>
              </a:rPr>
              <a:t>manually</a:t>
            </a:r>
            <a:r>
              <a:rPr lang="en-US" sz="1600" b="0" i="0">
                <a:solidFill>
                  <a:srgbClr val="000000"/>
                </a:solidFill>
                <a:effectLst/>
              </a:rPr>
              <a:t> key PCC contract types.  </a:t>
            </a:r>
            <a:endParaRPr lang="en-US" sz="1600">
              <a:solidFill>
                <a:srgbClr val="414042"/>
              </a:solidFill>
            </a:endParaRPr>
          </a:p>
          <a:p>
            <a:pPr marL="285750" indent="-285750">
              <a:lnSpc>
                <a:spcPct val="114999"/>
              </a:lnSpc>
              <a:buFont typeface="Lexend" panose="020B0604020202020204" pitchFamily="34" charset="0"/>
              <a:buChar char="●"/>
            </a:pPr>
            <a:r>
              <a:rPr lang="en-US" sz="1600">
                <a:solidFill>
                  <a:srgbClr val="000000"/>
                </a:solidFill>
              </a:rPr>
              <a:t>Old</a:t>
            </a:r>
            <a:r>
              <a:rPr lang="en-US" sz="1600" b="0" i="0">
                <a:solidFill>
                  <a:srgbClr val="000000"/>
                </a:solidFill>
                <a:effectLst/>
              </a:rPr>
              <a:t> HPs being assigned on RP216 </a:t>
            </a:r>
            <a:endParaRPr lang="en-US" sz="1600">
              <a:solidFill>
                <a:srgbClr val="414042"/>
              </a:solidFill>
            </a:endParaRPr>
          </a:p>
          <a:p>
            <a:pPr marL="285750" indent="-285750">
              <a:lnSpc>
                <a:spcPct val="114999"/>
              </a:lnSpc>
              <a:buFont typeface="Lexend" panose="020B0604020202020204" pitchFamily="34" charset="0"/>
              <a:buChar char="●"/>
            </a:pPr>
            <a:r>
              <a:rPr lang="en-US" sz="1600">
                <a:solidFill>
                  <a:srgbClr val="000000"/>
                </a:solidFill>
              </a:rPr>
              <a:t>834 issues</a:t>
            </a:r>
            <a:endParaRPr lang="en-US" sz="1600">
              <a:solidFill>
                <a:srgbClr val="414042"/>
              </a:solidFill>
            </a:endParaRPr>
          </a:p>
          <a:p>
            <a:pPr fontAlgn="base">
              <a:buClr>
                <a:srgbClr val="8A3A6D"/>
              </a:buClr>
              <a:buFont typeface="Lexend" panose="020B0604020202020204" pitchFamily="34" charset="0"/>
              <a:buChar char="●"/>
              <a:defRPr/>
            </a:pPr>
            <a:r>
              <a:rPr lang="en-US" sz="1600">
                <a:solidFill>
                  <a:srgbClr val="000000"/>
                </a:solidFill>
              </a:rPr>
              <a:t>Gaps in enrollment RP160/RP216</a:t>
            </a:r>
          </a:p>
          <a:p>
            <a:pPr lvl="0" fontAlgn="base">
              <a:buClr>
                <a:srgbClr val="8A3A6D"/>
              </a:buClr>
              <a:buFont typeface="Lexend" panose="020B0604020202020204" pitchFamily="34" charset="0"/>
              <a:buChar char="●"/>
              <a:defRPr/>
            </a:pPr>
            <a:r>
              <a:rPr lang="en-US" sz="1600">
                <a:solidFill>
                  <a:srgbClr val="000000"/>
                </a:solidFill>
              </a:rPr>
              <a:t>Overlapping BH enrollment RP216/Unable to Key RP216 on certain records</a:t>
            </a:r>
          </a:p>
          <a:p>
            <a:pPr marL="285750" indent="-285750">
              <a:lnSpc>
                <a:spcPct val="114999"/>
              </a:lnSpc>
              <a:buClr>
                <a:srgbClr val="8A3A6D"/>
              </a:buClr>
              <a:buFont typeface="Lexend,sans-serif"/>
              <a:buChar char="●"/>
              <a:defRPr/>
            </a:pPr>
            <a:r>
              <a:rPr lang="en-US" sz="1600">
                <a:solidFill>
                  <a:srgbClr val="000000"/>
                </a:solidFill>
                <a:ea typeface="Cambria"/>
              </a:rPr>
              <a:t>CTYPRI - when updating CYYPRI contract 1 to 9 - the system is putting the member back into the health plan incorrectly</a:t>
            </a:r>
            <a:endParaRPr lang="en-US" sz="1600"/>
          </a:p>
          <a:p>
            <a:pPr marL="114300" indent="0">
              <a:lnSpc>
                <a:spcPct val="114999"/>
              </a:lnSpc>
              <a:buNone/>
              <a:defRPr/>
            </a:pPr>
            <a:endParaRPr lang="en-US" sz="1400">
              <a:solidFill>
                <a:srgbClr val="000000"/>
              </a:solidFill>
              <a:latin typeface="Cambria"/>
            </a:endParaRPr>
          </a:p>
          <a:p>
            <a:pPr marL="76200" indent="0">
              <a:spcAft>
                <a:spcPts val="0"/>
              </a:spcAft>
              <a:buNone/>
            </a:pPr>
            <a:endParaRPr lang="en-US" sz="1100">
              <a:latin typeface="+mn-lt"/>
            </a:endParaRPr>
          </a:p>
        </p:txBody>
      </p:sp>
    </p:spTree>
    <p:extLst>
      <p:ext uri="{BB962C8B-B14F-4D97-AF65-F5344CB8AC3E}">
        <p14:creationId xmlns:p14="http://schemas.microsoft.com/office/powerpoint/2010/main" val="1397850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9F438-5E5B-91B6-A52B-72660C7041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BA1C18-EE72-2773-CCDD-42C99FEA9FEB}"/>
              </a:ext>
            </a:extLst>
          </p:cNvPr>
          <p:cNvSpPr>
            <a:spLocks noGrp="1"/>
          </p:cNvSpPr>
          <p:nvPr>
            <p:ph type="title"/>
          </p:nvPr>
        </p:nvSpPr>
        <p:spPr>
          <a:xfrm>
            <a:off x="311700" y="137160"/>
            <a:ext cx="8520600" cy="631454"/>
          </a:xfrm>
        </p:spPr>
        <p:txBody>
          <a:bodyPr/>
          <a:lstStyle/>
          <a:p>
            <a:r>
              <a:rPr lang="en-US"/>
              <a:t>Enrollment System Issues</a:t>
            </a:r>
          </a:p>
        </p:txBody>
      </p:sp>
      <p:sp>
        <p:nvSpPr>
          <p:cNvPr id="3" name="Text Placeholder 2">
            <a:extLst>
              <a:ext uri="{FF2B5EF4-FFF2-40B4-BE49-F238E27FC236}">
                <a16:creationId xmlns:a16="http://schemas.microsoft.com/office/drawing/2014/main" id="{90D96446-5BE8-925E-9DDB-A3F0EE1163BC}"/>
              </a:ext>
            </a:extLst>
          </p:cNvPr>
          <p:cNvSpPr>
            <a:spLocks noGrp="1"/>
          </p:cNvSpPr>
          <p:nvPr>
            <p:ph type="body" idx="1"/>
          </p:nvPr>
        </p:nvSpPr>
        <p:spPr>
          <a:xfrm>
            <a:off x="311700" y="612182"/>
            <a:ext cx="8520600" cy="4394158"/>
          </a:xfrm>
        </p:spPr>
        <p:txBody>
          <a:bodyPr/>
          <a:lstStyle/>
          <a:p>
            <a:pPr marL="114300" indent="0">
              <a:buNone/>
            </a:pPr>
            <a:endParaRPr lang="en-US" sz="1600"/>
          </a:p>
          <a:p>
            <a:pPr>
              <a:lnSpc>
                <a:spcPct val="114999"/>
              </a:lnSpc>
            </a:pPr>
            <a:r>
              <a:rPr lang="en-US" sz="1600"/>
              <a:t>Fix for these issues was promoted on 6/2/2026 moving forward</a:t>
            </a:r>
          </a:p>
          <a:p>
            <a:r>
              <a:rPr lang="en-US" sz="1600"/>
              <a:t>AHCCCS Identified members who did not have current enrollment and gaps in enrollment.</a:t>
            </a:r>
          </a:p>
          <a:p>
            <a:pPr lvl="1"/>
            <a:r>
              <a:rPr lang="en-US" sz="1600"/>
              <a:t>6/30/2026 we ran a script to open all closed current enrollment</a:t>
            </a:r>
          </a:p>
          <a:p>
            <a:pPr lvl="1"/>
            <a:r>
              <a:rPr lang="en-US" sz="1600"/>
              <a:t>Beginning on 7/6 we ran nightly scripts to correct missing enrollment segments.  </a:t>
            </a:r>
          </a:p>
          <a:p>
            <a:pPr lvl="1">
              <a:lnSpc>
                <a:spcPct val="114999"/>
              </a:lnSpc>
            </a:pPr>
            <a:r>
              <a:rPr lang="en-US" sz="1600"/>
              <a:t>Completion date of 7/24/2026</a:t>
            </a:r>
          </a:p>
          <a:p>
            <a:pPr marL="577850" lvl="1" indent="0">
              <a:buNone/>
            </a:pPr>
            <a:endParaRPr lang="en-US"/>
          </a:p>
        </p:txBody>
      </p:sp>
    </p:spTree>
    <p:extLst>
      <p:ext uri="{BB962C8B-B14F-4D97-AF65-F5344CB8AC3E}">
        <p14:creationId xmlns:p14="http://schemas.microsoft.com/office/powerpoint/2010/main" val="1517734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0E20F-8775-E4C8-1FAA-E80826E0CAA2}"/>
              </a:ext>
            </a:extLst>
          </p:cNvPr>
          <p:cNvSpPr>
            <a:spLocks noGrp="1"/>
          </p:cNvSpPr>
          <p:nvPr>
            <p:ph type="title"/>
          </p:nvPr>
        </p:nvSpPr>
        <p:spPr>
          <a:xfrm>
            <a:off x="311700" y="137160"/>
            <a:ext cx="8520600" cy="671916"/>
          </a:xfrm>
        </p:spPr>
        <p:txBody>
          <a:bodyPr/>
          <a:lstStyle/>
          <a:p>
            <a:pPr algn="ctr"/>
            <a:r>
              <a:rPr lang="en-US">
                <a:latin typeface="+mn-lt"/>
              </a:rPr>
              <a:t>Recent and Upcoming System Changes</a:t>
            </a:r>
          </a:p>
        </p:txBody>
      </p:sp>
      <p:sp>
        <p:nvSpPr>
          <p:cNvPr id="3" name="Text Placeholder 2">
            <a:extLst>
              <a:ext uri="{FF2B5EF4-FFF2-40B4-BE49-F238E27FC236}">
                <a16:creationId xmlns:a16="http://schemas.microsoft.com/office/drawing/2014/main" id="{630626AD-BD28-428D-606B-2150820B66A2}"/>
              </a:ext>
            </a:extLst>
          </p:cNvPr>
          <p:cNvSpPr>
            <a:spLocks noGrp="1"/>
          </p:cNvSpPr>
          <p:nvPr>
            <p:ph type="body" idx="1"/>
          </p:nvPr>
        </p:nvSpPr>
        <p:spPr>
          <a:xfrm>
            <a:off x="311700" y="809076"/>
            <a:ext cx="8520600" cy="4191119"/>
          </a:xfrm>
        </p:spPr>
        <p:txBody>
          <a:bodyPr/>
          <a:lstStyle/>
          <a:p>
            <a:pPr marL="76200" indent="0">
              <a:lnSpc>
                <a:spcPct val="114999"/>
              </a:lnSpc>
              <a:buNone/>
            </a:pPr>
            <a:r>
              <a:rPr lang="en-US" sz="1600"/>
              <a:t>DAP Automation</a:t>
            </a:r>
            <a:endParaRPr lang="en-US" sz="1600">
              <a:solidFill>
                <a:srgbClr val="000000"/>
              </a:solidFill>
              <a:cs typeface="Arial"/>
            </a:endParaRPr>
          </a:p>
          <a:p>
            <a:pPr marL="361950" indent="-285750">
              <a:lnSpc>
                <a:spcPct val="114999"/>
              </a:lnSpc>
            </a:pPr>
            <a:r>
              <a:rPr lang="en-US" sz="1600">
                <a:cs typeface="Arial"/>
              </a:rPr>
              <a:t>Effective 10/1/2026</a:t>
            </a:r>
          </a:p>
          <a:p>
            <a:pPr marL="361950" indent="-285750">
              <a:lnSpc>
                <a:spcPct val="114999"/>
              </a:lnSpc>
            </a:pPr>
            <a:r>
              <a:rPr lang="en-US" sz="1600">
                <a:solidFill>
                  <a:srgbClr val="000000"/>
                </a:solidFill>
                <a:cs typeface="Arial"/>
              </a:rPr>
              <a:t>Tables to be updated:</a:t>
            </a:r>
          </a:p>
          <a:p>
            <a:pPr marL="819150" lvl="1" indent="-285750">
              <a:lnSpc>
                <a:spcPct val="114999"/>
              </a:lnSpc>
            </a:pPr>
            <a:r>
              <a:rPr lang="en-US" sz="1600">
                <a:solidFill>
                  <a:srgbClr val="000000"/>
                </a:solidFill>
                <a:cs typeface="Arial"/>
              </a:rPr>
              <a:t>RF682 for providers; </a:t>
            </a:r>
          </a:p>
          <a:p>
            <a:pPr marL="819150" lvl="1" indent="-285750">
              <a:lnSpc>
                <a:spcPct val="114999"/>
              </a:lnSpc>
            </a:pPr>
            <a:r>
              <a:rPr lang="en-US" sz="1600">
                <a:solidFill>
                  <a:srgbClr val="000000"/>
                </a:solidFill>
                <a:cs typeface="Arial"/>
              </a:rPr>
              <a:t>RF687 for DAP Percentage by provider type;</a:t>
            </a:r>
          </a:p>
          <a:p>
            <a:pPr marL="819150" lvl="1" indent="-285750">
              <a:lnSpc>
                <a:spcPct val="114999"/>
              </a:lnSpc>
            </a:pPr>
            <a:r>
              <a:rPr lang="en-US" sz="1600">
                <a:solidFill>
                  <a:srgbClr val="000000"/>
                </a:solidFill>
                <a:cs typeface="Arial"/>
              </a:rPr>
              <a:t> RF689 for the fee schedules that DAP applies to on the PR050; </a:t>
            </a:r>
          </a:p>
          <a:p>
            <a:pPr marL="819150" lvl="1" indent="-285750">
              <a:lnSpc>
                <a:spcPct val="114999"/>
              </a:lnSpc>
            </a:pPr>
            <a:r>
              <a:rPr lang="en-US" sz="1600">
                <a:solidFill>
                  <a:srgbClr val="000000"/>
                </a:solidFill>
                <a:cs typeface="Arial"/>
              </a:rPr>
              <a:t>DRG-PR058 and RF687</a:t>
            </a:r>
            <a:endParaRPr lang="en-US" sz="1600"/>
          </a:p>
          <a:p>
            <a:pPr marL="114300" indent="0">
              <a:buNone/>
            </a:pPr>
            <a:endParaRPr lang="en-US" sz="1600"/>
          </a:p>
        </p:txBody>
      </p:sp>
    </p:spTree>
    <p:extLst>
      <p:ext uri="{BB962C8B-B14F-4D97-AF65-F5344CB8AC3E}">
        <p14:creationId xmlns:p14="http://schemas.microsoft.com/office/powerpoint/2010/main" val="3054437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5A318-8611-34A0-391F-C63D872BB9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EB051C-4577-35F6-EBA0-94E41C7283E3}"/>
              </a:ext>
            </a:extLst>
          </p:cNvPr>
          <p:cNvSpPr>
            <a:spLocks noGrp="1"/>
          </p:cNvSpPr>
          <p:nvPr>
            <p:ph type="title"/>
          </p:nvPr>
        </p:nvSpPr>
        <p:spPr/>
        <p:txBody>
          <a:bodyPr/>
          <a:lstStyle/>
          <a:p>
            <a:pPr algn="ctr"/>
            <a:r>
              <a:rPr lang="en-US">
                <a:latin typeface="+mn-lt"/>
              </a:rPr>
              <a:t>Recent and Upcoming System Changes Cont.</a:t>
            </a:r>
          </a:p>
        </p:txBody>
      </p:sp>
      <p:sp>
        <p:nvSpPr>
          <p:cNvPr id="3" name="Text Placeholder 2">
            <a:extLst>
              <a:ext uri="{FF2B5EF4-FFF2-40B4-BE49-F238E27FC236}">
                <a16:creationId xmlns:a16="http://schemas.microsoft.com/office/drawing/2014/main" id="{FFA384C8-AE5A-9631-C582-43EBC6A84B2C}"/>
              </a:ext>
            </a:extLst>
          </p:cNvPr>
          <p:cNvSpPr>
            <a:spLocks noGrp="1"/>
          </p:cNvSpPr>
          <p:nvPr>
            <p:ph type="body" idx="1"/>
          </p:nvPr>
        </p:nvSpPr>
        <p:spPr>
          <a:xfrm>
            <a:off x="311700" y="836429"/>
            <a:ext cx="8520600" cy="4169912"/>
          </a:xfrm>
        </p:spPr>
        <p:txBody>
          <a:bodyPr/>
          <a:lstStyle/>
          <a:p>
            <a:pPr marL="285750" indent="-285750">
              <a:lnSpc>
                <a:spcPct val="114999"/>
              </a:lnSpc>
            </a:pPr>
            <a:r>
              <a:rPr lang="en-US" sz="1600">
                <a:cs typeface="Arial"/>
              </a:rPr>
              <a:t>AHCCCS has published Same Day Disallow information that restricts certain BH services that can be received on the same day</a:t>
            </a:r>
            <a:endParaRPr lang="en-US" sz="1600">
              <a:solidFill>
                <a:srgbClr val="000000"/>
              </a:solidFill>
              <a:cs typeface="Arial"/>
            </a:endParaRPr>
          </a:p>
          <a:p>
            <a:pPr marL="285750" indent="-285750">
              <a:lnSpc>
                <a:spcPct val="114999"/>
              </a:lnSpc>
            </a:pPr>
            <a:r>
              <a:rPr lang="en-US" sz="1600">
                <a:cs typeface="Arial"/>
              </a:rPr>
              <a:t>Automation of this process was promoted 12/29/2025</a:t>
            </a:r>
            <a:endParaRPr lang="en-US" sz="1600">
              <a:solidFill>
                <a:srgbClr val="000000"/>
              </a:solidFill>
              <a:cs typeface="Arial"/>
            </a:endParaRPr>
          </a:p>
          <a:p>
            <a:pPr marL="285750" indent="-285750">
              <a:lnSpc>
                <a:spcPct val="114999"/>
              </a:lnSpc>
            </a:pPr>
            <a:r>
              <a:rPr lang="en-US" sz="1600">
                <a:solidFill>
                  <a:schemeClr val="bg2"/>
                </a:solidFill>
                <a:cs typeface="Arial"/>
              </a:rPr>
              <a:t>Updated screen CL184</a:t>
            </a:r>
          </a:p>
          <a:p>
            <a:pPr marL="285750" indent="-285750">
              <a:lnSpc>
                <a:spcPct val="114999"/>
              </a:lnSpc>
            </a:pPr>
            <a:r>
              <a:rPr lang="en-US" sz="1600">
                <a:solidFill>
                  <a:schemeClr val="bg2"/>
                </a:solidFill>
                <a:cs typeface="Arial"/>
              </a:rPr>
              <a:t>Combination of codes are disallowed - regardless of TAX ID</a:t>
            </a:r>
          </a:p>
          <a:p>
            <a:pPr marL="742950" lvl="1" indent="-285750">
              <a:lnSpc>
                <a:spcPct val="114999"/>
              </a:lnSpc>
            </a:pPr>
            <a:r>
              <a:rPr lang="en-US" sz="1600">
                <a:solidFill>
                  <a:srgbClr val="000000"/>
                </a:solidFill>
              </a:rPr>
              <a:t>DIFFERENT PROV EXCP ‘N’</a:t>
            </a:r>
          </a:p>
          <a:p>
            <a:pPr marL="742950" lvl="1" indent="-285750">
              <a:lnSpc>
                <a:spcPct val="114999"/>
              </a:lnSpc>
            </a:pPr>
            <a:r>
              <a:rPr lang="en-US" sz="1600"/>
              <a:t>Z475 ‘SIM SVC NOT ALLOWED’</a:t>
            </a:r>
            <a:endParaRPr lang="en-US" sz="1600">
              <a:solidFill>
                <a:schemeClr val="bg2"/>
              </a:solidFill>
              <a:cs typeface="Arial"/>
            </a:endParaRPr>
          </a:p>
          <a:p>
            <a:pPr marL="285750" indent="-285750">
              <a:lnSpc>
                <a:spcPct val="114999"/>
              </a:lnSpc>
            </a:pPr>
            <a:r>
              <a:rPr lang="en-US" sz="1600">
                <a:solidFill>
                  <a:schemeClr val="bg2"/>
                </a:solidFill>
                <a:cs typeface="Arial"/>
              </a:rPr>
              <a:t>Combination of codes are allowed when the tax IDs do not match</a:t>
            </a:r>
          </a:p>
          <a:p>
            <a:pPr marL="742950" lvl="1" indent="-285750">
              <a:lnSpc>
                <a:spcPct val="114999"/>
              </a:lnSpc>
            </a:pPr>
            <a:r>
              <a:rPr lang="en-US" sz="1600">
                <a:solidFill>
                  <a:srgbClr val="000000"/>
                </a:solidFill>
              </a:rPr>
              <a:t>DIFFERENT PROV EXCP ‘Y</a:t>
            </a:r>
          </a:p>
          <a:p>
            <a:pPr marL="742950" lvl="1" indent="-285750">
              <a:lnSpc>
                <a:spcPct val="114999"/>
              </a:lnSpc>
            </a:pPr>
            <a:r>
              <a:rPr lang="en-US" sz="1600"/>
              <a:t>Z470 ‘SIM SVC NOT ALLOWED BY SAME PRV TAX ID</a:t>
            </a:r>
            <a:endParaRPr lang="en-US" sz="1600">
              <a:solidFill>
                <a:schemeClr val="bg2"/>
              </a:solidFill>
              <a:cs typeface="Arial"/>
            </a:endParaRPr>
          </a:p>
          <a:p>
            <a:pPr marL="285750" indent="-285750">
              <a:lnSpc>
                <a:spcPct val="114999"/>
              </a:lnSpc>
            </a:pPr>
            <a:r>
              <a:rPr lang="en-US" sz="1600" b="1">
                <a:solidFill>
                  <a:schemeClr val="bg2"/>
                </a:solidFill>
                <a:cs typeface="Arial"/>
              </a:rPr>
              <a:t>Edits are currently Soft- we are assessing soft edit report now to turn them to Hard.  Edit will be hard on 10/1/2026.</a:t>
            </a:r>
          </a:p>
          <a:p>
            <a:pPr marL="76200" indent="0">
              <a:lnSpc>
                <a:spcPct val="114999"/>
              </a:lnSpc>
              <a:buNone/>
            </a:pPr>
            <a:endParaRPr lang="en-US">
              <a:solidFill>
                <a:schemeClr val="bg2"/>
              </a:solidFill>
              <a:latin typeface="Arial"/>
              <a:cs typeface="Arial"/>
            </a:endParaRPr>
          </a:p>
          <a:p>
            <a:pPr marL="114300" indent="0">
              <a:buNone/>
            </a:pPr>
            <a:endParaRPr lang="en-US"/>
          </a:p>
        </p:txBody>
      </p:sp>
    </p:spTree>
    <p:extLst>
      <p:ext uri="{BB962C8B-B14F-4D97-AF65-F5344CB8AC3E}">
        <p14:creationId xmlns:p14="http://schemas.microsoft.com/office/powerpoint/2010/main" val="949374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95F44-734C-7FE3-8569-356019342AF1}"/>
              </a:ext>
            </a:extLst>
          </p:cNvPr>
          <p:cNvSpPr>
            <a:spLocks noGrp="1"/>
          </p:cNvSpPr>
          <p:nvPr>
            <p:ph type="title"/>
          </p:nvPr>
        </p:nvSpPr>
        <p:spPr/>
        <p:txBody>
          <a:bodyPr/>
          <a:lstStyle/>
          <a:p>
            <a:r>
              <a:rPr lang="en-US"/>
              <a:t>Recent and Upcoming System Changes</a:t>
            </a:r>
          </a:p>
        </p:txBody>
      </p:sp>
      <p:sp>
        <p:nvSpPr>
          <p:cNvPr id="3" name="Text Placeholder 2">
            <a:extLst>
              <a:ext uri="{FF2B5EF4-FFF2-40B4-BE49-F238E27FC236}">
                <a16:creationId xmlns:a16="http://schemas.microsoft.com/office/drawing/2014/main" id="{37A1CA73-0DE9-E924-E0AE-B56C6067044C}"/>
              </a:ext>
            </a:extLst>
          </p:cNvPr>
          <p:cNvSpPr>
            <a:spLocks noGrp="1"/>
          </p:cNvSpPr>
          <p:nvPr>
            <p:ph type="body" idx="1"/>
          </p:nvPr>
        </p:nvSpPr>
        <p:spPr/>
        <p:txBody>
          <a:bodyPr/>
          <a:lstStyle/>
          <a:p>
            <a:pPr indent="-381000">
              <a:spcAft>
                <a:spcPts val="0"/>
              </a:spcAft>
              <a:buSzPts val="2400"/>
              <a:buChar char="•"/>
            </a:pPr>
            <a:r>
              <a:rPr lang="en-US"/>
              <a:t>Re-Entry Initiative Project -</a:t>
            </a:r>
            <a:r>
              <a:rPr lang="en-US" sz="1600"/>
              <a:t>AHCCCS Fee For Service will pay for certain services to incarcerated members in a participating </a:t>
            </a:r>
            <a:r>
              <a:rPr lang="en-US" sz="1600" err="1"/>
              <a:t>caceral</a:t>
            </a:r>
            <a:r>
              <a:rPr lang="en-US" sz="1600"/>
              <a:t> location and within 90 days prior to being released</a:t>
            </a:r>
          </a:p>
          <a:p>
            <a:pPr lvl="1" indent="-381000">
              <a:buSzPts val="2400"/>
              <a:buChar char="•"/>
            </a:pPr>
            <a:r>
              <a:rPr lang="en-US"/>
              <a:t>Effective 10/1/2026</a:t>
            </a:r>
          </a:p>
          <a:p>
            <a:pPr lvl="1" indent="-381000">
              <a:buSzPts val="2400"/>
              <a:buChar char="•"/>
            </a:pPr>
            <a:r>
              <a:rPr lang="en-US"/>
              <a:t>FFS-Claims only</a:t>
            </a:r>
          </a:p>
          <a:p>
            <a:pPr lvl="1" indent="-381000">
              <a:buSzPts val="2400"/>
              <a:buChar char="•"/>
            </a:pPr>
            <a:r>
              <a:rPr lang="en-US"/>
              <a:t>State Only Encounters: NOTE under reentry members who are incarcerated at a participating carceral location and are within 90 days of the anticipated release date and the services are Entity Type REE on RF724; those services will now be paid through Medicaid dollars via AHCCCS Fee for Service.  </a:t>
            </a:r>
          </a:p>
          <a:p>
            <a:pPr lvl="1" indent="-381000">
              <a:buSzPts val="2400"/>
              <a:buChar char="•"/>
            </a:pPr>
            <a:endParaRPr lang="en-US">
              <a:highlight>
                <a:srgbClr val="FFFF00"/>
              </a:highlight>
            </a:endParaRPr>
          </a:p>
          <a:p>
            <a:pPr>
              <a:buClr>
                <a:srgbClr val="CC6C20"/>
              </a:buClr>
            </a:pPr>
            <a:endParaRPr lang="en-US"/>
          </a:p>
        </p:txBody>
      </p:sp>
    </p:spTree>
    <p:extLst>
      <p:ext uri="{BB962C8B-B14F-4D97-AF65-F5344CB8AC3E}">
        <p14:creationId xmlns:p14="http://schemas.microsoft.com/office/powerpoint/2010/main" val="2160765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4DA6E-47E3-C277-B492-44AAC56B4ADF}"/>
              </a:ext>
            </a:extLst>
          </p:cNvPr>
          <p:cNvSpPr>
            <a:spLocks noGrp="1"/>
          </p:cNvSpPr>
          <p:nvPr>
            <p:ph type="title"/>
          </p:nvPr>
        </p:nvSpPr>
        <p:spPr/>
        <p:txBody>
          <a:bodyPr/>
          <a:lstStyle/>
          <a:p>
            <a:r>
              <a:rPr lang="en-US">
                <a:highlight>
                  <a:srgbClr val="F5F5F5"/>
                </a:highlight>
                <a:latin typeface="Arial"/>
                <a:cs typeface="Arial"/>
              </a:rPr>
              <a:t>Recent and Upcoming System Changes Cont.</a:t>
            </a:r>
            <a:endParaRPr lang="en-US"/>
          </a:p>
        </p:txBody>
      </p:sp>
      <p:sp>
        <p:nvSpPr>
          <p:cNvPr id="3" name="Text Placeholder 2">
            <a:extLst>
              <a:ext uri="{FF2B5EF4-FFF2-40B4-BE49-F238E27FC236}">
                <a16:creationId xmlns:a16="http://schemas.microsoft.com/office/drawing/2014/main" id="{359E903E-F2C4-3C6C-9DE7-CFA58CD86866}"/>
              </a:ext>
            </a:extLst>
          </p:cNvPr>
          <p:cNvSpPr>
            <a:spLocks noGrp="1"/>
          </p:cNvSpPr>
          <p:nvPr>
            <p:ph type="body" idx="1"/>
          </p:nvPr>
        </p:nvSpPr>
        <p:spPr>
          <a:xfrm>
            <a:off x="311700" y="1021847"/>
            <a:ext cx="8520600" cy="4140300"/>
          </a:xfrm>
        </p:spPr>
        <p:txBody>
          <a:bodyPr/>
          <a:lstStyle/>
          <a:p>
            <a:pPr marL="577850" lvl="1" indent="0">
              <a:lnSpc>
                <a:spcPct val="114999"/>
              </a:lnSpc>
              <a:buSzPts val="1800"/>
              <a:buNone/>
            </a:pPr>
            <a:endParaRPr lang="en-US" sz="1600">
              <a:highlight>
                <a:srgbClr val="FF0000"/>
              </a:highlight>
            </a:endParaRPr>
          </a:p>
          <a:p>
            <a:pPr lvl="1">
              <a:lnSpc>
                <a:spcPct val="114999"/>
              </a:lnSpc>
              <a:buSzPts val="1800"/>
              <a:buFont typeface="Lexend,sans-serif"/>
              <a:buChar char="•"/>
            </a:pPr>
            <a:r>
              <a:rPr lang="en-US" sz="1600"/>
              <a:t>PMMIS RP320: this is where you find the exception codes of the Facility; location within the Facility; and Anticipated Release Date</a:t>
            </a:r>
          </a:p>
          <a:p>
            <a:pPr lvl="1">
              <a:lnSpc>
                <a:spcPct val="114999"/>
              </a:lnSpc>
              <a:buSzPts val="1800"/>
              <a:buFont typeface="Lexend,sans-serif"/>
              <a:buChar char="•"/>
            </a:pPr>
            <a:r>
              <a:rPr lang="en-US" sz="1600" err="1"/>
              <a:t>ShareInfo</a:t>
            </a:r>
            <a:r>
              <a:rPr lang="en-US" sz="1600"/>
              <a:t>-Reference file: </a:t>
            </a:r>
          </a:p>
          <a:p>
            <a:pPr lvl="2">
              <a:lnSpc>
                <a:spcPct val="114999"/>
              </a:lnSpc>
              <a:buClr>
                <a:srgbClr val="8A3A6D"/>
              </a:buClr>
              <a:buSzPts val="1800"/>
              <a:buFont typeface="Lexend,sans-serif"/>
              <a:buChar char="•"/>
            </a:pPr>
            <a:r>
              <a:rPr lang="en-US">
                <a:solidFill>
                  <a:srgbClr val="000000"/>
                </a:solidFill>
                <a:highlight>
                  <a:srgbClr val="FFFFFF"/>
                </a:highlight>
              </a:rPr>
              <a:t>RF5CS Carceral Setting Location Code</a:t>
            </a:r>
            <a:endParaRPr lang="en-US"/>
          </a:p>
          <a:p>
            <a:pPr lvl="3">
              <a:lnSpc>
                <a:spcPct val="114999"/>
              </a:lnSpc>
              <a:buClr>
                <a:srgbClr val="369992"/>
              </a:buClr>
              <a:buSzPts val="1800"/>
            </a:pPr>
            <a:r>
              <a:rPr lang="en-US" sz="1600">
                <a:solidFill>
                  <a:srgbClr val="000000"/>
                </a:solidFill>
                <a:highlight>
                  <a:srgbClr val="FFFFFF"/>
                </a:highlight>
              </a:rPr>
              <a:t>REFER09</a:t>
            </a:r>
            <a:r>
              <a:rPr lang="en-US" sz="1600">
                <a:solidFill>
                  <a:srgbClr val="51A7F9"/>
                </a:solidFill>
                <a:highlight>
                  <a:srgbClr val="FFFFFF"/>
                </a:highlight>
              </a:rPr>
              <a:t> </a:t>
            </a:r>
            <a:r>
              <a:rPr lang="en-US" sz="1600">
                <a:solidFill>
                  <a:srgbClr val="000000"/>
                </a:solidFill>
                <a:highlight>
                  <a:srgbClr val="FFFFFF"/>
                </a:highlight>
              </a:rPr>
              <a:t>C2 RF5CS</a:t>
            </a:r>
            <a:endParaRPr lang="en-US" sz="1600"/>
          </a:p>
          <a:p>
            <a:pPr lvl="2">
              <a:lnSpc>
                <a:spcPct val="114999"/>
              </a:lnSpc>
              <a:buClr>
                <a:srgbClr val="8A3A6D"/>
              </a:buClr>
              <a:buSzPts val="1800"/>
              <a:buFont typeface="Lexend,sans-serif"/>
              <a:buChar char="•"/>
            </a:pPr>
            <a:r>
              <a:rPr lang="en-US">
                <a:solidFill>
                  <a:srgbClr val="000000"/>
                </a:solidFill>
                <a:highlight>
                  <a:srgbClr val="FFFFFF"/>
                </a:highlight>
              </a:rPr>
              <a:t>RF7CS Carceral Setting LOC/Special Processing Code</a:t>
            </a:r>
            <a:endParaRPr lang="en-US"/>
          </a:p>
          <a:p>
            <a:pPr lvl="3">
              <a:lnSpc>
                <a:spcPct val="114999"/>
              </a:lnSpc>
              <a:buClr>
                <a:srgbClr val="369992"/>
              </a:buClr>
              <a:buSzPts val="1800"/>
            </a:pPr>
            <a:r>
              <a:rPr lang="en-US" sz="1600">
                <a:solidFill>
                  <a:srgbClr val="000000"/>
                </a:solidFill>
                <a:highlight>
                  <a:srgbClr val="FFFFFF"/>
                </a:highlight>
              </a:rPr>
              <a:t>REFER09 C3 RF7CS</a:t>
            </a:r>
            <a:endParaRPr lang="en-US" sz="1600">
              <a:solidFill>
                <a:srgbClr val="FF0000"/>
              </a:solidFill>
            </a:endParaRPr>
          </a:p>
        </p:txBody>
      </p:sp>
    </p:spTree>
    <p:extLst>
      <p:ext uri="{BB962C8B-B14F-4D97-AF65-F5344CB8AC3E}">
        <p14:creationId xmlns:p14="http://schemas.microsoft.com/office/powerpoint/2010/main" val="684026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4">
          <a:extLst>
            <a:ext uri="{FF2B5EF4-FFF2-40B4-BE49-F238E27FC236}">
              <a16:creationId xmlns:a16="http://schemas.microsoft.com/office/drawing/2014/main" id="{08C3236A-A3CF-65E3-21D2-EB55134FBA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2EEA5E-7FFE-9DA8-7232-83E7A33C8A55}"/>
              </a:ext>
            </a:extLst>
          </p:cNvPr>
          <p:cNvSpPr>
            <a:spLocks noGrp="1"/>
          </p:cNvSpPr>
          <p:nvPr>
            <p:ph type="title"/>
          </p:nvPr>
        </p:nvSpPr>
        <p:spPr/>
        <p:txBody>
          <a:bodyPr/>
          <a:lstStyle/>
          <a:p>
            <a:pPr algn="ctr"/>
            <a:r>
              <a:rPr lang="en-US">
                <a:latin typeface="+mn-lt"/>
              </a:rPr>
              <a:t>Recent and Upcoming System Changes Cont.</a:t>
            </a:r>
          </a:p>
        </p:txBody>
      </p:sp>
      <p:sp>
        <p:nvSpPr>
          <p:cNvPr id="3" name="Text Placeholder 2">
            <a:extLst>
              <a:ext uri="{FF2B5EF4-FFF2-40B4-BE49-F238E27FC236}">
                <a16:creationId xmlns:a16="http://schemas.microsoft.com/office/drawing/2014/main" id="{CFCBF910-F52E-45BC-E971-64C5C6FD250E}"/>
              </a:ext>
            </a:extLst>
          </p:cNvPr>
          <p:cNvSpPr>
            <a:spLocks noGrp="1"/>
          </p:cNvSpPr>
          <p:nvPr>
            <p:ph type="body" idx="1"/>
          </p:nvPr>
        </p:nvSpPr>
        <p:spPr/>
        <p:txBody>
          <a:bodyPr/>
          <a:lstStyle/>
          <a:p>
            <a:pPr marL="114300" indent="0">
              <a:buNone/>
            </a:pPr>
            <a:r>
              <a:rPr lang="en-US" sz="1600"/>
              <a:t>HR1 Bill - Projects:</a:t>
            </a:r>
          </a:p>
          <a:p>
            <a:r>
              <a:rPr lang="en-US" sz="1600"/>
              <a:t>HR 1 Bill Section 71119-Community Engagement- Effective 1/1/2027</a:t>
            </a:r>
          </a:p>
          <a:p>
            <a:pPr lvl="1">
              <a:lnSpc>
                <a:spcPct val="114999"/>
              </a:lnSpc>
            </a:pPr>
            <a:r>
              <a:rPr lang="en-US" sz="1600">
                <a:solidFill>
                  <a:srgbClr val="1F2933"/>
                </a:solidFill>
                <a:highlight>
                  <a:srgbClr val="FFFFFF"/>
                </a:highlight>
                <a:ea typeface="Calibri"/>
                <a:cs typeface="Calibri"/>
              </a:rPr>
              <a:t>Work Requirements - Certain household members meet work requirements by showing income of at least $580 or by completing 80 hours of qualifying activities per month</a:t>
            </a:r>
            <a:endParaRPr lang="en-US" sz="1600"/>
          </a:p>
          <a:p>
            <a:pPr lvl="1">
              <a:lnSpc>
                <a:spcPct val="114999"/>
              </a:lnSpc>
              <a:buClr>
                <a:srgbClr val="CC6C20"/>
              </a:buClr>
            </a:pPr>
            <a:r>
              <a:rPr lang="en-US" sz="1600">
                <a:solidFill>
                  <a:srgbClr val="1F2933"/>
                </a:solidFill>
                <a:highlight>
                  <a:srgbClr val="FFFFFF"/>
                </a:highlight>
                <a:ea typeface="Calibri"/>
                <a:cs typeface="Calibri"/>
              </a:rPr>
              <a:t>The requirement applies to the Adult population </a:t>
            </a:r>
          </a:p>
          <a:p>
            <a:pPr lvl="2">
              <a:lnSpc>
                <a:spcPct val="114999"/>
              </a:lnSpc>
            </a:pPr>
            <a:r>
              <a:rPr lang="en-US">
                <a:solidFill>
                  <a:srgbClr val="1F2933"/>
                </a:solidFill>
                <a:highlight>
                  <a:srgbClr val="FFFFFF"/>
                </a:highlight>
                <a:ea typeface="Calibri"/>
                <a:cs typeface="Calibri"/>
              </a:rPr>
              <a:t>Age 19-64</a:t>
            </a:r>
          </a:p>
          <a:p>
            <a:pPr lvl="2">
              <a:lnSpc>
                <a:spcPct val="114999"/>
              </a:lnSpc>
            </a:pPr>
            <a:r>
              <a:rPr lang="en-US">
                <a:solidFill>
                  <a:srgbClr val="1F2933"/>
                </a:solidFill>
                <a:highlight>
                  <a:srgbClr val="FFFFFF"/>
                </a:highlight>
                <a:ea typeface="Calibri"/>
                <a:cs typeface="Calibri"/>
              </a:rPr>
              <a:t>Do not have Medicare</a:t>
            </a:r>
            <a:endParaRPr lang="en-US">
              <a:solidFill>
                <a:srgbClr val="414042"/>
              </a:solidFill>
              <a:ea typeface="Calibri"/>
              <a:cs typeface="Calibri"/>
            </a:endParaRPr>
          </a:p>
          <a:p>
            <a:pPr lvl="2">
              <a:lnSpc>
                <a:spcPct val="114999"/>
              </a:lnSpc>
            </a:pPr>
            <a:r>
              <a:rPr lang="en-US">
                <a:solidFill>
                  <a:srgbClr val="1F2933"/>
                </a:solidFill>
                <a:highlight>
                  <a:srgbClr val="FFFFFF"/>
                </a:highlight>
                <a:ea typeface="Calibri"/>
                <a:cs typeface="Calibri"/>
              </a:rPr>
              <a:t>Do not qualify for an exception</a:t>
            </a:r>
            <a:endParaRPr lang="en-US">
              <a:solidFill>
                <a:srgbClr val="414042"/>
              </a:solidFill>
              <a:ea typeface="Calibri"/>
              <a:cs typeface="Calibri"/>
            </a:endParaRPr>
          </a:p>
          <a:p>
            <a:pPr lvl="2">
              <a:lnSpc>
                <a:spcPct val="114999"/>
              </a:lnSpc>
            </a:pPr>
            <a:r>
              <a:rPr lang="en-US">
                <a:solidFill>
                  <a:srgbClr val="1F2933"/>
                </a:solidFill>
                <a:highlight>
                  <a:srgbClr val="FFFFFF"/>
                </a:highlight>
                <a:ea typeface="Calibri"/>
                <a:cs typeface="Calibri"/>
              </a:rPr>
              <a:t>Are not pregnant</a:t>
            </a:r>
            <a:endParaRPr lang="en-US">
              <a:solidFill>
                <a:srgbClr val="414042"/>
              </a:solidFill>
              <a:ea typeface="Calibri"/>
              <a:cs typeface="Calibri"/>
            </a:endParaRPr>
          </a:p>
          <a:p>
            <a:pPr lvl="1">
              <a:lnSpc>
                <a:spcPct val="114999"/>
              </a:lnSpc>
              <a:buClr>
                <a:srgbClr val="CC6C20"/>
              </a:buClr>
            </a:pPr>
            <a:endParaRPr lang="en-US"/>
          </a:p>
          <a:p>
            <a:pPr marL="114300" indent="0">
              <a:buClr>
                <a:srgbClr val="369992"/>
              </a:buClr>
              <a:buNone/>
            </a:pPr>
            <a:endParaRPr lang="en-US"/>
          </a:p>
        </p:txBody>
      </p:sp>
    </p:spTree>
    <p:extLst>
      <p:ext uri="{BB962C8B-B14F-4D97-AF65-F5344CB8AC3E}">
        <p14:creationId xmlns:p14="http://schemas.microsoft.com/office/powerpoint/2010/main" val="2500881908"/>
      </p:ext>
    </p:extLst>
  </p:cSld>
  <p:clrMapOvr>
    <a:masterClrMapping/>
  </p:clrMapOvr>
</p:sld>
</file>

<file path=ppt/theme/theme1.xml><?xml version="1.0" encoding="utf-8"?>
<a:theme xmlns:a="http://schemas.openxmlformats.org/drawingml/2006/main" name="AOT Updated Branding 2024">
  <a:themeElements>
    <a:clrScheme name="Simple Light">
      <a:dk1>
        <a:srgbClr val="000000"/>
      </a:dk1>
      <a:lt1>
        <a:srgbClr val="FFFFFF"/>
      </a:lt1>
      <a:dk2>
        <a:srgbClr val="414042"/>
      </a:dk2>
      <a:lt2>
        <a:srgbClr val="EEEEEE"/>
      </a:lt2>
      <a:accent1>
        <a:srgbClr val="369992"/>
      </a:accent1>
      <a:accent2>
        <a:srgbClr val="CC6C20"/>
      </a:accent2>
      <a:accent3>
        <a:srgbClr val="EBD4A3"/>
      </a:accent3>
      <a:accent4>
        <a:srgbClr val="005528"/>
      </a:accent4>
      <a:accent5>
        <a:srgbClr val="8CB27B"/>
      </a:accent5>
      <a:accent6>
        <a:srgbClr val="8A3A6D"/>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25 AHCCCS PowerPoint template.potx" id="{D34A8EE2-DE2E-4D24-A038-A613DBBC488A}" vid="{CDEE696D-7558-48C4-BE2B-080EF177682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11CB2E9DD614A43A66932E7A29982D5" ma:contentTypeVersion="23" ma:contentTypeDescription="Create a new document." ma:contentTypeScope="" ma:versionID="2645b8b0f68044e56b1c8234a162b485">
  <xsd:schema xmlns:xsd="http://www.w3.org/2001/XMLSchema" xmlns:xs="http://www.w3.org/2001/XMLSchema" xmlns:p="http://schemas.microsoft.com/office/2006/metadata/properties" xmlns:ns2="5539627f-a073-49ae-920d-28f8649be131" xmlns:ns3="898c3d9e-a56e-434b-bb6a-7c6f06128eeb" targetNamespace="http://schemas.microsoft.com/office/2006/metadata/properties" ma:root="true" ma:fieldsID="1e1d1a0b4940fb5e0a84d94d5aaa9353" ns2:_="" ns3:_="">
    <xsd:import namespace="5539627f-a073-49ae-920d-28f8649be131"/>
    <xsd:import namespace="898c3d9e-a56e-434b-bb6a-7c6f06128ee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datemod" minOccurs="0"/>
                <xsd:element ref="ns2:lcf76f155ced4ddcb4097134ff3c332f" minOccurs="0"/>
                <xsd:element ref="ns3:TaxCatchAll" minOccurs="0"/>
                <xsd:element ref="ns2:MediaServiceObjectDetectorVersions" minOccurs="0"/>
                <xsd:element ref="ns2:MediaServiceSearchProperties" minOccurs="0"/>
                <xsd:element ref="ns2:Frequency" minOccurs="0"/>
                <xsd:element ref="ns2:FWADescription" minOccurs="0"/>
                <xsd:element ref="ns2:Statu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39627f-a073-49ae-920d-28f8649be1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datemod" ma:index="20" nillable="true" ma:displayName="datemod" ma:format="DateOnly" ma:internalName="datemod">
      <xsd:simpleType>
        <xsd:restriction base="dms:DateTim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4530796-48c6-4af7-bac8-201d8d5cee2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Frequency" ma:index="26" nillable="true" ma:displayName="Frequency" ma:format="Dropdown" ma:internalName="Frequency">
      <xsd:simpleType>
        <xsd:restriction base="dms:Choice">
          <xsd:enumeration value="Weekly"/>
          <xsd:enumeration value="Monthly"/>
          <xsd:enumeration value="Quarterly"/>
          <xsd:enumeration value="Ad Hoc"/>
        </xsd:restriction>
      </xsd:simpleType>
    </xsd:element>
    <xsd:element name="FWADescription" ma:index="27" nillable="true" ma:displayName="FWA Description" ma:format="Dropdown" ma:internalName="FWADescription">
      <xsd:simpleType>
        <xsd:restriction base="dms:Note">
          <xsd:maxLength value="255"/>
        </xsd:restriction>
      </xsd:simpleType>
    </xsd:element>
    <xsd:element name="Status" ma:index="28" nillable="true" ma:displayName="Status" ma:format="Dropdown" ma:internalName="Status">
      <xsd:simpleType>
        <xsd:restriction base="dms:Choice">
          <xsd:enumeration value="question"/>
          <xsd:enumeration value="ready to email"/>
          <xsd:enumeration value="sent to business"/>
          <xsd:enumeration value="data requests needed"/>
          <xsd:enumeration value="data request in preparation"/>
          <xsd:enumeration value="data request sent to reporting team"/>
          <xsd:enumeration value="no longer needed"/>
        </xsd:restriction>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8c3d9e-a56e-434b-bb6a-7c6f06128eeb"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7e3dea7-79df-4e9a-89c2-14d226ec67cb}" ma:internalName="TaxCatchAll" ma:showField="CatchAllData" ma:web="898c3d9e-a56e-434b-bb6a-7c6f06128e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98c3d9e-a56e-434b-bb6a-7c6f06128eeb" xsi:nil="true"/>
    <Frequency xmlns="5539627f-a073-49ae-920d-28f8649be131" xsi:nil="true"/>
    <FWADescription xmlns="5539627f-a073-49ae-920d-28f8649be131" xsi:nil="true"/>
    <datemod xmlns="5539627f-a073-49ae-920d-28f8649be131" xsi:nil="true"/>
    <lcf76f155ced4ddcb4097134ff3c332f xmlns="5539627f-a073-49ae-920d-28f8649be131">
      <Terms xmlns="http://schemas.microsoft.com/office/infopath/2007/PartnerControls"/>
    </lcf76f155ced4ddcb4097134ff3c332f>
    <Status xmlns="5539627f-a073-49ae-920d-28f8649be13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44BC34-DEEF-4C49-A63D-29B4BDF70C6C}">
  <ds:schemaRefs>
    <ds:schemaRef ds:uri="5539627f-a073-49ae-920d-28f8649be131"/>
    <ds:schemaRef ds:uri="898c3d9e-a56e-434b-bb6a-7c6f06128ee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1AB1CBE-DC68-4EB6-9F31-B41A652218E5}">
  <ds:schemaRefs>
    <ds:schemaRef ds:uri="5539627f-a073-49ae-920d-28f8649be131"/>
    <ds:schemaRef ds:uri="898c3d9e-a56e-434b-bb6a-7c6f06128ee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A1387F5-3E06-43D8-9807-D4EC3DE430EB}">
  <ds:schemaRefs>
    <ds:schemaRef ds:uri="http://schemas.microsoft.com/sharepoint/v3/contenttype/forms"/>
  </ds:schemaRefs>
</ds:datastoreItem>
</file>

<file path=docMetadata/LabelInfo.xml><?xml version="1.0" encoding="utf-8"?>
<clbl:labelList xmlns:clbl="http://schemas.microsoft.com/office/2020/mipLabelMetadata">
  <clbl:label id="{eacd16bf-dc0e-44db-8e3f-be370c71feca}" enabled="0" method="" siteId="{eacd16bf-dc0e-44db-8e3f-be370c71feca}" removed="1"/>
</clbl:labelList>
</file>

<file path=docProps/app.xml><?xml version="1.0" encoding="utf-8"?>
<Properties xmlns="http://schemas.openxmlformats.org/officeDocument/2006/extended-properties" xmlns:vt="http://schemas.openxmlformats.org/officeDocument/2006/docPropsVTypes">
  <Template>2025 AHCCCS PowerPoint template</Template>
  <Application>Microsoft Office PowerPoint</Application>
  <PresentationFormat>On-screen Show (16:9)</PresentationFormat>
  <Slides>19</Slides>
  <Notes>13</Notes>
  <HiddenSlides>0</HiddenSlide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AOT Updated Branding 2024</vt:lpstr>
      <vt:lpstr>Technical Consortium</vt:lpstr>
      <vt:lpstr>PowerPoint Presentation</vt:lpstr>
      <vt:lpstr>Enrollment System Issues</vt:lpstr>
      <vt:lpstr>Enrollment System Issues</vt:lpstr>
      <vt:lpstr>Recent and Upcoming System Changes</vt:lpstr>
      <vt:lpstr>Recent and Upcoming System Changes Cont.</vt:lpstr>
      <vt:lpstr>Recent and Upcoming System Changes</vt:lpstr>
      <vt:lpstr>Recent and Upcoming System Changes Cont.</vt:lpstr>
      <vt:lpstr>Recent and Upcoming System Changes Cont.</vt:lpstr>
      <vt:lpstr>Recent and Upcoming System Changes Cont.</vt:lpstr>
      <vt:lpstr>Recent and Upcoming System Changes Cont.</vt:lpstr>
      <vt:lpstr>Recent and Upcoming System Changes Cont.</vt:lpstr>
      <vt:lpstr>Recent and Upcoming System Changes Cont.</vt:lpstr>
      <vt:lpstr>Future System Enhancements</vt:lpstr>
      <vt:lpstr>Future System Enhancements</vt:lpstr>
      <vt:lpstr>Future System Enhancements</vt:lpstr>
      <vt:lpstr>PowerPoint Presentation</vt:lpstr>
      <vt:lpstr>Questions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Garcia, Tania</dc:creator>
  <cp:revision>1</cp:revision>
  <dcterms:created xsi:type="dcterms:W3CDTF">2025-07-18T16:57:11Z</dcterms:created>
  <dcterms:modified xsi:type="dcterms:W3CDTF">2026-07-30T18:04:40Z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0x010100F11CB2E9DD614A43A66932E7A29982D5</vt:lpwstr>
  </property>
  <property fmtid="{D5CDD505-2E9C-101B-9397-08002B2CF9AE}" pid="3" name="MediaServiceImageTags">
    <vt:lpwstr/>
  </property>
</Properties>
</file>