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20"/>
  </p:notesMasterIdLst>
  <p:sldIdLst>
    <p:sldId id="256" r:id="rId3"/>
    <p:sldId id="294" r:id="rId4"/>
    <p:sldId id="257" r:id="rId5"/>
    <p:sldId id="287" r:id="rId6"/>
    <p:sldId id="260" r:id="rId7"/>
    <p:sldId id="290" r:id="rId8"/>
    <p:sldId id="263" r:id="rId9"/>
    <p:sldId id="292" r:id="rId10"/>
    <p:sldId id="265" r:id="rId11"/>
    <p:sldId id="266" r:id="rId12"/>
    <p:sldId id="270" r:id="rId13"/>
    <p:sldId id="267" r:id="rId14"/>
    <p:sldId id="297" r:id="rId15"/>
    <p:sldId id="277" r:id="rId16"/>
    <p:sldId id="278" r:id="rId17"/>
    <p:sldId id="296" r:id="rId18"/>
    <p:sldId id="279" r:id="rId19"/>
  </p:sldIdLst>
  <p:sldSz cx="9144000" cy="6858000" type="screen4x3"/>
  <p:notesSz cx="7010400" cy="9296400"/>
  <p:embeddedFontLst>
    <p:embeddedFont>
      <p:font typeface="Cambria" panose="0204050305040603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Calibri Light" panose="020F0302020204030204" pitchFamily="34" charset="0"/>
      <p:regular r:id="rId31"/>
      <p:italic r:id="rId32"/>
    </p:embeddedFont>
    <p:embeddedFont>
      <p:font typeface="Franklin Gothic Heavy" panose="020B0903020102020204" pitchFamily="34" charset="0"/>
      <p:regular r:id="rId33"/>
      <p:italic r:id="rId34"/>
    </p:embeddedFont>
    <p:embeddedFont>
      <p:font typeface="Segoe UI Light" panose="020B0502040204020203" pitchFamily="34" charset="0"/>
      <p:regular r:id="rId35"/>
      <p:italic r:id="rId36"/>
    </p:embeddedFont>
    <p:embeddedFont>
      <p:font typeface="Segoe UI" panose="020B050204020402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5" autoAdjust="0"/>
  </p:normalViewPr>
  <p:slideViewPr>
    <p:cSldViewPr snapToGrid="0">
      <p:cViewPr>
        <p:scale>
          <a:sx n="64" d="100"/>
          <a:sy n="64" d="100"/>
        </p:scale>
        <p:origin x="-1344" y="-918"/>
      </p:cViewPr>
      <p:guideLst>
        <p:guide orient="horz" pos="2160"/>
        <p:guide pos="2880"/>
      </p:guideLst>
    </p:cSldViewPr>
  </p:slideViewPr>
  <p:notesTextViewPr>
    <p:cViewPr>
      <p:scale>
        <a:sx n="1" d="1"/>
        <a:sy n="1" d="1"/>
      </p:scale>
      <p:origin x="0" y="0"/>
    </p:cViewPr>
  </p:notesTextViewPr>
  <p:sorterViewPr>
    <p:cViewPr>
      <p:scale>
        <a:sx n="180" d="100"/>
        <a:sy n="180" d="100"/>
      </p:scale>
      <p:origin x="0" y="9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398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2" name="Google Shape;82;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7edcc9e32_0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7edcc9e32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5" name="Google Shape;165;g87edcc9e32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5f2392f91_0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5f2392f91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96" name="Google Shape;196;g85f2392f91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7edcc9e32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7edcc9e32_0_2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Tom/team and ISD </a:t>
            </a:r>
            <a:endParaRPr dirty="0"/>
          </a:p>
        </p:txBody>
      </p:sp>
      <p:sp>
        <p:nvSpPr>
          <p:cNvPr id="173" name="Google Shape;173;g87edcc9e32_0_2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6" name="Google Shape;256;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4" name="Google Shape;264;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46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1" name="Google Shape;271;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107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9" name="Google Shape;89;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25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5f2392f91_0_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5f2392f91_0_5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4" name="Google Shape;114;g85f2392f91_0_5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77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Susan</a:t>
            </a:r>
            <a:r>
              <a:rPr lang="en-US" baseline="0" dirty="0" smtClean="0"/>
              <a:t> </a:t>
            </a:r>
            <a:endParaRPr dirty="0"/>
          </a:p>
        </p:txBody>
      </p:sp>
      <p:sp>
        <p:nvSpPr>
          <p:cNvPr id="139" name="Google Shape;139;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6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5f2392f91_0_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5f2392f91_0_5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7" name="Google Shape;157;g85f2392f91_0_5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448056" y="2015653"/>
            <a:ext cx="6705600" cy="1905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C"/>
              </a:buClr>
              <a:buSzPts val="4400"/>
              <a:buFont typeface="Tahoma"/>
              <a:buNone/>
              <a:defRPr sz="4400" b="0" i="0" u="none" strike="noStrike" cap="none">
                <a:solidFill>
                  <a:srgbClr val="318DCC"/>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457200" y="4114800"/>
            <a:ext cx="4724400" cy="2133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717171"/>
              </a:buClr>
              <a:buSzPts val="3200"/>
              <a:buFont typeface="Arial"/>
              <a:buNone/>
              <a:defRPr sz="3200" b="0" i="0" u="none" strike="noStrike" cap="none">
                <a:solidFill>
                  <a:srgbClr val="717171"/>
                </a:solidFill>
                <a:latin typeface="Tahoma"/>
                <a:ea typeface="Tahoma"/>
                <a:cs typeface="Tahoma"/>
                <a:sym typeface="Tahoma"/>
              </a:defRPr>
            </a:lvl1pPr>
            <a:lvl2pPr marR="0" lvl="1" algn="ctr" rtl="0">
              <a:spcBef>
                <a:spcPts val="560"/>
              </a:spcBef>
              <a:spcAft>
                <a:spcPts val="0"/>
              </a:spcAft>
              <a:buClr>
                <a:srgbClr val="999999"/>
              </a:buClr>
              <a:buSzPts val="2800"/>
              <a:buFont typeface="Arial"/>
              <a:buNone/>
              <a:defRPr sz="2800" b="0" i="0" u="none" strike="noStrike" cap="none">
                <a:solidFill>
                  <a:srgbClr val="999999"/>
                </a:solidFill>
                <a:latin typeface="Calibri"/>
                <a:ea typeface="Calibri"/>
                <a:cs typeface="Calibri"/>
                <a:sym typeface="Calibri"/>
              </a:defRPr>
            </a:lvl2pPr>
            <a:lvl3pPr marR="0" lvl="2" algn="ctr" rtl="0">
              <a:spcBef>
                <a:spcPts val="480"/>
              </a:spcBef>
              <a:spcAft>
                <a:spcPts val="0"/>
              </a:spcAft>
              <a:buClr>
                <a:srgbClr val="999999"/>
              </a:buClr>
              <a:buSzPts val="2400"/>
              <a:buFont typeface="Arial"/>
              <a:buNone/>
              <a:defRPr sz="2400" b="0" i="0" u="none" strike="noStrike" cap="none">
                <a:solidFill>
                  <a:srgbClr val="999999"/>
                </a:solidFill>
                <a:latin typeface="Calibri"/>
                <a:ea typeface="Calibri"/>
                <a:cs typeface="Calibri"/>
                <a:sym typeface="Calibri"/>
              </a:defRPr>
            </a:lvl3pPr>
            <a:lvl4pPr marR="0" lvl="3"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4pPr>
            <a:lvl5pPr marR="0" lvl="4"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5pPr>
            <a:lvl6pPr marR="0" lvl="5"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6pPr>
            <a:lvl7pPr marR="0" lvl="6"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7pPr>
            <a:lvl8pPr marR="0" lvl="7"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8pPr>
            <a:lvl9pPr marR="0" lvl="8" algn="ctr" rtl="0">
              <a:spcBef>
                <a:spcPts val="400"/>
              </a:spcBef>
              <a:spcAft>
                <a:spcPts val="0"/>
              </a:spcAft>
              <a:buClr>
                <a:srgbClr val="999999"/>
              </a:buClr>
              <a:buSzPts val="2000"/>
              <a:buFont typeface="Arial"/>
              <a:buNone/>
              <a:defRPr sz="2000" b="0" i="0" u="none" strike="noStrike" cap="none">
                <a:solidFill>
                  <a:srgbClr val="999999"/>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3">
            <a:alphaModFix/>
          </a:blip>
          <a:srcRect/>
          <a:stretch/>
        </p:blipFill>
        <p:spPr>
          <a:xfrm>
            <a:off x="228600" y="738616"/>
            <a:ext cx="4648200" cy="12601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C45E7-2EE6-447E-A2BA-810804E90F8A}"/>
              </a:ext>
            </a:extLst>
          </p:cNvPr>
          <p:cNvSpPr>
            <a:spLocks noGrp="1"/>
          </p:cNvSpPr>
          <p:nvPr>
            <p:ph type="title"/>
          </p:nvPr>
        </p:nvSpPr>
        <p:spPr>
          <a:xfrm>
            <a:off x="369857" y="984998"/>
            <a:ext cx="5145571" cy="1034129"/>
          </a:xfrm>
          <a:prstGeom prst="rect">
            <a:avLst/>
          </a:prstGeom>
        </p:spPr>
        <p:txBody>
          <a:bodyPr wrap="square" anchor="t" anchorCtr="0">
            <a:spAutoFit/>
          </a:bodyPr>
          <a:lstStyle>
            <a:lvl1pPr>
              <a:defRPr sz="3400">
                <a:solidFill>
                  <a:schemeClr val="accent3"/>
                </a:solidFill>
                <a:latin typeface="Franklin Gothic Heavy" panose="020B0903020102020204" pitchFamily="34" charset="0"/>
              </a:defRPr>
            </a:lvl1pPr>
          </a:lstStyle>
          <a:p>
            <a:r>
              <a:rPr lang="en-US" dirty="0"/>
              <a:t>Click to edit Master title style</a:t>
            </a:r>
          </a:p>
        </p:txBody>
      </p:sp>
      <p:sp>
        <p:nvSpPr>
          <p:cNvPr id="3" name="Rectangle 6">
            <a:extLst>
              <a:ext uri="{FF2B5EF4-FFF2-40B4-BE49-F238E27FC236}">
                <a16:creationId xmlns="" xmlns:a16="http://schemas.microsoft.com/office/drawing/2014/main" id="{BB4413AD-4A05-4091-B099-FAA6055DDEB2}"/>
              </a:ext>
            </a:extLst>
          </p:cNvPr>
          <p:cNvSpPr>
            <a:spLocks noChangeArrowheads="1"/>
          </p:cNvSpPr>
          <p:nvPr userDrawn="1"/>
        </p:nvSpPr>
        <p:spPr bwMode="auto">
          <a:xfrm>
            <a:off x="5491610" y="6635052"/>
            <a:ext cx="3357160" cy="190436"/>
          </a:xfrm>
          <a:prstGeom prst="rect">
            <a:avLst/>
          </a:prstGeom>
          <a:noFill/>
          <a:ln w="9525">
            <a:noFill/>
            <a:miter lim="800000"/>
            <a:headEnd/>
            <a:tailEnd/>
          </a:ln>
        </p:spPr>
        <p:txBody>
          <a:bodyPr wrap="square" lIns="51433" tIns="25717" rIns="51433" bIns="25717">
            <a:spAutoFit/>
          </a:bodyPr>
          <a:lstStyle/>
          <a:p>
            <a:pPr algn="r" defTabSz="514350" eaLnBrk="0" fontAlgn="base" hangingPunct="0">
              <a:spcBef>
                <a:spcPct val="0"/>
              </a:spcBef>
              <a:spcAft>
                <a:spcPct val="0"/>
              </a:spcAft>
              <a:defRPr/>
            </a:pPr>
            <a:r>
              <a:rPr lang="en-US" sz="900" dirty="0">
                <a:solidFill>
                  <a:schemeClr val="accent3"/>
                </a:solidFill>
                <a:latin typeface="+mj-lt"/>
                <a:ea typeface="ヒラギノ角ゴ Pro W3" pitchFamily="-112" charset="-128"/>
                <a:cs typeface="Segoe UI" pitchFamily="34" charset="0"/>
              </a:rPr>
              <a:t>www.carinalliance.com | @</a:t>
            </a:r>
            <a:r>
              <a:rPr lang="en-US" sz="900" dirty="0" err="1">
                <a:solidFill>
                  <a:schemeClr val="accent3"/>
                </a:solidFill>
                <a:latin typeface="+mj-lt"/>
                <a:ea typeface="ヒラギノ角ゴ Pro W3" pitchFamily="-112" charset="-128"/>
                <a:cs typeface="Segoe UI" pitchFamily="34" charset="0"/>
              </a:rPr>
              <a:t>carinalliance</a:t>
            </a:r>
            <a:r>
              <a:rPr lang="en-US" sz="900" dirty="0">
                <a:solidFill>
                  <a:schemeClr val="accent3"/>
                </a:solidFill>
                <a:latin typeface="+mj-lt"/>
                <a:ea typeface="ヒラギノ角ゴ Pro W3" pitchFamily="-112" charset="-128"/>
                <a:cs typeface="Segoe UI" pitchFamily="34" charset="0"/>
              </a:rPr>
              <a:t> | ©2019 Leavitt Partners | </a:t>
            </a:r>
          </a:p>
        </p:txBody>
      </p:sp>
      <p:sp>
        <p:nvSpPr>
          <p:cNvPr id="4" name="TextBox 3">
            <a:extLst>
              <a:ext uri="{FF2B5EF4-FFF2-40B4-BE49-F238E27FC236}">
                <a16:creationId xmlns="" xmlns:a16="http://schemas.microsoft.com/office/drawing/2014/main" id="{7F8F28C2-F9AC-4DF6-B7DA-8717AABF2FB6}"/>
              </a:ext>
            </a:extLst>
          </p:cNvPr>
          <p:cNvSpPr txBox="1"/>
          <p:nvPr userDrawn="1"/>
        </p:nvSpPr>
        <p:spPr>
          <a:xfrm>
            <a:off x="8692585" y="6643676"/>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accent3"/>
                </a:solidFill>
              </a:rPr>
              <a:pPr algn="r" defTabSz="514350"/>
              <a:t>‹#›</a:t>
            </a:fld>
            <a:endParaRPr lang="en-US" sz="788" dirty="0">
              <a:solidFill>
                <a:schemeClr val="accent3"/>
              </a:solidFill>
            </a:endParaRPr>
          </a:p>
        </p:txBody>
      </p:sp>
      <p:pic>
        <p:nvPicPr>
          <p:cNvPr id="11" name="Picture 10">
            <a:extLst>
              <a:ext uri="{FF2B5EF4-FFF2-40B4-BE49-F238E27FC236}">
                <a16:creationId xmlns="" xmlns:a16="http://schemas.microsoft.com/office/drawing/2014/main" id="{150DD46B-5A9E-4B12-8EB5-CE0295182A56}"/>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8733"/>
          <a:stretch/>
        </p:blipFill>
        <p:spPr>
          <a:xfrm>
            <a:off x="369857" y="254192"/>
            <a:ext cx="1338760" cy="480740"/>
          </a:xfrm>
          <a:prstGeom prst="rect">
            <a:avLst/>
          </a:prstGeom>
        </p:spPr>
      </p:pic>
      <p:cxnSp>
        <p:nvCxnSpPr>
          <p:cNvPr id="13" name="Straight Connector 12">
            <a:extLst>
              <a:ext uri="{FF2B5EF4-FFF2-40B4-BE49-F238E27FC236}">
                <a16:creationId xmlns="" xmlns:a16="http://schemas.microsoft.com/office/drawing/2014/main" id="{347EF98F-79E3-451F-A0B6-502A40589BA6}"/>
              </a:ext>
            </a:extLst>
          </p:cNvPr>
          <p:cNvCxnSpPr/>
          <p:nvPr userDrawn="1"/>
        </p:nvCxnSpPr>
        <p:spPr>
          <a:xfrm>
            <a:off x="431672" y="856345"/>
            <a:ext cx="1215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A2AF74B-71E1-476E-9EBE-4BB51DBF07B6}"/>
              </a:ext>
            </a:extLst>
          </p:cNvPr>
          <p:cNvGrpSpPr/>
          <p:nvPr userDrawn="1"/>
        </p:nvGrpSpPr>
        <p:grpSpPr>
          <a:xfrm flipH="1">
            <a:off x="-2524" y="0"/>
            <a:ext cx="9145829" cy="5976064"/>
            <a:chOff x="-3358" y="0"/>
            <a:chExt cx="12164270" cy="5976064"/>
          </a:xfrm>
        </p:grpSpPr>
        <p:sp>
          <p:nvSpPr>
            <p:cNvPr id="4" name="Flowchart: Manual Input 5">
              <a:extLst>
                <a:ext uri="{FF2B5EF4-FFF2-40B4-BE49-F238E27FC236}">
                  <a16:creationId xmlns=""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5" name="Flowchart: Manual Input 5">
              <a:extLst>
                <a:ext uri="{FF2B5EF4-FFF2-40B4-BE49-F238E27FC236}">
                  <a16:creationId xmlns="" xmlns:a16="http://schemas.microsoft.com/office/drawing/2014/main" id="{99F207BC-2E0D-4A81-B073-E70945D6ED37}"/>
                </a:ext>
              </a:extLst>
            </p:cNvPr>
            <p:cNvSpPr/>
            <p:nvPr userDrawn="1"/>
          </p:nvSpPr>
          <p:spPr>
            <a:xfrm flipV="1">
              <a:off x="-3358" y="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grpSp>
      <p:sp>
        <p:nvSpPr>
          <p:cNvPr id="6" name="Text Placeholder 29">
            <a:extLst>
              <a:ext uri="{FF2B5EF4-FFF2-40B4-BE49-F238E27FC236}">
                <a16:creationId xmlns="" xmlns:a16="http://schemas.microsoft.com/office/drawing/2014/main" id="{CACF1783-D4E1-488D-B2F5-C0D20196AC1B}"/>
              </a:ext>
            </a:extLst>
          </p:cNvPr>
          <p:cNvSpPr>
            <a:spLocks noGrp="1"/>
          </p:cNvSpPr>
          <p:nvPr>
            <p:ph type="body" sz="quarter" idx="11" hasCustomPrompt="1"/>
          </p:nvPr>
        </p:nvSpPr>
        <p:spPr>
          <a:xfrm>
            <a:off x="160538" y="6204664"/>
            <a:ext cx="1419225" cy="520700"/>
          </a:xfrm>
          <a:prstGeom prst="rect">
            <a:avLst/>
          </a:prstGeom>
        </p:spPr>
        <p:txBody>
          <a:bodyPr lIns="68580" tIns="34290" rIns="68580" bIns="34290" anchor="ctr" anchorCtr="0"/>
          <a:lstStyle>
            <a:lvl1pPr marL="0" indent="0">
              <a:buNone/>
              <a:defRPr sz="1050" baseline="0">
                <a:solidFill>
                  <a:schemeClr val="tx2"/>
                </a:solidFill>
                <a:latin typeface="+mj-lt"/>
              </a:defRPr>
            </a:lvl1pPr>
          </a:lstStyle>
          <a:p>
            <a:pPr lvl="0"/>
            <a:r>
              <a:rPr lang="en-US" dirty="0"/>
              <a:t>Month DD, YYYY</a:t>
            </a:r>
          </a:p>
        </p:txBody>
      </p:sp>
      <p:sp>
        <p:nvSpPr>
          <p:cNvPr id="7" name="Title 1">
            <a:extLst>
              <a:ext uri="{FF2B5EF4-FFF2-40B4-BE49-F238E27FC236}">
                <a16:creationId xmlns="" xmlns:a16="http://schemas.microsoft.com/office/drawing/2014/main" id="{3FA2E698-09EE-4A73-880C-71492F238131}"/>
              </a:ext>
            </a:extLst>
          </p:cNvPr>
          <p:cNvSpPr>
            <a:spLocks noGrp="1"/>
          </p:cNvSpPr>
          <p:nvPr>
            <p:ph type="ctrTitle"/>
          </p:nvPr>
        </p:nvSpPr>
        <p:spPr>
          <a:xfrm>
            <a:off x="1145835" y="2168249"/>
            <a:ext cx="6875009" cy="590931"/>
          </a:xfrm>
          <a:prstGeom prst="rect">
            <a:avLst/>
          </a:prstGeom>
        </p:spPr>
        <p:txBody>
          <a:bodyPr anchor="b" anchorCtr="0">
            <a:spAutoFit/>
          </a:bodyPr>
          <a:lstStyle>
            <a:lvl1pPr marL="0" indent="0">
              <a:buFont typeface="Arial" panose="020B0604020202020204" pitchFamily="34" charset="0"/>
              <a:buNone/>
              <a:defRPr sz="3600">
                <a:solidFill>
                  <a:schemeClr val="bg1"/>
                </a:solidFill>
                <a:latin typeface="+mj-lt"/>
              </a:defRPr>
            </a:lvl1pPr>
          </a:lstStyle>
          <a:p>
            <a:r>
              <a:rPr lang="en-US"/>
              <a:t>Click to edit Master title style</a:t>
            </a:r>
            <a:endParaRPr lang="en-US" dirty="0"/>
          </a:p>
        </p:txBody>
      </p:sp>
      <p:sp>
        <p:nvSpPr>
          <p:cNvPr id="8" name="Subtitle 2">
            <a:extLst>
              <a:ext uri="{FF2B5EF4-FFF2-40B4-BE49-F238E27FC236}">
                <a16:creationId xmlns="" xmlns:a16="http://schemas.microsoft.com/office/drawing/2014/main" id="{ED93D9E3-A954-432A-AF03-FC9F367EA223}"/>
              </a:ext>
            </a:extLst>
          </p:cNvPr>
          <p:cNvSpPr>
            <a:spLocks noGrp="1"/>
          </p:cNvSpPr>
          <p:nvPr>
            <p:ph type="subTitle" idx="1"/>
          </p:nvPr>
        </p:nvSpPr>
        <p:spPr>
          <a:xfrm>
            <a:off x="1145835" y="2893421"/>
            <a:ext cx="6875009" cy="466281"/>
          </a:xfrm>
          <a:prstGeom prst="rect">
            <a:avLst/>
          </a:prstGeom>
        </p:spPr>
        <p:txBody>
          <a:bodyPr>
            <a:spAutoFit/>
          </a:bodyPr>
          <a:lstStyle>
            <a:lvl1pPr marL="0" indent="0">
              <a:buNone/>
              <a:defRPr sz="2700" cap="all" baseline="0">
                <a:solidFill>
                  <a:schemeClr val="bg1"/>
                </a:solidFill>
                <a:latin typeface="+mj-lt"/>
              </a:defRPr>
            </a:lvl1pPr>
          </a:lstStyle>
          <a:p>
            <a:r>
              <a:rPr lang="en-US"/>
              <a:t>Click to edit Master subtitle style</a:t>
            </a:r>
            <a:endParaRPr lang="en-US" dirty="0"/>
          </a:p>
        </p:txBody>
      </p:sp>
      <p:pic>
        <p:nvPicPr>
          <p:cNvPr id="10" name="Picture 9">
            <a:extLst>
              <a:ext uri="{FF2B5EF4-FFF2-40B4-BE49-F238E27FC236}">
                <a16:creationId xmlns="" xmlns:a16="http://schemas.microsoft.com/office/drawing/2014/main" id="{ED476980-C072-4F18-81E6-9A9162FA95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6380" y="5996120"/>
            <a:ext cx="1934177" cy="520701"/>
          </a:xfrm>
          <a:prstGeom prst="rect">
            <a:avLst/>
          </a:prstGeom>
        </p:spPr>
      </p:pic>
    </p:spTree>
    <p:extLst>
      <p:ext uri="{BB962C8B-B14F-4D97-AF65-F5344CB8AC3E}">
        <p14:creationId xmlns:p14="http://schemas.microsoft.com/office/powerpoint/2010/main" val="42771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362A2F-B39F-43A2-A6D5-E83306DD584E}"/>
              </a:ext>
            </a:extLst>
          </p:cNvPr>
          <p:cNvPicPr>
            <a:picLocks noChangeAspect="1"/>
          </p:cNvPicPr>
          <p:nvPr userDrawn="1"/>
        </p:nvPicPr>
        <p:blipFill>
          <a:blip r:embed="rId2"/>
          <a:stretch>
            <a:fillRect/>
          </a:stretch>
        </p:blipFill>
        <p:spPr>
          <a:xfrm>
            <a:off x="2342766" y="1524004"/>
            <a:ext cx="6800638" cy="1853345"/>
          </a:xfrm>
          <a:prstGeom prst="rect">
            <a:avLst/>
          </a:prstGeom>
        </p:spPr>
      </p:pic>
      <p:sp>
        <p:nvSpPr>
          <p:cNvPr id="10" name="Text Placeholder 27">
            <a:extLst>
              <a:ext uri="{FF2B5EF4-FFF2-40B4-BE49-F238E27FC236}">
                <a16:creationId xmlns="" xmlns:a16="http://schemas.microsoft.com/office/drawing/2014/main" id="{5AF24847-BB8B-4C51-9DD4-924650E8C2EA}"/>
              </a:ext>
            </a:extLst>
          </p:cNvPr>
          <p:cNvSpPr>
            <a:spLocks noGrp="1"/>
          </p:cNvSpPr>
          <p:nvPr>
            <p:ph type="body" sz="quarter" idx="10" hasCustomPrompt="1"/>
          </p:nvPr>
        </p:nvSpPr>
        <p:spPr>
          <a:xfrm>
            <a:off x="2394318" y="1593754"/>
            <a:ext cx="6357623" cy="968182"/>
          </a:xfrm>
          <a:prstGeom prst="rect">
            <a:avLst/>
          </a:prstGeom>
        </p:spPr>
        <p:txBody>
          <a:bodyPr vert="horz" lIns="68580" tIns="34290" rIns="68580" bIns="34290" anchor="b" anchorCtr="0"/>
          <a:lstStyle>
            <a:lvl1pPr marL="0" indent="0">
              <a:buNone/>
              <a:defRPr sz="3000" b="1" baseline="0">
                <a:solidFill>
                  <a:schemeClr val="bg1"/>
                </a:solidFill>
                <a:latin typeface="+mj-lt"/>
                <a:cs typeface="Segoe UI Light" panose="020B0502040204020203" pitchFamily="34" charset="0"/>
              </a:defRPr>
            </a:lvl1pPr>
          </a:lstStyle>
          <a:p>
            <a:pPr lvl="0"/>
            <a:r>
              <a:rPr lang="en-US" dirty="0">
                <a:latin typeface="Segoe UI Light" panose="020B0502040204020203" pitchFamily="34" charset="0"/>
                <a:cs typeface="Segoe UI Light" panose="020B0502040204020203" pitchFamily="34" charset="0"/>
              </a:rPr>
              <a:t>Section Title</a:t>
            </a:r>
            <a:endParaRPr lang="en-US" dirty="0"/>
          </a:p>
        </p:txBody>
      </p:sp>
      <p:sp>
        <p:nvSpPr>
          <p:cNvPr id="12" name="Content Placeholder 6">
            <a:extLst>
              <a:ext uri="{FF2B5EF4-FFF2-40B4-BE49-F238E27FC236}">
                <a16:creationId xmlns="" xmlns:a16="http://schemas.microsoft.com/office/drawing/2014/main" id="{E6D1B6ED-471F-4C4A-AAB2-CB02991D799D}"/>
              </a:ext>
            </a:extLst>
          </p:cNvPr>
          <p:cNvSpPr>
            <a:spLocks noGrp="1"/>
          </p:cNvSpPr>
          <p:nvPr>
            <p:ph sz="quarter" idx="11" hasCustomPrompt="1"/>
          </p:nvPr>
        </p:nvSpPr>
        <p:spPr>
          <a:xfrm>
            <a:off x="2394415" y="2678469"/>
            <a:ext cx="6356790" cy="610407"/>
          </a:xfrm>
          <a:prstGeom prst="rect">
            <a:avLst/>
          </a:prstGeom>
        </p:spPr>
        <p:txBody>
          <a:bodyPr/>
          <a:lstStyle>
            <a:lvl1pPr marL="0" indent="0">
              <a:buNone/>
              <a:defRPr sz="2400" b="0" cap="all" baseline="0">
                <a:solidFill>
                  <a:schemeClr val="bg1"/>
                </a:solidFill>
                <a:latin typeface="+mj-lt"/>
              </a:defRPr>
            </a:lvl1pPr>
          </a:lstStyle>
          <a:p>
            <a:pPr lvl="0"/>
            <a:r>
              <a:rPr lang="en-US" dirty="0"/>
              <a:t>Section X</a:t>
            </a:r>
          </a:p>
        </p:txBody>
      </p:sp>
    </p:spTree>
    <p:extLst>
      <p:ext uri="{BB962C8B-B14F-4D97-AF65-F5344CB8AC3E}">
        <p14:creationId xmlns:p14="http://schemas.microsoft.com/office/powerpoint/2010/main" val="1413433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C45E7-2EE6-447E-A2BA-810804E90F8A}"/>
              </a:ext>
            </a:extLst>
          </p:cNvPr>
          <p:cNvSpPr>
            <a:spLocks noGrp="1"/>
          </p:cNvSpPr>
          <p:nvPr>
            <p:ph type="title"/>
          </p:nvPr>
        </p:nvSpPr>
        <p:spPr>
          <a:xfrm>
            <a:off x="369857" y="984998"/>
            <a:ext cx="5145571" cy="1034129"/>
          </a:xfrm>
          <a:prstGeom prst="rect">
            <a:avLst/>
          </a:prstGeom>
        </p:spPr>
        <p:txBody>
          <a:bodyPr wrap="square" anchor="t" anchorCtr="0">
            <a:spAutoFit/>
          </a:bodyPr>
          <a:lstStyle>
            <a:lvl1pPr>
              <a:defRPr sz="3400">
                <a:solidFill>
                  <a:schemeClr val="accent3"/>
                </a:solidFill>
                <a:latin typeface="Franklin Gothic Heavy" panose="020B0903020102020204" pitchFamily="34" charset="0"/>
              </a:defRPr>
            </a:lvl1pPr>
          </a:lstStyle>
          <a:p>
            <a:r>
              <a:rPr lang="en-US" dirty="0"/>
              <a:t>Click to edit Master title style</a:t>
            </a:r>
          </a:p>
        </p:txBody>
      </p:sp>
      <p:sp>
        <p:nvSpPr>
          <p:cNvPr id="3" name="Rectangle 6">
            <a:extLst>
              <a:ext uri="{FF2B5EF4-FFF2-40B4-BE49-F238E27FC236}">
                <a16:creationId xmlns="" xmlns:a16="http://schemas.microsoft.com/office/drawing/2014/main" id="{BB4413AD-4A05-4091-B099-FAA6055DDEB2}"/>
              </a:ext>
            </a:extLst>
          </p:cNvPr>
          <p:cNvSpPr>
            <a:spLocks noChangeArrowheads="1"/>
          </p:cNvSpPr>
          <p:nvPr userDrawn="1"/>
        </p:nvSpPr>
        <p:spPr bwMode="auto">
          <a:xfrm>
            <a:off x="5491610" y="6635052"/>
            <a:ext cx="3357160" cy="190436"/>
          </a:xfrm>
          <a:prstGeom prst="rect">
            <a:avLst/>
          </a:prstGeom>
          <a:noFill/>
          <a:ln w="9525">
            <a:noFill/>
            <a:miter lim="800000"/>
            <a:headEnd/>
            <a:tailEnd/>
          </a:ln>
        </p:spPr>
        <p:txBody>
          <a:bodyPr wrap="square" lIns="51433" tIns="25717" rIns="51433" bIns="25717">
            <a:spAutoFit/>
          </a:bodyPr>
          <a:lstStyle/>
          <a:p>
            <a:pPr algn="r" defTabSz="514350" eaLnBrk="0" fontAlgn="base" hangingPunct="0">
              <a:spcBef>
                <a:spcPct val="0"/>
              </a:spcBef>
              <a:spcAft>
                <a:spcPct val="0"/>
              </a:spcAft>
              <a:buClrTx/>
              <a:buFontTx/>
              <a:buNone/>
              <a:defRPr/>
            </a:pPr>
            <a:r>
              <a:rPr lang="en-US" sz="900" kern="1200" dirty="0">
                <a:solidFill>
                  <a:srgbClr val="00B050"/>
                </a:solidFill>
                <a:latin typeface="Calibri Light"/>
                <a:ea typeface="ヒラギノ角ゴ Pro W3" pitchFamily="-112" charset="-128"/>
                <a:cs typeface="Segoe UI" pitchFamily="34" charset="0"/>
              </a:rPr>
              <a:t>www.carinalliance.com | @</a:t>
            </a:r>
            <a:r>
              <a:rPr lang="en-US" sz="900" kern="1200" dirty="0" err="1">
                <a:solidFill>
                  <a:srgbClr val="00B050"/>
                </a:solidFill>
                <a:latin typeface="Calibri Light"/>
                <a:ea typeface="ヒラギノ角ゴ Pro W3" pitchFamily="-112" charset="-128"/>
                <a:cs typeface="Segoe UI" pitchFamily="34" charset="0"/>
              </a:rPr>
              <a:t>carinalliance</a:t>
            </a:r>
            <a:r>
              <a:rPr lang="en-US" sz="900" kern="1200" dirty="0">
                <a:solidFill>
                  <a:srgbClr val="00B050"/>
                </a:solidFill>
                <a:latin typeface="Calibri Light"/>
                <a:ea typeface="ヒラギノ角ゴ Pro W3" pitchFamily="-112" charset="-128"/>
                <a:cs typeface="Segoe UI" pitchFamily="34" charset="0"/>
              </a:rPr>
              <a:t> | ©2019 Leavitt Partners | </a:t>
            </a:r>
          </a:p>
        </p:txBody>
      </p:sp>
      <p:sp>
        <p:nvSpPr>
          <p:cNvPr id="4" name="TextBox 3">
            <a:extLst>
              <a:ext uri="{FF2B5EF4-FFF2-40B4-BE49-F238E27FC236}">
                <a16:creationId xmlns="" xmlns:a16="http://schemas.microsoft.com/office/drawing/2014/main" id="{7F8F28C2-F9AC-4DF6-B7DA-8717AABF2FB6}"/>
              </a:ext>
            </a:extLst>
          </p:cNvPr>
          <p:cNvSpPr txBox="1"/>
          <p:nvPr userDrawn="1"/>
        </p:nvSpPr>
        <p:spPr>
          <a:xfrm>
            <a:off x="8692585" y="6643676"/>
            <a:ext cx="283964" cy="173188"/>
          </a:xfrm>
          <a:prstGeom prst="rect">
            <a:avLst/>
          </a:prstGeom>
          <a:noFill/>
        </p:spPr>
        <p:txBody>
          <a:bodyPr wrap="square" lIns="51433" tIns="25717" rIns="51433" bIns="25717" rtlCol="0">
            <a:spAutoFit/>
          </a:bodyPr>
          <a:lstStyle/>
          <a:p>
            <a:pPr algn="r" defTabSz="514350">
              <a:buClrTx/>
              <a:buFontTx/>
              <a:buNone/>
            </a:pPr>
            <a:fld id="{879E2ECD-52C4-4036-9BD3-F4AEC1C18931}" type="slidenum">
              <a:rPr lang="en-US" sz="788" kern="1200">
                <a:solidFill>
                  <a:srgbClr val="00B050"/>
                </a:solidFill>
                <a:latin typeface="Calibri Light"/>
                <a:ea typeface="+mn-ea"/>
                <a:cs typeface="+mn-cs"/>
              </a:rPr>
              <a:pPr algn="r" defTabSz="514350">
                <a:buClrTx/>
                <a:buFontTx/>
                <a:buNone/>
              </a:pPr>
              <a:t>‹#›</a:t>
            </a:fld>
            <a:endParaRPr lang="en-US" sz="788" kern="1200" dirty="0">
              <a:solidFill>
                <a:srgbClr val="00B050"/>
              </a:solidFill>
              <a:latin typeface="Calibri Light"/>
              <a:ea typeface="+mn-ea"/>
              <a:cs typeface="+mn-cs"/>
            </a:endParaRPr>
          </a:p>
        </p:txBody>
      </p:sp>
      <p:pic>
        <p:nvPicPr>
          <p:cNvPr id="11" name="Picture 10">
            <a:extLst>
              <a:ext uri="{FF2B5EF4-FFF2-40B4-BE49-F238E27FC236}">
                <a16:creationId xmlns="" xmlns:a16="http://schemas.microsoft.com/office/drawing/2014/main" id="{150DD46B-5A9E-4B12-8EB5-CE0295182A56}"/>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8733"/>
          <a:stretch/>
        </p:blipFill>
        <p:spPr>
          <a:xfrm>
            <a:off x="369857" y="254192"/>
            <a:ext cx="1338760" cy="480740"/>
          </a:xfrm>
          <a:prstGeom prst="rect">
            <a:avLst/>
          </a:prstGeom>
        </p:spPr>
      </p:pic>
      <p:cxnSp>
        <p:nvCxnSpPr>
          <p:cNvPr id="13" name="Straight Connector 12">
            <a:extLst>
              <a:ext uri="{FF2B5EF4-FFF2-40B4-BE49-F238E27FC236}">
                <a16:creationId xmlns="" xmlns:a16="http://schemas.microsoft.com/office/drawing/2014/main" id="{347EF98F-79E3-451F-A0B6-502A40589BA6}"/>
              </a:ext>
            </a:extLst>
          </p:cNvPr>
          <p:cNvCxnSpPr/>
          <p:nvPr userDrawn="1"/>
        </p:nvCxnSpPr>
        <p:spPr>
          <a:xfrm>
            <a:off x="431672" y="856345"/>
            <a:ext cx="1215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6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Option 1_NEW">
    <p:spTree>
      <p:nvGrpSpPr>
        <p:cNvPr id="1" name=""/>
        <p:cNvGrpSpPr/>
        <p:nvPr/>
      </p:nvGrpSpPr>
      <p:grpSpPr>
        <a:xfrm>
          <a:off x="0" y="0"/>
          <a:ext cx="0" cy="0"/>
          <a:chOff x="0" y="0"/>
          <a:chExt cx="0" cy="0"/>
        </a:xfrm>
      </p:grpSpPr>
      <p:sp>
        <p:nvSpPr>
          <p:cNvPr id="4" name="Rectangle 7">
            <a:extLst>
              <a:ext uri="{FF2B5EF4-FFF2-40B4-BE49-F238E27FC236}">
                <a16:creationId xmlns="" xmlns:a16="http://schemas.microsoft.com/office/drawing/2014/main" id="{36F021CD-7155-4998-8F4A-6CF682C76676}"/>
              </a:ext>
            </a:extLst>
          </p:cNvPr>
          <p:cNvSpPr>
            <a:spLocks noChangeArrowheads="1"/>
          </p:cNvSpPr>
          <p:nvPr userDrawn="1"/>
        </p:nvSpPr>
        <p:spPr bwMode="auto">
          <a:xfrm>
            <a:off x="0" y="0"/>
            <a:ext cx="9144000" cy="800434"/>
          </a:xfrm>
          <a:prstGeom prst="rect">
            <a:avLst/>
          </a:prstGeom>
          <a:solidFill>
            <a:schemeClr val="accent5"/>
          </a:solidFill>
          <a:ln w="9525" algn="ctr">
            <a:noFill/>
            <a:round/>
            <a:headEnd/>
            <a:tailEnd/>
          </a:ln>
        </p:spPr>
        <p:txBody>
          <a:bodyPr lIns="51433" tIns="25717" rIns="51433" bIns="25717" anchor="ctr" anchorCtr="0"/>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5" name="Title 1">
            <a:extLst>
              <a:ext uri="{FF2B5EF4-FFF2-40B4-BE49-F238E27FC236}">
                <a16:creationId xmlns="" xmlns:a16="http://schemas.microsoft.com/office/drawing/2014/main" id="{32C19A58-A0F5-47C2-9612-FDD340ACF951}"/>
              </a:ext>
            </a:extLst>
          </p:cNvPr>
          <p:cNvSpPr>
            <a:spLocks noGrp="1"/>
          </p:cNvSpPr>
          <p:nvPr>
            <p:ph type="title"/>
          </p:nvPr>
        </p:nvSpPr>
        <p:spPr>
          <a:xfrm>
            <a:off x="228601" y="93893"/>
            <a:ext cx="8659368" cy="612648"/>
          </a:xfrm>
          <a:prstGeom prst="rect">
            <a:avLst/>
          </a:prstGeom>
        </p:spPr>
        <p:txBody>
          <a:bodyPr lIns="91438" tIns="45719" rIns="91438" bIns="45719">
            <a:noAutofit/>
          </a:bodyPr>
          <a:lstStyle>
            <a:lvl1pPr algn="l">
              <a:lnSpc>
                <a:spcPct val="100000"/>
              </a:lnSpc>
              <a:defRPr sz="2400" b="1">
                <a:solidFill>
                  <a:schemeClr val="bg1"/>
                </a:solidFill>
                <a:latin typeface="+mj-lt"/>
              </a:defRPr>
            </a:lvl1pPr>
          </a:lstStyle>
          <a:p>
            <a:r>
              <a:rPr lang="en-US"/>
              <a:t>Click to edit Master title style</a:t>
            </a:r>
            <a:endParaRPr lang="en-US" dirty="0"/>
          </a:p>
        </p:txBody>
      </p:sp>
      <p:sp>
        <p:nvSpPr>
          <p:cNvPr id="6" name="Rectangle 7">
            <a:extLst>
              <a:ext uri="{FF2B5EF4-FFF2-40B4-BE49-F238E27FC236}">
                <a16:creationId xmlns="" xmlns:a16="http://schemas.microsoft.com/office/drawing/2014/main" id="{A350D338-3B08-4525-82EC-82BE66663545}"/>
              </a:ext>
            </a:extLst>
          </p:cNvPr>
          <p:cNvSpPr>
            <a:spLocks noChangeArrowheads="1"/>
          </p:cNvSpPr>
          <p:nvPr userDrawn="1"/>
        </p:nvSpPr>
        <p:spPr bwMode="auto">
          <a:xfrm flipH="1">
            <a:off x="0" y="6571322"/>
            <a:ext cx="9144000" cy="286678"/>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7" name="Flowchart: Manual Input 6">
            <a:extLst>
              <a:ext uri="{FF2B5EF4-FFF2-40B4-BE49-F238E27FC236}">
                <a16:creationId xmlns="" xmlns:a16="http://schemas.microsoft.com/office/drawing/2014/main" id="{777035E4-0850-4521-9067-59B256478136}"/>
              </a:ext>
            </a:extLst>
          </p:cNvPr>
          <p:cNvSpPr/>
          <p:nvPr userDrawn="1"/>
        </p:nvSpPr>
        <p:spPr>
          <a:xfrm rot="16200000" flipH="1">
            <a:off x="8691226" y="6405226"/>
            <a:ext cx="286678" cy="618872"/>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8" name="Rectangle 6">
            <a:extLst>
              <a:ext uri="{FF2B5EF4-FFF2-40B4-BE49-F238E27FC236}">
                <a16:creationId xmlns="" xmlns:a16="http://schemas.microsoft.com/office/drawing/2014/main" id="{7882DA79-89A4-4FBE-BBEE-A2D6BDFD6B0E}"/>
              </a:ext>
            </a:extLst>
          </p:cNvPr>
          <p:cNvSpPr>
            <a:spLocks noChangeArrowheads="1"/>
          </p:cNvSpPr>
          <p:nvPr userDrawn="1"/>
        </p:nvSpPr>
        <p:spPr bwMode="auto">
          <a:xfrm>
            <a:off x="103246" y="6618482"/>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buClrTx/>
              <a:buFontTx/>
              <a:buNone/>
              <a:defRPr/>
            </a:pPr>
            <a:r>
              <a:rPr lang="en-US" sz="600" kern="1200" dirty="0">
                <a:solidFill>
                  <a:prstClr val="white"/>
                </a:solidFill>
                <a:latin typeface="Calibri Light"/>
                <a:ea typeface="ヒラギノ角ゴ Pro W3" pitchFamily="-112" charset="-128"/>
                <a:cs typeface="Segoe UI" pitchFamily="34" charset="0"/>
              </a:rPr>
              <a:t>©2019 LEAVITT PARTNERS </a:t>
            </a:r>
          </a:p>
        </p:txBody>
      </p:sp>
      <p:sp>
        <p:nvSpPr>
          <p:cNvPr id="9" name="TextBox 8">
            <a:extLst>
              <a:ext uri="{FF2B5EF4-FFF2-40B4-BE49-F238E27FC236}">
                <a16:creationId xmlns="" xmlns:a16="http://schemas.microsoft.com/office/drawing/2014/main" id="{961B40CD-0932-4D43-819F-0D0DF9B000C5}"/>
              </a:ext>
            </a:extLst>
          </p:cNvPr>
          <p:cNvSpPr txBox="1"/>
          <p:nvPr userDrawn="1"/>
        </p:nvSpPr>
        <p:spPr>
          <a:xfrm>
            <a:off x="8692585" y="6599247"/>
            <a:ext cx="283964" cy="173188"/>
          </a:xfrm>
          <a:prstGeom prst="rect">
            <a:avLst/>
          </a:prstGeom>
          <a:noFill/>
        </p:spPr>
        <p:txBody>
          <a:bodyPr wrap="square" lIns="51433" tIns="25717" rIns="51433" bIns="25717" rtlCol="0">
            <a:spAutoFit/>
          </a:bodyPr>
          <a:lstStyle/>
          <a:p>
            <a:pPr algn="r" defTabSz="514350">
              <a:buClrTx/>
              <a:buFontTx/>
              <a:buNone/>
            </a:pPr>
            <a:fld id="{879E2ECD-52C4-4036-9BD3-F4AEC1C18931}" type="slidenum">
              <a:rPr lang="en-US" sz="788" kern="1200">
                <a:solidFill>
                  <a:prstClr val="white"/>
                </a:solidFill>
                <a:latin typeface="Calibri Light"/>
                <a:ea typeface="+mn-ea"/>
                <a:cs typeface="+mn-cs"/>
              </a:rPr>
              <a:pPr algn="r" defTabSz="514350">
                <a:buClrTx/>
                <a:buFontTx/>
                <a:buNone/>
              </a:pPr>
              <a:t>‹#›</a:t>
            </a:fld>
            <a:endParaRPr lang="en-US" sz="788" kern="1200" dirty="0">
              <a:solidFill>
                <a:prstClr val="white"/>
              </a:solidFill>
              <a:latin typeface="Calibri Light"/>
              <a:ea typeface="+mn-ea"/>
              <a:cs typeface="+mn-cs"/>
            </a:endParaRPr>
          </a:p>
        </p:txBody>
      </p:sp>
      <p:sp>
        <p:nvSpPr>
          <p:cNvPr id="10" name="Content Placeholder 2">
            <a:extLst>
              <a:ext uri="{FF2B5EF4-FFF2-40B4-BE49-F238E27FC236}">
                <a16:creationId xmlns="" xmlns:a16="http://schemas.microsoft.com/office/drawing/2014/main" id="{F57C8BBA-F36D-472A-A2F8-2D1CC97A3767}"/>
              </a:ext>
            </a:extLst>
          </p:cNvPr>
          <p:cNvSpPr>
            <a:spLocks noGrp="1"/>
          </p:cNvSpPr>
          <p:nvPr>
            <p:ph idx="1"/>
          </p:nvPr>
        </p:nvSpPr>
        <p:spPr>
          <a:xfrm>
            <a:off x="242196" y="929634"/>
            <a:ext cx="8659368" cy="5553645"/>
          </a:xfrm>
          <a:prstGeom prst="rect">
            <a:avLst/>
          </a:prstGeom>
        </p:spPr>
        <p:txBody>
          <a:bodyPr/>
          <a:lstStyle>
            <a:lvl1pPr marL="0" indent="0">
              <a:buNone/>
              <a:defRPr sz="1800">
                <a:solidFill>
                  <a:schemeClr val="accent5"/>
                </a:solidFill>
                <a:latin typeface="+mj-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067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5461F8AC-EF6B-41CA-B82E-826B4107CF85}"/>
              </a:ext>
            </a:extLst>
          </p:cNvPr>
          <p:cNvSpPr>
            <a:spLocks noChangeArrowheads="1"/>
          </p:cNvSpPr>
          <p:nvPr userDrawn="1"/>
        </p:nvSpPr>
        <p:spPr bwMode="auto">
          <a:xfrm>
            <a:off x="0" y="0"/>
            <a:ext cx="9144000" cy="777234"/>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4" name="Flowchart: Manual Input 3">
            <a:extLst>
              <a:ext uri="{FF2B5EF4-FFF2-40B4-BE49-F238E27FC236}">
                <a16:creationId xmlns="" xmlns:a16="http://schemas.microsoft.com/office/drawing/2014/main" id="{77F913A0-2804-4E21-8DC9-C1265B2BFA79}"/>
              </a:ext>
            </a:extLst>
          </p:cNvPr>
          <p:cNvSpPr/>
          <p:nvPr userDrawn="1"/>
        </p:nvSpPr>
        <p:spPr>
          <a:xfrm rot="16200000" flipV="1">
            <a:off x="92692" y="-92695"/>
            <a:ext cx="777235"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5" name="Title 1">
            <a:extLst>
              <a:ext uri="{FF2B5EF4-FFF2-40B4-BE49-F238E27FC236}">
                <a16:creationId xmlns="" xmlns:a16="http://schemas.microsoft.com/office/drawing/2014/main" id="{D0FD6DF2-D0CA-4115-A54E-DA84529766E2}"/>
              </a:ext>
            </a:extLst>
          </p:cNvPr>
          <p:cNvSpPr>
            <a:spLocks noGrp="1"/>
          </p:cNvSpPr>
          <p:nvPr>
            <p:ph type="title" hasCustomPrompt="1"/>
          </p:nvPr>
        </p:nvSpPr>
        <p:spPr>
          <a:xfrm>
            <a:off x="1077204" y="152400"/>
            <a:ext cx="7810764" cy="624834"/>
          </a:xfrm>
          <a:prstGeom prst="rect">
            <a:avLst/>
          </a:prstGeom>
        </p:spPr>
        <p:txBody>
          <a:bodyPr lIns="91438" tIns="0" rIns="91438" bIns="0" anchor="ctr" anchorCtr="0">
            <a:noAutofit/>
          </a:bodyPr>
          <a:lstStyle>
            <a:lvl1pPr algn="l">
              <a:defRPr sz="2400" b="0">
                <a:solidFill>
                  <a:schemeClr val="bg1"/>
                </a:solidFill>
                <a:latin typeface="+mj-lt"/>
              </a:defRPr>
            </a:lvl1pPr>
          </a:lstStyle>
          <a:p>
            <a:r>
              <a:rPr lang="en-US" dirty="0"/>
              <a:t>Title of Slide</a:t>
            </a:r>
          </a:p>
        </p:txBody>
      </p:sp>
      <p:sp>
        <p:nvSpPr>
          <p:cNvPr id="9" name="TextBox 8">
            <a:extLst>
              <a:ext uri="{FF2B5EF4-FFF2-40B4-BE49-F238E27FC236}">
                <a16:creationId xmlns="" xmlns:a16="http://schemas.microsoft.com/office/drawing/2014/main" id="{11BEE3F8-A6E2-438A-BF0F-11F0518EB28E}"/>
              </a:ext>
            </a:extLst>
          </p:cNvPr>
          <p:cNvSpPr txBox="1"/>
          <p:nvPr userDrawn="1"/>
        </p:nvSpPr>
        <p:spPr>
          <a:xfrm>
            <a:off x="-11339" y="76201"/>
            <a:ext cx="859376" cy="300082"/>
          </a:xfrm>
          <a:prstGeom prst="rect">
            <a:avLst/>
          </a:prstGeom>
          <a:noFill/>
        </p:spPr>
        <p:txBody>
          <a:bodyPr wrap="square" rtlCol="0">
            <a:spAutoFit/>
          </a:bodyPr>
          <a:lstStyle/>
          <a:p>
            <a:pPr algn="ctr">
              <a:buClrTx/>
              <a:buFontTx/>
              <a:buNone/>
            </a:pPr>
            <a:r>
              <a:rPr lang="en-US" sz="1350" b="1" kern="1200" dirty="0">
                <a:solidFill>
                  <a:prstClr val="white"/>
                </a:solidFill>
                <a:latin typeface="Calibri Light"/>
                <a:ea typeface="+mn-ea"/>
                <a:cs typeface="+mn-cs"/>
              </a:rPr>
              <a:t>SECTION</a:t>
            </a:r>
          </a:p>
        </p:txBody>
      </p:sp>
      <p:sp>
        <p:nvSpPr>
          <p:cNvPr id="10" name="Text Placeholder 3">
            <a:extLst>
              <a:ext uri="{FF2B5EF4-FFF2-40B4-BE49-F238E27FC236}">
                <a16:creationId xmlns="" xmlns:a16="http://schemas.microsoft.com/office/drawing/2014/main" id="{91913580-7F76-4D32-B520-AAD2810B7E9E}"/>
              </a:ext>
            </a:extLst>
          </p:cNvPr>
          <p:cNvSpPr>
            <a:spLocks noGrp="1"/>
          </p:cNvSpPr>
          <p:nvPr>
            <p:ph type="body" sz="quarter" idx="11" hasCustomPrompt="1"/>
          </p:nvPr>
        </p:nvSpPr>
        <p:spPr>
          <a:xfrm>
            <a:off x="150872" y="381000"/>
            <a:ext cx="525291" cy="396234"/>
          </a:xfrm>
          <a:prstGeom prst="rect">
            <a:avLst/>
          </a:prstGeom>
          <a:ln>
            <a:noFill/>
          </a:ln>
        </p:spPr>
        <p:txBody>
          <a:bodyPr lIns="0" tIns="0" rIns="0" bIns="0" anchor="ctr" anchorCtr="0"/>
          <a:lstStyle>
            <a:lvl1pPr marL="0" indent="0" algn="ctr">
              <a:buNone/>
              <a:defRPr lang="en-US" sz="2100" b="1" kern="1200" dirty="0" smtClean="0">
                <a:solidFill>
                  <a:schemeClr val="bg1"/>
                </a:solidFill>
                <a:latin typeface="+mj-lt"/>
                <a:ea typeface="+mn-ea"/>
                <a:cs typeface="+mn-cs"/>
              </a:defRPr>
            </a:lvl1pPr>
            <a:lvl2pPr marL="517922" indent="-128588">
              <a:defRPr lang="en-US" sz="2100" kern="1200" dirty="0" smtClean="0">
                <a:solidFill>
                  <a:schemeClr val="accent1"/>
                </a:solidFill>
                <a:latin typeface="+mj-lt"/>
                <a:ea typeface="+mn-ea"/>
                <a:cs typeface="+mn-cs"/>
              </a:defRPr>
            </a:lvl2pPr>
            <a:lvl3pPr marL="860822" indent="-254794">
              <a:defRPr lang="en-US" sz="2100" kern="1200" dirty="0" smtClean="0">
                <a:solidFill>
                  <a:schemeClr val="accent1"/>
                </a:solidFill>
                <a:latin typeface="+mj-lt"/>
                <a:ea typeface="+mn-ea"/>
                <a:cs typeface="+mn-cs"/>
              </a:defRPr>
            </a:lvl3pPr>
            <a:lvl4pPr marL="1028700" indent="-128588">
              <a:defRPr lang="en-US" sz="1500" kern="1200" dirty="0" smtClean="0">
                <a:solidFill>
                  <a:schemeClr val="accent1"/>
                </a:solidFill>
                <a:latin typeface="+mj-lt"/>
                <a:ea typeface="+mn-ea"/>
                <a:cs typeface="+mn-cs"/>
              </a:defRPr>
            </a:lvl4pPr>
            <a:lvl5pPr>
              <a:defRPr lang="en-US" sz="1500" kern="1200" dirty="0">
                <a:solidFill>
                  <a:schemeClr val="accent1"/>
                </a:solidFill>
                <a:latin typeface="+mj-lt"/>
                <a:ea typeface="+mn-ea"/>
                <a:cs typeface="+mn-cs"/>
              </a:defRPr>
            </a:lvl5pPr>
            <a:lvl6pPr>
              <a:defRPr sz="1050"/>
            </a:lvl6pPr>
          </a:lstStyle>
          <a:p>
            <a:pPr lvl="0"/>
            <a:r>
              <a:rPr lang="en-US" dirty="0"/>
              <a:t>#</a:t>
            </a:r>
          </a:p>
        </p:txBody>
      </p:sp>
      <p:sp>
        <p:nvSpPr>
          <p:cNvPr id="14" name="Content Placeholder 2">
            <a:extLst>
              <a:ext uri="{FF2B5EF4-FFF2-40B4-BE49-F238E27FC236}">
                <a16:creationId xmlns="" xmlns:a16="http://schemas.microsoft.com/office/drawing/2014/main" id="{1145B59B-8CC3-42AD-A960-2581F000C610}"/>
              </a:ext>
            </a:extLst>
          </p:cNvPr>
          <p:cNvSpPr>
            <a:spLocks noGrp="1"/>
          </p:cNvSpPr>
          <p:nvPr>
            <p:ph idx="1"/>
          </p:nvPr>
        </p:nvSpPr>
        <p:spPr>
          <a:xfrm>
            <a:off x="242196" y="929634"/>
            <a:ext cx="8659368" cy="5553645"/>
          </a:xfrm>
          <a:prstGeom prst="rect">
            <a:avLst/>
          </a:prstGeom>
        </p:spPr>
        <p:txBody>
          <a:bodyPr/>
          <a:lstStyle>
            <a:lvl1pPr marL="0" indent="0">
              <a:buNone/>
              <a:defRPr sz="1800">
                <a:solidFill>
                  <a:schemeClr val="accent5"/>
                </a:solidFill>
                <a:latin typeface="+mj-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7">
            <a:extLst>
              <a:ext uri="{FF2B5EF4-FFF2-40B4-BE49-F238E27FC236}">
                <a16:creationId xmlns="" xmlns:a16="http://schemas.microsoft.com/office/drawing/2014/main" id="{970EDC2A-4ABA-4137-A8EB-7AFDA252EE9F}"/>
              </a:ext>
            </a:extLst>
          </p:cNvPr>
          <p:cNvSpPr>
            <a:spLocks noChangeArrowheads="1"/>
          </p:cNvSpPr>
          <p:nvPr userDrawn="1"/>
        </p:nvSpPr>
        <p:spPr bwMode="auto">
          <a:xfrm flipH="1">
            <a:off x="0" y="6627172"/>
            <a:ext cx="9144000" cy="230831"/>
          </a:xfrm>
          <a:prstGeom prst="rect">
            <a:avLst/>
          </a:prstGeom>
          <a:solidFill>
            <a:schemeClr val="tx2"/>
          </a:solidFill>
          <a:ln w="9525" algn="ctr">
            <a:noFill/>
            <a:round/>
            <a:headEnd/>
            <a:tailEnd/>
          </a:ln>
        </p:spPr>
        <p:txBody>
          <a:bodyPr lIns="51433" tIns="25717" rIns="51433" bIns="25717"/>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16" name="Rectangle 6">
            <a:extLst>
              <a:ext uri="{FF2B5EF4-FFF2-40B4-BE49-F238E27FC236}">
                <a16:creationId xmlns="" xmlns:a16="http://schemas.microsoft.com/office/drawing/2014/main" id="{BAE48717-CDCA-44AE-88F6-9DCA26225035}"/>
              </a:ext>
            </a:extLst>
          </p:cNvPr>
          <p:cNvSpPr>
            <a:spLocks noChangeArrowheads="1"/>
          </p:cNvSpPr>
          <p:nvPr userDrawn="1"/>
        </p:nvSpPr>
        <p:spPr bwMode="auto">
          <a:xfrm>
            <a:off x="103246" y="6646407"/>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buClrTx/>
              <a:buFontTx/>
              <a:buNone/>
              <a:defRPr/>
            </a:pPr>
            <a:r>
              <a:rPr lang="en-US" sz="600" kern="1200" dirty="0">
                <a:solidFill>
                  <a:prstClr val="white"/>
                </a:solidFill>
                <a:latin typeface="Calibri Light"/>
                <a:ea typeface="ヒラギノ角ゴ Pro W3" pitchFamily="-112" charset="-128"/>
                <a:cs typeface="Segoe UI" pitchFamily="34" charset="0"/>
              </a:rPr>
              <a:t>©2019 LEAVITT PARTNERS </a:t>
            </a:r>
          </a:p>
        </p:txBody>
      </p:sp>
      <p:sp>
        <p:nvSpPr>
          <p:cNvPr id="17" name="TextBox 16">
            <a:extLst>
              <a:ext uri="{FF2B5EF4-FFF2-40B4-BE49-F238E27FC236}">
                <a16:creationId xmlns="" xmlns:a16="http://schemas.microsoft.com/office/drawing/2014/main" id="{4242FD46-54F6-4A7F-89AF-D101C9217789}"/>
              </a:ext>
            </a:extLst>
          </p:cNvPr>
          <p:cNvSpPr txBox="1"/>
          <p:nvPr userDrawn="1"/>
        </p:nvSpPr>
        <p:spPr>
          <a:xfrm>
            <a:off x="8692585" y="6627172"/>
            <a:ext cx="283964" cy="173188"/>
          </a:xfrm>
          <a:prstGeom prst="rect">
            <a:avLst/>
          </a:prstGeom>
          <a:noFill/>
        </p:spPr>
        <p:txBody>
          <a:bodyPr wrap="square" lIns="51433" tIns="25717" rIns="51433" bIns="25717" rtlCol="0">
            <a:spAutoFit/>
          </a:bodyPr>
          <a:lstStyle/>
          <a:p>
            <a:pPr algn="r" defTabSz="514350">
              <a:buClrTx/>
              <a:buFontTx/>
              <a:buNone/>
            </a:pPr>
            <a:fld id="{879E2ECD-52C4-4036-9BD3-F4AEC1C18931}" type="slidenum">
              <a:rPr lang="en-US" sz="788" kern="1200">
                <a:solidFill>
                  <a:prstClr val="white"/>
                </a:solidFill>
                <a:latin typeface="Calibri Light"/>
                <a:ea typeface="+mn-ea"/>
                <a:cs typeface="+mn-cs"/>
              </a:rPr>
              <a:pPr algn="r" defTabSz="514350">
                <a:buClrTx/>
                <a:buFontTx/>
                <a:buNone/>
              </a:pPr>
              <a:t>‹#›</a:t>
            </a:fld>
            <a:endParaRPr lang="en-US" sz="788" kern="1200" dirty="0">
              <a:solidFill>
                <a:prstClr val="white"/>
              </a:solidFill>
              <a:latin typeface="Calibri Light"/>
              <a:ea typeface="+mn-ea"/>
              <a:cs typeface="+mn-cs"/>
            </a:endParaRPr>
          </a:p>
        </p:txBody>
      </p:sp>
    </p:spTree>
    <p:extLst>
      <p:ext uri="{BB962C8B-B14F-4D97-AF65-F5344CB8AC3E}">
        <p14:creationId xmlns:p14="http://schemas.microsoft.com/office/powerpoint/2010/main" val="17474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0D68BDAA-AB48-4997-A441-E32FA4CBBD89}"/>
              </a:ext>
            </a:extLst>
          </p:cNvPr>
          <p:cNvSpPr>
            <a:spLocks noChangeArrowheads="1"/>
          </p:cNvSpPr>
          <p:nvPr userDrawn="1"/>
        </p:nvSpPr>
        <p:spPr bwMode="auto">
          <a:xfrm flipH="1">
            <a:off x="0" y="6627172"/>
            <a:ext cx="9144000" cy="230831"/>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4" name="Rectangle 7">
            <a:extLst>
              <a:ext uri="{FF2B5EF4-FFF2-40B4-BE49-F238E27FC236}">
                <a16:creationId xmlns="" xmlns:a16="http://schemas.microsoft.com/office/drawing/2014/main" id="{DE4587EA-DBA3-4320-89DA-9642146BBB04}"/>
              </a:ext>
            </a:extLst>
          </p:cNvPr>
          <p:cNvSpPr>
            <a:spLocks noChangeArrowheads="1"/>
          </p:cNvSpPr>
          <p:nvPr userDrawn="1"/>
        </p:nvSpPr>
        <p:spPr bwMode="auto">
          <a:xfrm>
            <a:off x="0" y="0"/>
            <a:ext cx="9144000" cy="800434"/>
          </a:xfrm>
          <a:prstGeom prst="rect">
            <a:avLst/>
          </a:prstGeom>
          <a:solidFill>
            <a:schemeClr val="accent5"/>
          </a:solidFill>
          <a:ln w="9525" algn="ctr">
            <a:noFill/>
            <a:round/>
            <a:headEnd/>
            <a:tailEnd/>
          </a:ln>
        </p:spPr>
        <p:txBody>
          <a:bodyPr lIns="51433" tIns="25717" rIns="51433" bIns="25717" anchor="ctr" anchorCtr="0"/>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sp>
        <p:nvSpPr>
          <p:cNvPr id="5" name="Flowchart: Manual Input 4">
            <a:extLst>
              <a:ext uri="{FF2B5EF4-FFF2-40B4-BE49-F238E27FC236}">
                <a16:creationId xmlns="" xmlns:a16="http://schemas.microsoft.com/office/drawing/2014/main" id="{093AF653-2AFD-46F0-B6E3-2DF884BFF59D}"/>
              </a:ext>
            </a:extLst>
          </p:cNvPr>
          <p:cNvSpPr/>
          <p:nvPr userDrawn="1"/>
        </p:nvSpPr>
        <p:spPr>
          <a:xfrm rot="16200000" flipH="1">
            <a:off x="8719151" y="6433150"/>
            <a:ext cx="230830" cy="618872"/>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6" name="Rectangle 5">
            <a:extLst>
              <a:ext uri="{FF2B5EF4-FFF2-40B4-BE49-F238E27FC236}">
                <a16:creationId xmlns="" xmlns:a16="http://schemas.microsoft.com/office/drawing/2014/main" id="{ABC9A38D-F347-43B1-BA90-EB3DF6F8EFE1}"/>
              </a:ext>
            </a:extLst>
          </p:cNvPr>
          <p:cNvSpPr/>
          <p:nvPr userDrawn="1"/>
        </p:nvSpPr>
        <p:spPr>
          <a:xfrm>
            <a:off x="228600" y="93893"/>
            <a:ext cx="8659368" cy="61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spcBef>
                <a:spcPct val="0"/>
              </a:spcBef>
              <a:buClrTx/>
              <a:buFontTx/>
              <a:buNone/>
            </a:pPr>
            <a:r>
              <a:rPr lang="en-US" sz="2400" b="1" kern="1200" dirty="0">
                <a:solidFill>
                  <a:prstClr val="white"/>
                </a:solidFill>
              </a:rPr>
              <a:t>Agenda</a:t>
            </a:r>
          </a:p>
        </p:txBody>
      </p:sp>
      <p:sp>
        <p:nvSpPr>
          <p:cNvPr id="7" name="Table Placeholder 12">
            <a:extLst>
              <a:ext uri="{FF2B5EF4-FFF2-40B4-BE49-F238E27FC236}">
                <a16:creationId xmlns="" xmlns:a16="http://schemas.microsoft.com/office/drawing/2014/main" id="{66C60AF0-3E37-44B0-AB5D-BB7C6C9CB829}"/>
              </a:ext>
            </a:extLst>
          </p:cNvPr>
          <p:cNvSpPr>
            <a:spLocks noGrp="1"/>
          </p:cNvSpPr>
          <p:nvPr>
            <p:ph type="tbl" sz="quarter" idx="10"/>
          </p:nvPr>
        </p:nvSpPr>
        <p:spPr>
          <a:xfrm>
            <a:off x="447242" y="1143000"/>
            <a:ext cx="8529307" cy="4876800"/>
          </a:xfrm>
          <a:prstGeom prst="rect">
            <a:avLst/>
          </a:prstGeom>
        </p:spPr>
        <p:txBody>
          <a:bodyPr/>
          <a:lstStyle>
            <a:lvl1pPr marL="0" indent="0">
              <a:buNone/>
              <a:defRPr/>
            </a:lvl1pPr>
          </a:lstStyle>
          <a:p>
            <a:r>
              <a:rPr lang="en-US" dirty="0"/>
              <a:t>Click icon to add table</a:t>
            </a:r>
          </a:p>
        </p:txBody>
      </p:sp>
      <p:sp>
        <p:nvSpPr>
          <p:cNvPr id="8" name="Rectangle 6">
            <a:extLst>
              <a:ext uri="{FF2B5EF4-FFF2-40B4-BE49-F238E27FC236}">
                <a16:creationId xmlns="" xmlns:a16="http://schemas.microsoft.com/office/drawing/2014/main" id="{CF954649-EE88-4170-ACE7-A0881316705F}"/>
              </a:ext>
            </a:extLst>
          </p:cNvPr>
          <p:cNvSpPr>
            <a:spLocks noChangeArrowheads="1"/>
          </p:cNvSpPr>
          <p:nvPr userDrawn="1"/>
        </p:nvSpPr>
        <p:spPr bwMode="auto">
          <a:xfrm>
            <a:off x="103246" y="6646407"/>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buClrTx/>
              <a:buFontTx/>
              <a:buNone/>
              <a:defRPr/>
            </a:pPr>
            <a:r>
              <a:rPr lang="en-US" sz="600" kern="1200" dirty="0">
                <a:solidFill>
                  <a:prstClr val="white"/>
                </a:solidFill>
                <a:latin typeface="Calibri Light"/>
                <a:ea typeface="ヒラギノ角ゴ Pro W3" pitchFamily="-112" charset="-128"/>
                <a:cs typeface="Segoe UI" pitchFamily="34" charset="0"/>
              </a:rPr>
              <a:t>©2019 LEAVITT PARTNERS </a:t>
            </a:r>
          </a:p>
        </p:txBody>
      </p:sp>
      <p:sp>
        <p:nvSpPr>
          <p:cNvPr id="9" name="TextBox 8">
            <a:extLst>
              <a:ext uri="{FF2B5EF4-FFF2-40B4-BE49-F238E27FC236}">
                <a16:creationId xmlns="" xmlns:a16="http://schemas.microsoft.com/office/drawing/2014/main" id="{3CA904B1-1133-4471-AAB6-F63158D50695}"/>
              </a:ext>
            </a:extLst>
          </p:cNvPr>
          <p:cNvSpPr txBox="1"/>
          <p:nvPr userDrawn="1"/>
        </p:nvSpPr>
        <p:spPr>
          <a:xfrm>
            <a:off x="8692585" y="6627172"/>
            <a:ext cx="283964" cy="173188"/>
          </a:xfrm>
          <a:prstGeom prst="rect">
            <a:avLst/>
          </a:prstGeom>
          <a:noFill/>
        </p:spPr>
        <p:txBody>
          <a:bodyPr wrap="square" lIns="51433" tIns="25717" rIns="51433" bIns="25717" rtlCol="0">
            <a:spAutoFit/>
          </a:bodyPr>
          <a:lstStyle/>
          <a:p>
            <a:pPr algn="r" defTabSz="514350">
              <a:buClrTx/>
              <a:buFontTx/>
              <a:buNone/>
            </a:pPr>
            <a:fld id="{879E2ECD-52C4-4036-9BD3-F4AEC1C18931}" type="slidenum">
              <a:rPr lang="en-US" sz="788" kern="1200">
                <a:solidFill>
                  <a:prstClr val="white"/>
                </a:solidFill>
                <a:latin typeface="Calibri Light"/>
                <a:ea typeface="+mn-ea"/>
                <a:cs typeface="+mn-cs"/>
              </a:rPr>
              <a:pPr algn="r" defTabSz="514350">
                <a:buClrTx/>
                <a:buFontTx/>
                <a:buNone/>
              </a:pPr>
              <a:t>‹#›</a:t>
            </a:fld>
            <a:endParaRPr lang="en-US" sz="788" kern="1200" dirty="0">
              <a:solidFill>
                <a:prstClr val="white"/>
              </a:solidFill>
              <a:latin typeface="Calibri Light"/>
              <a:ea typeface="+mn-ea"/>
              <a:cs typeface="+mn-cs"/>
            </a:endParaRPr>
          </a:p>
        </p:txBody>
      </p:sp>
    </p:spTree>
    <p:extLst>
      <p:ext uri="{BB962C8B-B14F-4D97-AF65-F5344CB8AC3E}">
        <p14:creationId xmlns:p14="http://schemas.microsoft.com/office/powerpoint/2010/main" val="30729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 xmlns:a16="http://schemas.microsoft.com/office/drawing/2014/main" id="{86CBFA4A-0345-4482-9C8A-82811B3998CE}"/>
              </a:ext>
            </a:extLst>
          </p:cNvPr>
          <p:cNvSpPr/>
          <p:nvPr userDrawn="1"/>
        </p:nvSpPr>
        <p:spPr>
          <a:xfrm>
            <a:off x="0" y="0"/>
            <a:ext cx="9144000"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11" name="Rectangle 10">
            <a:extLst>
              <a:ext uri="{FF2B5EF4-FFF2-40B4-BE49-F238E27FC236}">
                <a16:creationId xmlns="" xmlns:a16="http://schemas.microsoft.com/office/drawing/2014/main" id="{0EC6F64E-D845-4B38-8506-FA9BF6CBBEB4}"/>
              </a:ext>
            </a:extLst>
          </p:cNvPr>
          <p:cNvSpPr/>
          <p:nvPr userDrawn="1"/>
        </p:nvSpPr>
        <p:spPr>
          <a:xfrm>
            <a:off x="1478843" y="1593527"/>
            <a:ext cx="5384229" cy="3747146"/>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prstClr val="white"/>
              </a:solidFill>
            </a:endParaRPr>
          </a:p>
        </p:txBody>
      </p:sp>
      <p:sp>
        <p:nvSpPr>
          <p:cNvPr id="9" name="Text Placeholder 8">
            <a:extLst>
              <a:ext uri="{FF2B5EF4-FFF2-40B4-BE49-F238E27FC236}">
                <a16:creationId xmlns="" xmlns:a16="http://schemas.microsoft.com/office/drawing/2014/main" id="{1595BC47-E478-47C1-9243-3446B1F574B7}"/>
              </a:ext>
            </a:extLst>
          </p:cNvPr>
          <p:cNvSpPr>
            <a:spLocks noGrp="1"/>
          </p:cNvSpPr>
          <p:nvPr>
            <p:ph type="body" sz="quarter" idx="10" hasCustomPrompt="1"/>
          </p:nvPr>
        </p:nvSpPr>
        <p:spPr>
          <a:xfrm>
            <a:off x="1651316" y="1745927"/>
            <a:ext cx="5384229" cy="3747146"/>
          </a:xfrm>
          <a:prstGeom prst="rect">
            <a:avLst/>
          </a:prstGeom>
          <a:solidFill>
            <a:srgbClr val="FFFFFF">
              <a:alpha val="52941"/>
            </a:srgbClr>
          </a:solidFill>
        </p:spPr>
        <p:txBody>
          <a:bodyPr anchor="ctr" anchorCtr="0"/>
          <a:lstStyle>
            <a:lvl1pPr marL="0" indent="0" algn="ctr">
              <a:buNone/>
              <a:defRPr sz="27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6248280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5" name="Rectangle 7">
            <a:extLst>
              <a:ext uri="{FF2B5EF4-FFF2-40B4-BE49-F238E27FC236}">
                <a16:creationId xmlns="" xmlns:a16="http://schemas.microsoft.com/office/drawing/2014/main" id="{9EC88170-BFF6-4C47-836D-20767EBE24CD}"/>
              </a:ext>
            </a:extLst>
          </p:cNvPr>
          <p:cNvSpPr>
            <a:spLocks noChangeArrowheads="1"/>
          </p:cNvSpPr>
          <p:nvPr userDrawn="1"/>
        </p:nvSpPr>
        <p:spPr bwMode="auto">
          <a:xfrm flipH="1">
            <a:off x="0" y="6019803"/>
            <a:ext cx="9144000" cy="838198"/>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buClrTx/>
              <a:buFontTx/>
              <a:buNone/>
              <a:defRPr/>
            </a:pPr>
            <a:endParaRPr lang="en-US" sz="1350" kern="1200" dirty="0">
              <a:solidFill>
                <a:prstClr val="black"/>
              </a:solidFill>
              <a:latin typeface="Calibri Light"/>
              <a:ea typeface="ヒラギノ角ゴ Pro W3" pitchFamily="-112" charset="-128"/>
              <a:cs typeface="+mn-cs"/>
            </a:endParaRPr>
          </a:p>
        </p:txBody>
      </p:sp>
      <p:grpSp>
        <p:nvGrpSpPr>
          <p:cNvPr id="17" name="Group 16">
            <a:extLst>
              <a:ext uri="{FF2B5EF4-FFF2-40B4-BE49-F238E27FC236}">
                <a16:creationId xmlns="" xmlns:a16="http://schemas.microsoft.com/office/drawing/2014/main" id="{9281CE4D-B924-445B-A251-F2A68EFFF1B2}"/>
              </a:ext>
            </a:extLst>
          </p:cNvPr>
          <p:cNvGrpSpPr/>
          <p:nvPr userDrawn="1"/>
        </p:nvGrpSpPr>
        <p:grpSpPr>
          <a:xfrm>
            <a:off x="2273254" y="1870213"/>
            <a:ext cx="4596301" cy="1709750"/>
            <a:chOff x="2895242" y="2164723"/>
            <a:chExt cx="6113240" cy="2277927"/>
          </a:xfrm>
        </p:grpSpPr>
        <p:pic>
          <p:nvPicPr>
            <p:cNvPr id="18" name="Picture 17">
              <a:extLst>
                <a:ext uri="{FF2B5EF4-FFF2-40B4-BE49-F238E27FC236}">
                  <a16:creationId xmlns=""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pic>
          <p:nvPicPr>
            <p:cNvPr id="21" name="Picture 20">
              <a:extLst>
                <a:ext uri="{FF2B5EF4-FFF2-40B4-BE49-F238E27FC236}">
                  <a16:creationId xmlns="" xmlns:a16="http://schemas.microsoft.com/office/drawing/2014/main" id="{D5D5F284-E00B-4AAB-BAE7-3094EC1015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5242" y="2164723"/>
              <a:ext cx="2272292" cy="2277927"/>
            </a:xfrm>
            <a:prstGeom prst="rect">
              <a:avLst/>
            </a:prstGeom>
          </p:spPr>
        </p:pic>
        <p:sp>
          <p:nvSpPr>
            <p:cNvPr id="22" name="TextBox 21">
              <a:extLst>
                <a:ext uri="{FF2B5EF4-FFF2-40B4-BE49-F238E27FC236}">
                  <a16:creationId xmlns="" xmlns:a16="http://schemas.microsoft.com/office/drawing/2014/main" id="{ADDD9B6A-70A2-47DC-8978-3ED442EB1AE8}"/>
                </a:ext>
              </a:extLst>
            </p:cNvPr>
            <p:cNvSpPr txBox="1"/>
            <p:nvPr userDrawn="1"/>
          </p:nvSpPr>
          <p:spPr>
            <a:xfrm>
              <a:off x="5302239" y="2551126"/>
              <a:ext cx="3706243" cy="438582"/>
            </a:xfrm>
            <a:prstGeom prst="rect">
              <a:avLst/>
            </a:prstGeom>
            <a:noFill/>
          </p:spPr>
          <p:txBody>
            <a:bodyPr wrap="square" lIns="68580" tIns="34290" rIns="68580" bIns="34290" rtlCol="0">
              <a:spAutoFit/>
            </a:bodyPr>
            <a:lstStyle/>
            <a:p>
              <a:pPr defTabSz="514350">
                <a:buClrTx/>
                <a:buFontTx/>
                <a:buNone/>
              </a:pPr>
              <a:r>
                <a:rPr lang="en-US" sz="2400" kern="1200" dirty="0">
                  <a:solidFill>
                    <a:srgbClr val="687DA1"/>
                  </a:solidFill>
                  <a:latin typeface="Calibri Light"/>
                  <a:ea typeface="+mn-ea"/>
                  <a:cs typeface="+mn-cs"/>
                </a:rPr>
                <a:t>Smart on Value</a:t>
              </a:r>
            </a:p>
          </p:txBody>
        </p:sp>
        <p:cxnSp>
          <p:nvCxnSpPr>
            <p:cNvPr id="23" name="Straight Connector 22">
              <a:extLst>
                <a:ext uri="{FF2B5EF4-FFF2-40B4-BE49-F238E27FC236}">
                  <a16:creationId xmlns=""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3F46533D-AD6A-45BE-A571-503B5D1E5B86}"/>
              </a:ext>
            </a:extLst>
          </p:cNvPr>
          <p:cNvSpPr txBox="1"/>
          <p:nvPr userDrawn="1"/>
        </p:nvSpPr>
        <p:spPr>
          <a:xfrm>
            <a:off x="4086125" y="6312941"/>
            <a:ext cx="1628074" cy="236604"/>
          </a:xfrm>
          <a:prstGeom prst="rect">
            <a:avLst/>
          </a:prstGeom>
          <a:noFill/>
        </p:spPr>
        <p:txBody>
          <a:bodyPr wrap="none" lIns="51435" tIns="25718" rIns="51435" bIns="25718" rtlCol="0">
            <a:spAutoFit/>
          </a:bodyPr>
          <a:lstStyle/>
          <a:p>
            <a:pPr defTabSz="685800">
              <a:buClrTx/>
              <a:buFontTx/>
              <a:buNone/>
            </a:pPr>
            <a:r>
              <a:rPr lang="en-US" sz="1200" b="1" kern="1200" dirty="0">
                <a:solidFill>
                  <a:prstClr val="white"/>
                </a:solidFill>
                <a:latin typeface="Calibri Light" panose="020F0302020204030204" pitchFamily="34" charset="0"/>
                <a:ea typeface="+mn-ea"/>
                <a:cs typeface="+mn-cs"/>
              </a:rPr>
              <a:t>www.leavittpartners.com</a:t>
            </a:r>
          </a:p>
        </p:txBody>
      </p:sp>
      <p:sp>
        <p:nvSpPr>
          <p:cNvPr id="25" name="Rectangle 24">
            <a:extLst>
              <a:ext uri="{FF2B5EF4-FFF2-40B4-BE49-F238E27FC236}">
                <a16:creationId xmlns="" xmlns:a16="http://schemas.microsoft.com/office/drawing/2014/main" id="{FA6F94DA-E244-4B2A-A686-2CB21EDE214E}"/>
              </a:ext>
            </a:extLst>
          </p:cNvPr>
          <p:cNvSpPr/>
          <p:nvPr userDrawn="1"/>
        </p:nvSpPr>
        <p:spPr>
          <a:xfrm>
            <a:off x="861576" y="6289856"/>
            <a:ext cx="1991674" cy="276999"/>
          </a:xfrm>
          <a:prstGeom prst="rect">
            <a:avLst/>
          </a:prstGeom>
        </p:spPr>
        <p:txBody>
          <a:bodyPr wrap="square">
            <a:spAutoFit/>
          </a:bodyPr>
          <a:lstStyle/>
          <a:p>
            <a:pPr>
              <a:buClrTx/>
              <a:buFontTx/>
              <a:buNone/>
            </a:pPr>
            <a:r>
              <a:rPr lang="en-US" sz="1200" b="1" kern="1200" dirty="0">
                <a:solidFill>
                  <a:prstClr val="white"/>
                </a:solidFill>
                <a:latin typeface="Calibri Light" panose="020F0302020204030204" pitchFamily="34" charset="0"/>
                <a:ea typeface="Cambria" panose="02040503050406030204" pitchFamily="18" charset="0"/>
                <a:cs typeface="Cambria" panose="02040503050406030204" pitchFamily="18" charset="0"/>
              </a:rPr>
              <a:t>801-538-5082 </a:t>
            </a:r>
            <a:endParaRPr lang="en-US" sz="1200" b="1" kern="1200" dirty="0">
              <a:solidFill>
                <a:prstClr val="white"/>
              </a:solidFill>
              <a:latin typeface="Calibri Light"/>
              <a:ea typeface="+mn-ea"/>
              <a:cs typeface="+mn-cs"/>
            </a:endParaRPr>
          </a:p>
        </p:txBody>
      </p:sp>
      <p:pic>
        <p:nvPicPr>
          <p:cNvPr id="26" name="Graphic 25" descr="Receiver">
            <a:extLst>
              <a:ext uri="{FF2B5EF4-FFF2-40B4-BE49-F238E27FC236}">
                <a16:creationId xmlns="" xmlns:a16="http://schemas.microsoft.com/office/drawing/2014/main" id="{F284A1E3-594C-46C4-9E33-25716966AD4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792802">
            <a:off x="526517" y="6184812"/>
            <a:ext cx="412501" cy="548640"/>
          </a:xfrm>
          <a:prstGeom prst="rect">
            <a:avLst/>
          </a:prstGeom>
        </p:spPr>
      </p:pic>
      <p:grpSp>
        <p:nvGrpSpPr>
          <p:cNvPr id="27" name="Group 26">
            <a:extLst>
              <a:ext uri="{FF2B5EF4-FFF2-40B4-BE49-F238E27FC236}">
                <a16:creationId xmlns="" xmlns:a16="http://schemas.microsoft.com/office/drawing/2014/main" id="{7A09837F-FA27-44DB-B574-A3838D329B5B}"/>
              </a:ext>
            </a:extLst>
          </p:cNvPr>
          <p:cNvGrpSpPr/>
          <p:nvPr userDrawn="1"/>
        </p:nvGrpSpPr>
        <p:grpSpPr>
          <a:xfrm>
            <a:off x="3527597" y="6128033"/>
            <a:ext cx="515235" cy="685280"/>
            <a:chOff x="7281721" y="4553642"/>
            <a:chExt cx="685280" cy="685280"/>
          </a:xfrm>
          <a:solidFill>
            <a:schemeClr val="bg1"/>
          </a:solidFill>
        </p:grpSpPr>
        <p:pic>
          <p:nvPicPr>
            <p:cNvPr id="28" name="Graphic 27" descr="Monitor">
              <a:extLst>
                <a:ext uri="{FF2B5EF4-FFF2-40B4-BE49-F238E27FC236}">
                  <a16:creationId xmlns="" xmlns:a16="http://schemas.microsoft.com/office/drawing/2014/main" id="{A1F71A06-5DF0-4630-9A1C-7D0125BFEAE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 xmlns:a16="http://schemas.microsoft.com/office/drawing/2014/main" id="{60708FEA-ADBD-40F6-88E5-A937F7F4C1AC}"/>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 xmlns:a16="http://schemas.microsoft.com/office/drawing/2014/main" id="{02012BB0-DA42-43DE-AF3B-B46348710A22}"/>
              </a:ext>
            </a:extLst>
          </p:cNvPr>
          <p:cNvSpPr/>
          <p:nvPr userDrawn="1"/>
        </p:nvSpPr>
        <p:spPr>
          <a:xfrm>
            <a:off x="0" y="5725285"/>
            <a:ext cx="5110002" cy="276999"/>
          </a:xfrm>
          <a:prstGeom prst="rect">
            <a:avLst/>
          </a:prstGeom>
        </p:spPr>
        <p:txBody>
          <a:bodyPr wrap="square">
            <a:spAutoFit/>
          </a:bodyPr>
          <a:lstStyle/>
          <a:p>
            <a:pPr defTabSz="685800">
              <a:buClrTx/>
              <a:buFontTx/>
              <a:buNone/>
            </a:pPr>
            <a:r>
              <a:rPr lang="en-US" sz="1200" b="1" kern="1200" dirty="0">
                <a:solidFill>
                  <a:srgbClr val="687DA1"/>
                </a:solidFill>
                <a:latin typeface="Calibri Light" panose="020F0302020204030204" pitchFamily="34" charset="0"/>
                <a:ea typeface="+mn-ea"/>
                <a:cs typeface="+mn-cs"/>
              </a:rPr>
              <a:t> Offices in Salt Lake City, Chicago, and Washington, D.C. </a:t>
            </a:r>
          </a:p>
        </p:txBody>
      </p:sp>
      <p:pic>
        <p:nvPicPr>
          <p:cNvPr id="31" name="Picture 14" descr="Image result for twitter icon white">
            <a:extLst>
              <a:ext uri="{FF2B5EF4-FFF2-40B4-BE49-F238E27FC236}">
                <a16:creationId xmlns="" xmlns:a16="http://schemas.microsoft.com/office/drawing/2014/main" id="{9784587D-A490-4807-8D00-5AC54C9BF03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92939" y="6203536"/>
            <a:ext cx="404305" cy="457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F32EC24D-CA7E-411B-862D-176C8FFEE85B}"/>
              </a:ext>
            </a:extLst>
          </p:cNvPr>
          <p:cNvSpPr txBox="1"/>
          <p:nvPr userDrawn="1"/>
        </p:nvSpPr>
        <p:spPr>
          <a:xfrm>
            <a:off x="7318046" y="6286558"/>
            <a:ext cx="1145763" cy="236604"/>
          </a:xfrm>
          <a:prstGeom prst="rect">
            <a:avLst/>
          </a:prstGeom>
          <a:noFill/>
        </p:spPr>
        <p:txBody>
          <a:bodyPr wrap="none" lIns="51435" tIns="25718" rIns="51435" bIns="25718" rtlCol="0">
            <a:spAutoFit/>
          </a:bodyPr>
          <a:lstStyle/>
          <a:p>
            <a:pPr defTabSz="685800">
              <a:buClrTx/>
              <a:buFontTx/>
              <a:buNone/>
            </a:pPr>
            <a:r>
              <a:rPr lang="en-US" sz="1200" b="1" kern="1200" dirty="0">
                <a:solidFill>
                  <a:prstClr val="white"/>
                </a:solidFill>
                <a:latin typeface="Calibri Light" panose="020F0302020204030204" pitchFamily="34" charset="0"/>
                <a:ea typeface="+mn-ea"/>
                <a:cs typeface="+mn-cs"/>
              </a:rPr>
              <a:t>@LeavittPartners</a:t>
            </a:r>
          </a:p>
        </p:txBody>
      </p:sp>
    </p:spTree>
    <p:extLst>
      <p:ext uri="{BB962C8B-B14F-4D97-AF65-F5344CB8AC3E}">
        <p14:creationId xmlns:p14="http://schemas.microsoft.com/office/powerpoint/2010/main" val="7185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 xmlns:a16="http://schemas.microsoft.com/office/drawing/2014/main" id="{2AA91BBA-3594-49DE-A3B8-C9F0B804313B}"/>
              </a:ext>
            </a:extLst>
          </p:cNvPr>
          <p:cNvSpPr>
            <a:spLocks noGrp="1"/>
          </p:cNvSpPr>
          <p:nvPr>
            <p:ph type="body" sz="quarter" idx="11" hasCustomPrompt="1"/>
          </p:nvPr>
        </p:nvSpPr>
        <p:spPr>
          <a:xfrm>
            <a:off x="160538" y="6204664"/>
            <a:ext cx="1419225" cy="520700"/>
          </a:xfrm>
          <a:prstGeom prst="rect">
            <a:avLst/>
          </a:prstGeom>
        </p:spPr>
        <p:txBody>
          <a:bodyPr lIns="68580" tIns="34290" rIns="68580" bIns="34290" anchor="ctr" anchorCtr="0"/>
          <a:lstStyle>
            <a:lvl1pPr marL="0" indent="0">
              <a:buNone/>
              <a:defRPr sz="1050" baseline="0">
                <a:solidFill>
                  <a:schemeClr val="tx2"/>
                </a:solidFill>
                <a:latin typeface="+mj-lt"/>
              </a:defRPr>
            </a:lvl1pPr>
          </a:lstStyle>
          <a:p>
            <a:pPr lvl="0"/>
            <a:r>
              <a:rPr lang="en-US" dirty="0"/>
              <a:t>Month DD, YYYY</a:t>
            </a:r>
          </a:p>
        </p:txBody>
      </p:sp>
      <p:sp>
        <p:nvSpPr>
          <p:cNvPr id="9" name="Title 1">
            <a:extLst>
              <a:ext uri="{FF2B5EF4-FFF2-40B4-BE49-F238E27FC236}">
                <a16:creationId xmlns="" xmlns:a16="http://schemas.microsoft.com/office/drawing/2014/main" id="{B1580C89-87C2-4DFF-950F-95F1FD4489B7}"/>
              </a:ext>
            </a:extLst>
          </p:cNvPr>
          <p:cNvSpPr>
            <a:spLocks noGrp="1"/>
          </p:cNvSpPr>
          <p:nvPr>
            <p:ph type="ctrTitle"/>
          </p:nvPr>
        </p:nvSpPr>
        <p:spPr>
          <a:xfrm>
            <a:off x="1131555" y="3313431"/>
            <a:ext cx="6875009" cy="590931"/>
          </a:xfrm>
          <a:prstGeom prst="rect">
            <a:avLst/>
          </a:prstGeom>
        </p:spPr>
        <p:txBody>
          <a:bodyPr anchor="b" anchorCtr="0">
            <a:spAutoFit/>
          </a:bodyPr>
          <a:lstStyle>
            <a:lvl1pPr marL="0" indent="0">
              <a:buFont typeface="Arial" panose="020B0604020202020204" pitchFamily="34" charset="0"/>
              <a:buNone/>
              <a:defRPr sz="3600">
                <a:solidFill>
                  <a:schemeClr val="tx2"/>
                </a:solidFill>
                <a:latin typeface="+mj-lt"/>
              </a:defRPr>
            </a:lvl1pPr>
          </a:lstStyle>
          <a:p>
            <a:r>
              <a:rPr lang="en-US"/>
              <a:t>Click to edit Master title style</a:t>
            </a:r>
            <a:endParaRPr lang="en-US" dirty="0"/>
          </a:p>
        </p:txBody>
      </p:sp>
      <p:sp>
        <p:nvSpPr>
          <p:cNvPr id="10" name="Subtitle 2">
            <a:extLst>
              <a:ext uri="{FF2B5EF4-FFF2-40B4-BE49-F238E27FC236}">
                <a16:creationId xmlns="" xmlns:a16="http://schemas.microsoft.com/office/drawing/2014/main" id="{96BAAF5C-7B84-4A98-B6A4-8D0C1D504D91}"/>
              </a:ext>
            </a:extLst>
          </p:cNvPr>
          <p:cNvSpPr>
            <a:spLocks noGrp="1"/>
          </p:cNvSpPr>
          <p:nvPr>
            <p:ph type="subTitle" idx="1"/>
          </p:nvPr>
        </p:nvSpPr>
        <p:spPr>
          <a:xfrm>
            <a:off x="1131555" y="4038604"/>
            <a:ext cx="6875009" cy="466281"/>
          </a:xfrm>
          <a:prstGeom prst="rect">
            <a:avLst/>
          </a:prstGeom>
        </p:spPr>
        <p:txBody>
          <a:bodyPr>
            <a:spAutoFit/>
          </a:bodyPr>
          <a:lstStyle>
            <a:lvl1pPr marL="0" indent="0">
              <a:buNone/>
              <a:defRPr sz="2700" cap="all" baseline="0">
                <a:solidFill>
                  <a:schemeClr val="tx2"/>
                </a:solidFill>
                <a:latin typeface="+mj-lt"/>
              </a:defRPr>
            </a:lvl1pPr>
          </a:lstStyle>
          <a:p>
            <a:r>
              <a:rPr lang="en-US"/>
              <a:t>Click to edit Master subtitle style</a:t>
            </a:r>
            <a:endParaRPr lang="en-US" dirty="0"/>
          </a:p>
        </p:txBody>
      </p:sp>
      <p:pic>
        <p:nvPicPr>
          <p:cNvPr id="2" name="Picture 1">
            <a:extLst>
              <a:ext uri="{FF2B5EF4-FFF2-40B4-BE49-F238E27FC236}">
                <a16:creationId xmlns="" xmlns:a16="http://schemas.microsoft.com/office/drawing/2014/main" id="{5999CA31-59DF-4B7A-879D-11C9C6E4C818}"/>
              </a:ext>
            </a:extLst>
          </p:cNvPr>
          <p:cNvPicPr>
            <a:picLocks noChangeAspect="1"/>
          </p:cNvPicPr>
          <p:nvPr userDrawn="1"/>
        </p:nvPicPr>
        <p:blipFill rotWithShape="1">
          <a:blip r:embed="rId2"/>
          <a:srcRect t="64811"/>
          <a:stretch/>
        </p:blipFill>
        <p:spPr>
          <a:xfrm>
            <a:off x="-5882" y="0"/>
            <a:ext cx="9149882" cy="2100196"/>
          </a:xfrm>
          <a:prstGeom prst="rect">
            <a:avLst/>
          </a:prstGeom>
        </p:spPr>
      </p:pic>
      <p:pic>
        <p:nvPicPr>
          <p:cNvPr id="5" name="Picture 4">
            <a:extLst>
              <a:ext uri="{FF2B5EF4-FFF2-40B4-BE49-F238E27FC236}">
                <a16:creationId xmlns=""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8" y="463520"/>
            <a:ext cx="2343349" cy="914400"/>
          </a:xfrm>
          <a:prstGeom prst="rect">
            <a:avLst/>
          </a:prstGeom>
        </p:spPr>
      </p:pic>
    </p:spTree>
    <p:extLst>
      <p:ext uri="{BB962C8B-B14F-4D97-AF65-F5344CB8AC3E}">
        <p14:creationId xmlns:p14="http://schemas.microsoft.com/office/powerpoint/2010/main" val="2030683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304800"/>
            <a:ext cx="8305800" cy="839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457200" y="1600200"/>
            <a:ext cx="8382000" cy="43735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1000"/>
              </a:spcBef>
              <a:spcAft>
                <a:spcPts val="0"/>
              </a:spcAft>
              <a:buClr>
                <a:schemeClr val="accent1"/>
              </a:buClr>
              <a:buSzPts val="3200"/>
              <a:buFont typeface="Arial"/>
              <a:buChar char="•"/>
              <a:defRPr sz="3200" b="0" i="0" u="none" strike="noStrike" cap="none">
                <a:solidFill>
                  <a:srgbClr val="717171"/>
                </a:solidFill>
                <a:latin typeface="Tahoma"/>
                <a:ea typeface="Tahoma"/>
                <a:cs typeface="Tahoma"/>
                <a:sym typeface="Tahoma"/>
              </a:defRPr>
            </a:lvl1pPr>
            <a:lvl2pPr marL="914400" marR="0" lvl="1" indent="-370840" algn="l" rtl="0">
              <a:spcBef>
                <a:spcPts val="560"/>
              </a:spcBef>
              <a:spcAft>
                <a:spcPts val="0"/>
              </a:spcAft>
              <a:buClr>
                <a:schemeClr val="accent1"/>
              </a:buClr>
              <a:buSzPts val="2240"/>
              <a:buFont typeface="Courier New"/>
              <a:buChar char="o"/>
              <a:defRPr sz="2800" b="0" i="0" u="none" strike="noStrike" cap="none">
                <a:solidFill>
                  <a:srgbClr val="717171"/>
                </a:solidFill>
                <a:latin typeface="Tahoma"/>
                <a:ea typeface="Tahoma"/>
                <a:cs typeface="Tahoma"/>
                <a:sym typeface="Tahoma"/>
              </a:defRPr>
            </a:lvl2pPr>
            <a:lvl3pPr marL="1371600" marR="0" lvl="2" indent="-381000" algn="l" rtl="0">
              <a:spcBef>
                <a:spcPts val="480"/>
              </a:spcBef>
              <a:spcAft>
                <a:spcPts val="0"/>
              </a:spcAft>
              <a:buClr>
                <a:schemeClr val="accent1"/>
              </a:buClr>
              <a:buSzPts val="2400"/>
              <a:buFont typeface="Noto Sans Symbols"/>
              <a:buChar char="▪"/>
              <a:defRPr sz="2400" b="0" i="0" u="none" strike="noStrike" cap="none">
                <a:solidFill>
                  <a:srgbClr val="717171"/>
                </a:solidFill>
                <a:latin typeface="Tahoma"/>
                <a:ea typeface="Tahoma"/>
                <a:cs typeface="Tahoma"/>
                <a:sym typeface="Tahoma"/>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rgbClr val="717171"/>
                </a:solidFill>
                <a:latin typeface="Tahoma"/>
                <a:ea typeface="Tahoma"/>
                <a:cs typeface="Tahoma"/>
                <a:sym typeface="Tahoma"/>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9" name="Google Shape;19;p3"/>
          <p:cNvCxnSpPr/>
          <p:nvPr/>
        </p:nvCxnSpPr>
        <p:spPr>
          <a:xfrm>
            <a:off x="342900" y="1104900"/>
            <a:ext cx="8458200" cy="0"/>
          </a:xfrm>
          <a:prstGeom prst="straightConnector1">
            <a:avLst/>
          </a:prstGeom>
          <a:noFill/>
          <a:ln w="28575" cap="flat" cmpd="sng">
            <a:solidFill>
              <a:srgbClr val="318DCC"/>
            </a:solidFill>
            <a:prstDash val="solid"/>
            <a:round/>
            <a:headEnd type="oval" w="med" len="med"/>
            <a:tailEnd type="oval" w="med" len="med"/>
          </a:ln>
        </p:spPr>
      </p:cxnSp>
      <p:sp>
        <p:nvSpPr>
          <p:cNvPr id="20" name="Google Shape;20;p3"/>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1" name="Google Shape;21;p3"/>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22" name="Google Shape;22;p3"/>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0" name="Picture Placeholder 39">
            <a:extLst>
              <a:ext uri="{FF2B5EF4-FFF2-40B4-BE49-F238E27FC236}">
                <a16:creationId xmlns="" xmlns:a16="http://schemas.microsoft.com/office/drawing/2014/main" id="{0EA16D7C-5DAB-42B1-AE16-E2BEF490B0E4}"/>
              </a:ext>
            </a:extLst>
          </p:cNvPr>
          <p:cNvSpPr>
            <a:spLocks noGrp="1"/>
          </p:cNvSpPr>
          <p:nvPr>
            <p:ph type="pic" sz="quarter" idx="11" hasCustomPrompt="1"/>
          </p:nvPr>
        </p:nvSpPr>
        <p:spPr>
          <a:xfrm>
            <a:off x="2586297" y="0"/>
            <a:ext cx="1985704"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350">
                <a:solidFill>
                  <a:schemeClr val="tx1">
                    <a:alpha val="73000"/>
                  </a:schemeClr>
                </a:solidFill>
              </a:defRPr>
            </a:lvl1pPr>
          </a:lstStyle>
          <a:p>
            <a:pPr marL="0" lvl="0" indent="0" algn="ctr">
              <a:buNone/>
            </a:pPr>
            <a:r>
              <a:rPr lang="en-US" dirty="0"/>
              <a:t>Click icon to add picture,</a:t>
            </a:r>
          </a:p>
          <a:p>
            <a:pPr marL="0" lvl="0" indent="0" algn="ctr">
              <a:buNone/>
            </a:pPr>
            <a:r>
              <a:rPr lang="en-US" dirty="0"/>
              <a:t>Drag and Drop</a:t>
            </a:r>
          </a:p>
          <a:p>
            <a:pPr marL="0" lvl="0" indent="0" algn="ctr">
              <a:buNone/>
            </a:pPr>
            <a:endParaRPr lang="en-US" dirty="0"/>
          </a:p>
        </p:txBody>
      </p:sp>
      <p:sp>
        <p:nvSpPr>
          <p:cNvPr id="41" name="Picture Placeholder 40">
            <a:extLst>
              <a:ext uri="{FF2B5EF4-FFF2-40B4-BE49-F238E27FC236}">
                <a16:creationId xmlns="" xmlns:a16="http://schemas.microsoft.com/office/drawing/2014/main" id="{74A84ACA-7A5D-49CC-823F-94671ADE9F46}"/>
              </a:ext>
            </a:extLst>
          </p:cNvPr>
          <p:cNvSpPr>
            <a:spLocks noGrp="1"/>
          </p:cNvSpPr>
          <p:nvPr>
            <p:ph type="pic" sz="quarter" idx="12" hasCustomPrompt="1"/>
          </p:nvPr>
        </p:nvSpPr>
        <p:spPr>
          <a:xfrm>
            <a:off x="4572001" y="0"/>
            <a:ext cx="1985704"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350">
                <a:solidFill>
                  <a:schemeClr val="tx1">
                    <a:alpha val="73000"/>
                  </a:schemeClr>
                </a:solidFill>
              </a:defRPr>
            </a:lvl1pPr>
          </a:lstStyle>
          <a:p>
            <a:pPr marL="0" lvl="0" indent="0" algn="ctr">
              <a:buNone/>
            </a:pPr>
            <a:r>
              <a:rPr lang="en-US" dirty="0"/>
              <a:t>Click icon to add picture,</a:t>
            </a:r>
          </a:p>
          <a:p>
            <a:pPr marL="0" lvl="0" indent="0" algn="ctr">
              <a:buNone/>
            </a:pPr>
            <a:r>
              <a:rPr lang="en-US" dirty="0"/>
              <a:t>Drag and Drop</a:t>
            </a:r>
          </a:p>
          <a:p>
            <a:pPr marL="0" lvl="0" indent="0" algn="ctr">
              <a:buNone/>
            </a:pPr>
            <a:endParaRPr lang="en-US" dirty="0"/>
          </a:p>
        </p:txBody>
      </p:sp>
      <p:sp>
        <p:nvSpPr>
          <p:cNvPr id="42" name="Picture Placeholder 41">
            <a:extLst>
              <a:ext uri="{FF2B5EF4-FFF2-40B4-BE49-F238E27FC236}">
                <a16:creationId xmlns="" xmlns:a16="http://schemas.microsoft.com/office/drawing/2014/main" id="{46D6EA88-CE13-4084-A841-0ABAA5A20939}"/>
              </a:ext>
            </a:extLst>
          </p:cNvPr>
          <p:cNvSpPr>
            <a:spLocks noGrp="1"/>
          </p:cNvSpPr>
          <p:nvPr>
            <p:ph type="pic" sz="quarter" idx="13" hasCustomPrompt="1"/>
          </p:nvPr>
        </p:nvSpPr>
        <p:spPr>
          <a:xfrm>
            <a:off x="6557705" y="0"/>
            <a:ext cx="1985704"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350">
                <a:solidFill>
                  <a:schemeClr val="tx1">
                    <a:alpha val="73000"/>
                  </a:schemeClr>
                </a:solidFill>
              </a:defRPr>
            </a:lvl1pPr>
          </a:lstStyle>
          <a:p>
            <a:pPr marL="0" lvl="0" indent="0" algn="ctr">
              <a:buNone/>
            </a:pPr>
            <a:r>
              <a:rPr lang="en-US" dirty="0"/>
              <a:t>Click icon to add picture,</a:t>
            </a:r>
          </a:p>
          <a:p>
            <a:pPr marL="0" lvl="0" indent="0" algn="ctr">
              <a:buNone/>
            </a:pPr>
            <a:r>
              <a:rPr lang="en-US" dirty="0"/>
              <a:t>Drag and Drop</a:t>
            </a:r>
          </a:p>
          <a:p>
            <a:pPr marL="0" lvl="0" indent="0" algn="ctr">
              <a:buNone/>
            </a:pPr>
            <a:endParaRPr lang="en-US" dirty="0"/>
          </a:p>
        </p:txBody>
      </p:sp>
    </p:spTree>
    <p:extLst>
      <p:ext uri="{BB962C8B-B14F-4D97-AF65-F5344CB8AC3E}">
        <p14:creationId xmlns:p14="http://schemas.microsoft.com/office/powerpoint/2010/main" val="2825779273"/>
      </p:ext>
    </p:extLst>
  </p:cSld>
  <p:clrMapOvr>
    <a:masterClrMapping/>
  </p:clrMapOvr>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ft Graphic">
  <p:cSld name="Left Graphic">
    <p:bg>
      <p:bgPr>
        <a:blipFill>
          <a:blip r:embed="rId2">
            <a:alphaModFix/>
          </a:blip>
          <a:stretch>
            <a:fillRect/>
          </a:stretch>
        </a:blipFill>
        <a:effectLst/>
      </p:bgPr>
    </p:bg>
    <p:spTree>
      <p:nvGrpSpPr>
        <p:cNvPr id="1" name="Shape 23"/>
        <p:cNvGrpSpPr/>
        <p:nvPr/>
      </p:nvGrpSpPr>
      <p:grpSpPr>
        <a:xfrm>
          <a:off x="0" y="0"/>
          <a:ext cx="0" cy="0"/>
          <a:chOff x="0" y="0"/>
          <a:chExt cx="0" cy="0"/>
        </a:xfrm>
      </p:grpSpPr>
      <p:cxnSp>
        <p:nvCxnSpPr>
          <p:cNvPr id="24" name="Google Shape;24;p4"/>
          <p:cNvCxnSpPr/>
          <p:nvPr/>
        </p:nvCxnSpPr>
        <p:spPr>
          <a:xfrm>
            <a:off x="381000" y="1447800"/>
            <a:ext cx="8458200" cy="0"/>
          </a:xfrm>
          <a:prstGeom prst="straightConnector1">
            <a:avLst/>
          </a:prstGeom>
          <a:noFill/>
          <a:ln w="28575" cap="flat" cmpd="sng">
            <a:solidFill>
              <a:srgbClr val="318DCC"/>
            </a:solidFill>
            <a:prstDash val="solid"/>
            <a:round/>
            <a:headEnd type="oval" w="med" len="med"/>
            <a:tailEnd type="oval" w="med" len="med"/>
          </a:ln>
        </p:spPr>
      </p:cxnSp>
      <p:sp>
        <p:nvSpPr>
          <p:cNvPr id="25" name="Google Shape;25;p4"/>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6" name="Google Shape;26;p4"/>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27" name="Google Shape;27;p4"/>
          <p:cNvSpPr txBox="1">
            <a:spLocks noGrp="1"/>
          </p:cNvSpPr>
          <p:nvPr>
            <p:ph type="body" idx="1"/>
          </p:nvPr>
        </p:nvSpPr>
        <p:spPr>
          <a:xfrm>
            <a:off x="4703618" y="1600200"/>
            <a:ext cx="4114800" cy="43735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1000"/>
              </a:spcBef>
              <a:spcAft>
                <a:spcPts val="0"/>
              </a:spcAft>
              <a:buClr>
                <a:schemeClr val="accent1"/>
              </a:buClr>
              <a:buSzPts val="2800"/>
              <a:buFont typeface="Arial"/>
              <a:buChar char="•"/>
              <a:defRPr sz="2800" b="0" i="0" u="none" strike="noStrike" cap="none">
                <a:solidFill>
                  <a:srgbClr val="717171"/>
                </a:solidFill>
                <a:latin typeface="Tahoma"/>
                <a:ea typeface="Tahoma"/>
                <a:cs typeface="Tahoma"/>
                <a:sym typeface="Tahoma"/>
              </a:defRPr>
            </a:lvl1pPr>
            <a:lvl2pPr marL="914400" marR="0" lvl="1" indent="-350519" algn="l" rtl="0">
              <a:spcBef>
                <a:spcPts val="480"/>
              </a:spcBef>
              <a:spcAft>
                <a:spcPts val="0"/>
              </a:spcAft>
              <a:buClr>
                <a:schemeClr val="accent1"/>
              </a:buClr>
              <a:buSzPts val="1920"/>
              <a:buFont typeface="Courier New"/>
              <a:buChar char="o"/>
              <a:defRPr sz="2400" b="0" i="0" u="none" strike="noStrike" cap="none">
                <a:solidFill>
                  <a:srgbClr val="717171"/>
                </a:solidFill>
                <a:latin typeface="Tahoma"/>
                <a:ea typeface="Tahoma"/>
                <a:cs typeface="Tahoma"/>
                <a:sym typeface="Tahom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717171"/>
                </a:solidFill>
                <a:latin typeface="Tahoma"/>
                <a:ea typeface="Tahoma"/>
                <a:cs typeface="Tahoma"/>
                <a:sym typeface="Tahoma"/>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rgbClr val="717171"/>
                </a:solidFill>
                <a:latin typeface="Tahoma"/>
                <a:ea typeface="Tahoma"/>
                <a:cs typeface="Tahoma"/>
                <a:sym typeface="Tahoma"/>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2"/>
          </p:nvPr>
        </p:nvSpPr>
        <p:spPr>
          <a:xfrm>
            <a:off x="381000" y="1828800"/>
            <a:ext cx="4210194" cy="38862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rgbClr val="929292"/>
                </a:solidFill>
                <a:latin typeface="Tahoma"/>
                <a:ea typeface="Tahoma"/>
                <a:cs typeface="Tahoma"/>
                <a:sym typeface="Tahoma"/>
              </a:defRPr>
            </a:lvl1pPr>
            <a:lvl2pPr marL="914400" marR="0" lvl="1" indent="-330200" algn="l" rtl="0">
              <a:spcBef>
                <a:spcPts val="400"/>
              </a:spcBef>
              <a:spcAft>
                <a:spcPts val="0"/>
              </a:spcAft>
              <a:buClr>
                <a:srgbClr val="F2D10E"/>
              </a:buClr>
              <a:buSzPts val="1600"/>
              <a:buFont typeface="Courier New"/>
              <a:buChar char="o"/>
              <a:defRPr sz="2000" b="0" i="0" u="none" strike="noStrike" cap="none">
                <a:solidFill>
                  <a:srgbClr val="929292"/>
                </a:solidFill>
                <a:latin typeface="Tahoma"/>
                <a:ea typeface="Tahoma"/>
                <a:cs typeface="Tahoma"/>
                <a:sym typeface="Tahoma"/>
              </a:defRPr>
            </a:lvl2pPr>
            <a:lvl3pPr marL="1371600" marR="0" lvl="2" indent="-342900" algn="l" rtl="0">
              <a:spcBef>
                <a:spcPts val="360"/>
              </a:spcBef>
              <a:spcAft>
                <a:spcPts val="0"/>
              </a:spcAft>
              <a:buClr>
                <a:srgbClr val="F2D10E"/>
              </a:buClr>
              <a:buSzPts val="1800"/>
              <a:buFont typeface="Noto Sans Symbols"/>
              <a:buChar char="▪"/>
              <a:defRPr sz="1800" b="0" i="0" u="none" strike="noStrike" cap="none">
                <a:solidFill>
                  <a:srgbClr val="929292"/>
                </a:solidFill>
                <a:latin typeface="Tahoma"/>
                <a:ea typeface="Tahoma"/>
                <a:cs typeface="Tahoma"/>
                <a:sym typeface="Tahoma"/>
              </a:defRPr>
            </a:lvl3pPr>
            <a:lvl4pPr marL="1828800" marR="0" lvl="3" indent="-299719" algn="l" rtl="0">
              <a:spcBef>
                <a:spcPts val="320"/>
              </a:spcBef>
              <a:spcAft>
                <a:spcPts val="0"/>
              </a:spcAft>
              <a:buClr>
                <a:srgbClr val="F2D10E"/>
              </a:buClr>
              <a:buSzPts val="1120"/>
              <a:buFont typeface="Noto Sans Symbols"/>
              <a:buChar char="❑"/>
              <a:defRPr sz="1600" b="0" i="0" u="none" strike="noStrike" cap="none">
                <a:solidFill>
                  <a:srgbClr val="929292"/>
                </a:solidFill>
                <a:latin typeface="Tahoma"/>
                <a:ea typeface="Tahoma"/>
                <a:cs typeface="Tahoma"/>
                <a:sym typeface="Tahoma"/>
              </a:defRPr>
            </a:lvl4pPr>
            <a:lvl5pPr marL="2286000" marR="0" lvl="4" indent="-317500" algn="l" rtl="0">
              <a:spcBef>
                <a:spcPts val="280"/>
              </a:spcBef>
              <a:spcAft>
                <a:spcPts val="0"/>
              </a:spcAft>
              <a:buClr>
                <a:srgbClr val="F2D10E"/>
              </a:buClr>
              <a:buSzPts val="1400"/>
              <a:buFont typeface="Arial"/>
              <a:buChar char="•"/>
              <a:defRPr sz="1400" b="0" i="0" u="none" strike="noStrike" cap="none">
                <a:solidFill>
                  <a:srgbClr val="929292"/>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title"/>
          </p:nvPr>
        </p:nvSpPr>
        <p:spPr>
          <a:xfrm>
            <a:off x="457200" y="304800"/>
            <a:ext cx="8305800" cy="1219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p:cSld name="Thank you">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449072" y="1371600"/>
            <a:ext cx="5723128" cy="24574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C"/>
              </a:buClr>
              <a:buSzPts val="4400"/>
              <a:buFont typeface="Tahoma"/>
              <a:buNone/>
              <a:defRPr sz="4400" b="0" i="0" u="none" strike="noStrike" cap="none">
                <a:solidFill>
                  <a:srgbClr val="318DCC"/>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34" name="Google Shape;34;p5"/>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35" name="Google Shape;35;p5"/>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Title">
  <p:cSld name="Blank with Title">
    <p:bg>
      <p:bgPr>
        <a:blipFill>
          <a:blip r:embed="rId2">
            <a:alphaModFix/>
          </a:blip>
          <a:stretch>
            <a:fillRect/>
          </a:stretch>
        </a:blipFill>
        <a:effectLst/>
      </p:bgPr>
    </p:bg>
    <p:spTree>
      <p:nvGrpSpPr>
        <p:cNvPr id="1" name="Shape 42"/>
        <p:cNvGrpSpPr/>
        <p:nvPr/>
      </p:nvGrpSpPr>
      <p:grpSpPr>
        <a:xfrm>
          <a:off x="0" y="0"/>
          <a:ext cx="0" cy="0"/>
          <a:chOff x="0" y="0"/>
          <a:chExt cx="0" cy="0"/>
        </a:xfrm>
      </p:grpSpPr>
      <p:cxnSp>
        <p:nvCxnSpPr>
          <p:cNvPr id="43" name="Google Shape;43;p7"/>
          <p:cNvCxnSpPr/>
          <p:nvPr/>
        </p:nvCxnSpPr>
        <p:spPr>
          <a:xfrm>
            <a:off x="381000" y="1447800"/>
            <a:ext cx="8458200" cy="0"/>
          </a:xfrm>
          <a:prstGeom prst="straightConnector1">
            <a:avLst/>
          </a:prstGeom>
          <a:noFill/>
          <a:ln w="28575" cap="flat" cmpd="sng">
            <a:solidFill>
              <a:srgbClr val="318DCC"/>
            </a:solidFill>
            <a:prstDash val="solid"/>
            <a:round/>
            <a:headEnd type="oval" w="med" len="med"/>
            <a:tailEnd type="oval" w="med" len="med"/>
          </a:ln>
        </p:spPr>
      </p:cxnSp>
      <p:sp>
        <p:nvSpPr>
          <p:cNvPr id="44" name="Google Shape;44;p7"/>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5" name="Google Shape;45;p7"/>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46" name="Google Shape;46;p7"/>
          <p:cNvSpPr txBox="1">
            <a:spLocks noGrp="1"/>
          </p:cNvSpPr>
          <p:nvPr>
            <p:ph type="title"/>
          </p:nvPr>
        </p:nvSpPr>
        <p:spPr>
          <a:xfrm>
            <a:off x="457200" y="304800"/>
            <a:ext cx="8305800" cy="1219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s">
  <p:cSld name="Two Contents">
    <p:bg>
      <p:bgPr>
        <a:blipFill>
          <a:blip r:embed="rId2">
            <a:alphaModFix/>
          </a:blip>
          <a:stretch>
            <a:fillRect/>
          </a:stretch>
        </a:blipFill>
        <a:effectLst/>
      </p:bgPr>
    </p:bg>
    <p:spTree>
      <p:nvGrpSpPr>
        <p:cNvPr id="1" name="Shape 48"/>
        <p:cNvGrpSpPr/>
        <p:nvPr/>
      </p:nvGrpSpPr>
      <p:grpSpPr>
        <a:xfrm>
          <a:off x="0" y="0"/>
          <a:ext cx="0" cy="0"/>
          <a:chOff x="0" y="0"/>
          <a:chExt cx="0" cy="0"/>
        </a:xfrm>
      </p:grpSpPr>
      <p:cxnSp>
        <p:nvCxnSpPr>
          <p:cNvPr id="49" name="Google Shape;49;p8"/>
          <p:cNvCxnSpPr/>
          <p:nvPr/>
        </p:nvCxnSpPr>
        <p:spPr>
          <a:xfrm>
            <a:off x="381000" y="1447800"/>
            <a:ext cx="8458200" cy="0"/>
          </a:xfrm>
          <a:prstGeom prst="straightConnector1">
            <a:avLst/>
          </a:prstGeom>
          <a:noFill/>
          <a:ln w="28575" cap="flat" cmpd="sng">
            <a:solidFill>
              <a:srgbClr val="318DCC"/>
            </a:solidFill>
            <a:prstDash val="solid"/>
            <a:round/>
            <a:headEnd type="oval" w="med" len="med"/>
            <a:tailEnd type="oval" w="med" len="med"/>
          </a:ln>
        </p:spPr>
      </p:cxnSp>
      <p:sp>
        <p:nvSpPr>
          <p:cNvPr id="50" name="Google Shape;50;p8"/>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1" name="Google Shape;51;p8"/>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52" name="Google Shape;52;p8"/>
          <p:cNvSpPr txBox="1">
            <a:spLocks noGrp="1"/>
          </p:cNvSpPr>
          <p:nvPr>
            <p:ph type="body" idx="1"/>
          </p:nvPr>
        </p:nvSpPr>
        <p:spPr>
          <a:xfrm>
            <a:off x="457200" y="1600200"/>
            <a:ext cx="4114800" cy="43735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1000"/>
              </a:spcBef>
              <a:spcAft>
                <a:spcPts val="0"/>
              </a:spcAft>
              <a:buClr>
                <a:schemeClr val="accent1"/>
              </a:buClr>
              <a:buSzPts val="2800"/>
              <a:buFont typeface="Arial"/>
              <a:buChar char="•"/>
              <a:defRPr sz="2800" b="0" i="0" u="none" strike="noStrike" cap="none">
                <a:solidFill>
                  <a:srgbClr val="717171"/>
                </a:solidFill>
                <a:latin typeface="Tahoma"/>
                <a:ea typeface="Tahoma"/>
                <a:cs typeface="Tahoma"/>
                <a:sym typeface="Tahoma"/>
              </a:defRPr>
            </a:lvl1pPr>
            <a:lvl2pPr marL="914400" marR="0" lvl="1" indent="-350519" algn="l" rtl="0">
              <a:spcBef>
                <a:spcPts val="480"/>
              </a:spcBef>
              <a:spcAft>
                <a:spcPts val="0"/>
              </a:spcAft>
              <a:buClr>
                <a:schemeClr val="accent1"/>
              </a:buClr>
              <a:buSzPts val="1920"/>
              <a:buFont typeface="Courier New"/>
              <a:buChar char="o"/>
              <a:defRPr sz="2400" b="0" i="0" u="none" strike="noStrike" cap="none">
                <a:solidFill>
                  <a:srgbClr val="717171"/>
                </a:solidFill>
                <a:latin typeface="Tahoma"/>
                <a:ea typeface="Tahoma"/>
                <a:cs typeface="Tahoma"/>
                <a:sym typeface="Tahom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717171"/>
                </a:solidFill>
                <a:latin typeface="Tahoma"/>
                <a:ea typeface="Tahoma"/>
                <a:cs typeface="Tahoma"/>
                <a:sym typeface="Tahoma"/>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rgbClr val="717171"/>
                </a:solidFill>
                <a:latin typeface="Tahoma"/>
                <a:ea typeface="Tahoma"/>
                <a:cs typeface="Tahoma"/>
                <a:sym typeface="Tahoma"/>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2"/>
          </p:nvPr>
        </p:nvSpPr>
        <p:spPr>
          <a:xfrm>
            <a:off x="4703618" y="1600200"/>
            <a:ext cx="4114800" cy="43735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1000"/>
              </a:spcBef>
              <a:spcAft>
                <a:spcPts val="0"/>
              </a:spcAft>
              <a:buClr>
                <a:schemeClr val="accent1"/>
              </a:buClr>
              <a:buSzPts val="2800"/>
              <a:buFont typeface="Arial"/>
              <a:buChar char="•"/>
              <a:defRPr sz="2800" b="0" i="0" u="none" strike="noStrike" cap="none">
                <a:solidFill>
                  <a:srgbClr val="717171"/>
                </a:solidFill>
                <a:latin typeface="Tahoma"/>
                <a:ea typeface="Tahoma"/>
                <a:cs typeface="Tahoma"/>
                <a:sym typeface="Tahoma"/>
              </a:defRPr>
            </a:lvl1pPr>
            <a:lvl2pPr marL="914400" marR="0" lvl="1" indent="-350519" algn="l" rtl="0">
              <a:spcBef>
                <a:spcPts val="480"/>
              </a:spcBef>
              <a:spcAft>
                <a:spcPts val="0"/>
              </a:spcAft>
              <a:buClr>
                <a:schemeClr val="accent1"/>
              </a:buClr>
              <a:buSzPts val="1920"/>
              <a:buFont typeface="Courier New"/>
              <a:buChar char="o"/>
              <a:defRPr sz="2400" b="0" i="0" u="none" strike="noStrike" cap="none">
                <a:solidFill>
                  <a:srgbClr val="717171"/>
                </a:solidFill>
                <a:latin typeface="Tahoma"/>
                <a:ea typeface="Tahoma"/>
                <a:cs typeface="Tahoma"/>
                <a:sym typeface="Tahom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717171"/>
                </a:solidFill>
                <a:latin typeface="Tahoma"/>
                <a:ea typeface="Tahoma"/>
                <a:cs typeface="Tahoma"/>
                <a:sym typeface="Tahoma"/>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rgbClr val="717171"/>
                </a:solidFill>
                <a:latin typeface="Tahoma"/>
                <a:ea typeface="Tahoma"/>
                <a:cs typeface="Tahoma"/>
                <a:sym typeface="Tahoma"/>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title"/>
          </p:nvPr>
        </p:nvSpPr>
        <p:spPr>
          <a:xfrm>
            <a:off x="457200" y="304800"/>
            <a:ext cx="8306474" cy="1219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ght Graphic">
  <p:cSld name="Right Graphic">
    <p:bg>
      <p:bgPr>
        <a:blipFill>
          <a:blip r:embed="rId2">
            <a:alphaModFix/>
          </a:blip>
          <a:stretch>
            <a:fillRect/>
          </a:stretch>
        </a:blipFill>
        <a:effectLst/>
      </p:bgPr>
    </p:bg>
    <p:spTree>
      <p:nvGrpSpPr>
        <p:cNvPr id="1" name="Shape 56"/>
        <p:cNvGrpSpPr/>
        <p:nvPr/>
      </p:nvGrpSpPr>
      <p:grpSpPr>
        <a:xfrm>
          <a:off x="0" y="0"/>
          <a:ext cx="0" cy="0"/>
          <a:chOff x="0" y="0"/>
          <a:chExt cx="0" cy="0"/>
        </a:xfrm>
      </p:grpSpPr>
      <p:cxnSp>
        <p:nvCxnSpPr>
          <p:cNvPr id="57" name="Google Shape;57;p9"/>
          <p:cNvCxnSpPr/>
          <p:nvPr/>
        </p:nvCxnSpPr>
        <p:spPr>
          <a:xfrm>
            <a:off x="381000" y="1447800"/>
            <a:ext cx="8458200" cy="0"/>
          </a:xfrm>
          <a:prstGeom prst="straightConnector1">
            <a:avLst/>
          </a:prstGeom>
          <a:noFill/>
          <a:ln w="28575" cap="flat" cmpd="sng">
            <a:solidFill>
              <a:srgbClr val="318DCC"/>
            </a:solidFill>
            <a:prstDash val="solid"/>
            <a:round/>
            <a:headEnd type="oval" w="med" len="med"/>
            <a:tailEnd type="oval" w="med" len="med"/>
          </a:ln>
        </p:spPr>
      </p:cxnSp>
      <p:sp>
        <p:nvSpPr>
          <p:cNvPr id="58" name="Google Shape;58;p9"/>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9" name="Google Shape;59;p9"/>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60" name="Google Shape;60;p9"/>
          <p:cNvSpPr txBox="1">
            <a:spLocks noGrp="1"/>
          </p:cNvSpPr>
          <p:nvPr>
            <p:ph type="body" idx="1"/>
          </p:nvPr>
        </p:nvSpPr>
        <p:spPr>
          <a:xfrm>
            <a:off x="457200" y="1600200"/>
            <a:ext cx="4114800" cy="43735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1000"/>
              </a:spcBef>
              <a:spcAft>
                <a:spcPts val="0"/>
              </a:spcAft>
              <a:buClr>
                <a:schemeClr val="accent1"/>
              </a:buClr>
              <a:buSzPts val="2800"/>
              <a:buFont typeface="Arial"/>
              <a:buChar char="•"/>
              <a:defRPr sz="2800" b="0" i="0" u="none" strike="noStrike" cap="none">
                <a:solidFill>
                  <a:srgbClr val="717171"/>
                </a:solidFill>
                <a:latin typeface="Tahoma"/>
                <a:ea typeface="Tahoma"/>
                <a:cs typeface="Tahoma"/>
                <a:sym typeface="Tahoma"/>
              </a:defRPr>
            </a:lvl1pPr>
            <a:lvl2pPr marL="914400" marR="0" lvl="1" indent="-350519" algn="l" rtl="0">
              <a:spcBef>
                <a:spcPts val="480"/>
              </a:spcBef>
              <a:spcAft>
                <a:spcPts val="0"/>
              </a:spcAft>
              <a:buClr>
                <a:schemeClr val="accent1"/>
              </a:buClr>
              <a:buSzPts val="1920"/>
              <a:buFont typeface="Courier New"/>
              <a:buChar char="o"/>
              <a:defRPr sz="2400" b="0" i="0" u="none" strike="noStrike" cap="none">
                <a:solidFill>
                  <a:srgbClr val="717171"/>
                </a:solidFill>
                <a:latin typeface="Tahoma"/>
                <a:ea typeface="Tahoma"/>
                <a:cs typeface="Tahoma"/>
                <a:sym typeface="Tahom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717171"/>
                </a:solidFill>
                <a:latin typeface="Tahoma"/>
                <a:ea typeface="Tahoma"/>
                <a:cs typeface="Tahoma"/>
                <a:sym typeface="Tahoma"/>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rgbClr val="717171"/>
                </a:solidFill>
                <a:latin typeface="Tahoma"/>
                <a:ea typeface="Tahoma"/>
                <a:cs typeface="Tahoma"/>
                <a:sym typeface="Tahoma"/>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610101" y="1828800"/>
            <a:ext cx="4210194" cy="38862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rgbClr val="929292"/>
                </a:solidFill>
                <a:latin typeface="Tahoma"/>
                <a:ea typeface="Tahoma"/>
                <a:cs typeface="Tahoma"/>
                <a:sym typeface="Tahoma"/>
              </a:defRPr>
            </a:lvl1pPr>
            <a:lvl2pPr marL="914400" marR="0" lvl="1" indent="-330200" algn="l" rtl="0">
              <a:spcBef>
                <a:spcPts val="400"/>
              </a:spcBef>
              <a:spcAft>
                <a:spcPts val="0"/>
              </a:spcAft>
              <a:buClr>
                <a:srgbClr val="F2D10E"/>
              </a:buClr>
              <a:buSzPts val="1600"/>
              <a:buFont typeface="Courier New"/>
              <a:buChar char="o"/>
              <a:defRPr sz="2000" b="0" i="0" u="none" strike="noStrike" cap="none">
                <a:solidFill>
                  <a:srgbClr val="929292"/>
                </a:solidFill>
                <a:latin typeface="Tahoma"/>
                <a:ea typeface="Tahoma"/>
                <a:cs typeface="Tahoma"/>
                <a:sym typeface="Tahoma"/>
              </a:defRPr>
            </a:lvl2pPr>
            <a:lvl3pPr marL="1371600" marR="0" lvl="2" indent="-342900" algn="l" rtl="0">
              <a:spcBef>
                <a:spcPts val="360"/>
              </a:spcBef>
              <a:spcAft>
                <a:spcPts val="0"/>
              </a:spcAft>
              <a:buClr>
                <a:srgbClr val="F2D10E"/>
              </a:buClr>
              <a:buSzPts val="1800"/>
              <a:buFont typeface="Noto Sans Symbols"/>
              <a:buChar char="▪"/>
              <a:defRPr sz="1800" b="0" i="0" u="none" strike="noStrike" cap="none">
                <a:solidFill>
                  <a:srgbClr val="929292"/>
                </a:solidFill>
                <a:latin typeface="Tahoma"/>
                <a:ea typeface="Tahoma"/>
                <a:cs typeface="Tahoma"/>
                <a:sym typeface="Tahoma"/>
              </a:defRPr>
            </a:lvl3pPr>
            <a:lvl4pPr marL="1828800" marR="0" lvl="3" indent="-299719" algn="l" rtl="0">
              <a:spcBef>
                <a:spcPts val="320"/>
              </a:spcBef>
              <a:spcAft>
                <a:spcPts val="0"/>
              </a:spcAft>
              <a:buClr>
                <a:srgbClr val="F2D10E"/>
              </a:buClr>
              <a:buSzPts val="1120"/>
              <a:buFont typeface="Noto Sans Symbols"/>
              <a:buChar char="❑"/>
              <a:defRPr sz="1600" b="0" i="0" u="none" strike="noStrike" cap="none">
                <a:solidFill>
                  <a:srgbClr val="929292"/>
                </a:solidFill>
                <a:latin typeface="Tahoma"/>
                <a:ea typeface="Tahoma"/>
                <a:cs typeface="Tahoma"/>
                <a:sym typeface="Tahoma"/>
              </a:defRPr>
            </a:lvl4pPr>
            <a:lvl5pPr marL="2286000" marR="0" lvl="4" indent="-317500" algn="l" rtl="0">
              <a:spcBef>
                <a:spcPts val="280"/>
              </a:spcBef>
              <a:spcAft>
                <a:spcPts val="0"/>
              </a:spcAft>
              <a:buClr>
                <a:srgbClr val="F2D10E"/>
              </a:buClr>
              <a:buSzPts val="1400"/>
              <a:buFont typeface="Arial"/>
              <a:buChar char="•"/>
              <a:defRPr sz="1400" b="0" i="0" u="none" strike="noStrike" cap="none">
                <a:solidFill>
                  <a:srgbClr val="929292"/>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title"/>
          </p:nvPr>
        </p:nvSpPr>
        <p:spPr>
          <a:xfrm>
            <a:off x="457200" y="304800"/>
            <a:ext cx="8305800" cy="1219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e-Contrast">
  <p:cSld name="Compare-Contrast">
    <p:bg>
      <p:bgPr>
        <a:blipFill>
          <a:blip r:embed="rId2">
            <a:alphaModFix/>
          </a:blip>
          <a:stretch>
            <a:fillRect/>
          </a:stretch>
        </a:blipFill>
        <a:effectLst/>
      </p:bgPr>
    </p:bg>
    <p:spTree>
      <p:nvGrpSpPr>
        <p:cNvPr id="1" name="Shape 64"/>
        <p:cNvGrpSpPr/>
        <p:nvPr/>
      </p:nvGrpSpPr>
      <p:grpSpPr>
        <a:xfrm>
          <a:off x="0" y="0"/>
          <a:ext cx="0" cy="0"/>
          <a:chOff x="0" y="0"/>
          <a:chExt cx="0" cy="0"/>
        </a:xfrm>
      </p:grpSpPr>
      <p:cxnSp>
        <p:nvCxnSpPr>
          <p:cNvPr id="65" name="Google Shape;65;p10"/>
          <p:cNvCxnSpPr/>
          <p:nvPr/>
        </p:nvCxnSpPr>
        <p:spPr>
          <a:xfrm>
            <a:off x="381000" y="1447800"/>
            <a:ext cx="8458200" cy="0"/>
          </a:xfrm>
          <a:prstGeom prst="straightConnector1">
            <a:avLst/>
          </a:prstGeom>
          <a:noFill/>
          <a:ln w="28575" cap="flat" cmpd="sng">
            <a:solidFill>
              <a:srgbClr val="318DCC"/>
            </a:solidFill>
            <a:prstDash val="solid"/>
            <a:round/>
            <a:headEnd type="oval" w="med" len="med"/>
            <a:tailEnd type="oval" w="med" len="med"/>
          </a:ln>
        </p:spPr>
      </p:cxnSp>
      <p:sp>
        <p:nvSpPr>
          <p:cNvPr id="66" name="Google Shape;66;p10"/>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67" name="Google Shape;67;p10"/>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68" name="Google Shape;68;p10"/>
          <p:cNvSpPr txBox="1">
            <a:spLocks noGrp="1"/>
          </p:cNvSpPr>
          <p:nvPr>
            <p:ph type="body" idx="1"/>
          </p:nvPr>
        </p:nvSpPr>
        <p:spPr>
          <a:xfrm>
            <a:off x="457200" y="1676400"/>
            <a:ext cx="396240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40"/>
              </a:spcBef>
              <a:spcAft>
                <a:spcPts val="0"/>
              </a:spcAft>
              <a:buClr>
                <a:srgbClr val="717171"/>
              </a:buClr>
              <a:buSzPts val="2200"/>
              <a:buFont typeface="Arial"/>
              <a:buNone/>
              <a:defRPr sz="2200" b="1" i="0" u="none" strike="noStrike" cap="none">
                <a:solidFill>
                  <a:srgbClr val="717171"/>
                </a:solidFill>
                <a:latin typeface="Tahoma"/>
                <a:ea typeface="Tahoma"/>
                <a:cs typeface="Tahoma"/>
                <a:sym typeface="Tahom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2"/>
          </p:nvPr>
        </p:nvSpPr>
        <p:spPr>
          <a:xfrm>
            <a:off x="457200" y="2334490"/>
            <a:ext cx="3993573" cy="38100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800"/>
              </a:spcBef>
              <a:spcAft>
                <a:spcPts val="0"/>
              </a:spcAft>
              <a:buClr>
                <a:schemeClr val="accent1"/>
              </a:buClr>
              <a:buSzPts val="2200"/>
              <a:buFont typeface="Arial"/>
              <a:buChar char="•"/>
              <a:defRPr sz="2200" b="0" i="0" u="none" strike="noStrike" cap="none">
                <a:solidFill>
                  <a:srgbClr val="717171"/>
                </a:solidFill>
                <a:latin typeface="Tahoma"/>
                <a:ea typeface="Tahoma"/>
                <a:cs typeface="Tahoma"/>
                <a:sym typeface="Tahoma"/>
              </a:defRPr>
            </a:lvl1pPr>
            <a:lvl2pPr marL="914400" marR="0" lvl="1" indent="-330200" algn="l" rtl="0">
              <a:spcBef>
                <a:spcPts val="400"/>
              </a:spcBef>
              <a:spcAft>
                <a:spcPts val="0"/>
              </a:spcAft>
              <a:buClr>
                <a:schemeClr val="accent1"/>
              </a:buClr>
              <a:buSzPts val="1600"/>
              <a:buFont typeface="Courier New"/>
              <a:buChar char="o"/>
              <a:defRPr sz="2000" b="0" i="0" u="none" strike="noStrike" cap="none">
                <a:solidFill>
                  <a:srgbClr val="717171"/>
                </a:solidFill>
                <a:latin typeface="Tahoma"/>
                <a:ea typeface="Tahoma"/>
                <a:cs typeface="Tahoma"/>
                <a:sym typeface="Tahoma"/>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rgbClr val="717171"/>
                </a:solidFill>
                <a:latin typeface="Tahoma"/>
                <a:ea typeface="Tahoma"/>
                <a:cs typeface="Tahoma"/>
                <a:sym typeface="Tahoma"/>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rgbClr val="717171"/>
                </a:solidFill>
                <a:latin typeface="Tahoma"/>
                <a:ea typeface="Tahoma"/>
                <a:cs typeface="Tahoma"/>
                <a:sym typeface="Tahoma"/>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3"/>
          </p:nvPr>
        </p:nvSpPr>
        <p:spPr>
          <a:xfrm>
            <a:off x="4572000" y="1676400"/>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40"/>
              </a:spcBef>
              <a:spcAft>
                <a:spcPts val="0"/>
              </a:spcAft>
              <a:buClr>
                <a:srgbClr val="717171"/>
              </a:buClr>
              <a:buSzPts val="2200"/>
              <a:buFont typeface="Arial"/>
              <a:buNone/>
              <a:defRPr sz="2200" b="1" i="0" u="none" strike="noStrike" cap="none">
                <a:solidFill>
                  <a:srgbClr val="717171"/>
                </a:solidFill>
                <a:latin typeface="Tahoma"/>
                <a:ea typeface="Tahoma"/>
                <a:cs typeface="Tahoma"/>
                <a:sym typeface="Tahom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4"/>
          </p:nvPr>
        </p:nvSpPr>
        <p:spPr>
          <a:xfrm>
            <a:off x="4587531" y="2334490"/>
            <a:ext cx="3993573" cy="38100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800"/>
              </a:spcBef>
              <a:spcAft>
                <a:spcPts val="0"/>
              </a:spcAft>
              <a:buClr>
                <a:schemeClr val="accent1"/>
              </a:buClr>
              <a:buSzPts val="2200"/>
              <a:buFont typeface="Arial"/>
              <a:buChar char="•"/>
              <a:defRPr sz="2200" b="0" i="0" u="none" strike="noStrike" cap="none">
                <a:solidFill>
                  <a:srgbClr val="717171"/>
                </a:solidFill>
                <a:latin typeface="Tahoma"/>
                <a:ea typeface="Tahoma"/>
                <a:cs typeface="Tahoma"/>
                <a:sym typeface="Tahoma"/>
              </a:defRPr>
            </a:lvl1pPr>
            <a:lvl2pPr marL="914400" marR="0" lvl="1" indent="-330200" algn="l" rtl="0">
              <a:spcBef>
                <a:spcPts val="400"/>
              </a:spcBef>
              <a:spcAft>
                <a:spcPts val="0"/>
              </a:spcAft>
              <a:buClr>
                <a:schemeClr val="accent1"/>
              </a:buClr>
              <a:buSzPts val="1600"/>
              <a:buFont typeface="Courier New"/>
              <a:buChar char="o"/>
              <a:defRPr sz="2000" b="0" i="0" u="none" strike="noStrike" cap="none">
                <a:solidFill>
                  <a:srgbClr val="717171"/>
                </a:solidFill>
                <a:latin typeface="Tahoma"/>
                <a:ea typeface="Tahoma"/>
                <a:cs typeface="Tahoma"/>
                <a:sym typeface="Tahoma"/>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rgbClr val="717171"/>
                </a:solidFill>
                <a:latin typeface="Tahoma"/>
                <a:ea typeface="Tahoma"/>
                <a:cs typeface="Tahoma"/>
                <a:sym typeface="Tahoma"/>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rgbClr val="717171"/>
                </a:solidFill>
                <a:latin typeface="Tahoma"/>
                <a:ea typeface="Tahoma"/>
                <a:cs typeface="Tahoma"/>
                <a:sym typeface="Tahoma"/>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rgbClr val="71717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title"/>
          </p:nvPr>
        </p:nvSpPr>
        <p:spPr>
          <a:xfrm>
            <a:off x="457200" y="304800"/>
            <a:ext cx="8314566" cy="1219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F"/>
              </a:buClr>
              <a:buSzPts val="4000"/>
              <a:buFont typeface="Tahoma"/>
              <a:buNone/>
              <a:defRPr sz="4000" b="0" i="0" u="none" strike="noStrike" cap="none">
                <a:solidFill>
                  <a:srgbClr val="318DCF"/>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0"/>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estions">
  <p:cSld name="Questions">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1"/>
          <p:cNvSpPr txBox="1">
            <a:spLocks noGrp="1"/>
          </p:cNvSpPr>
          <p:nvPr>
            <p:ph type="ctrTitle"/>
          </p:nvPr>
        </p:nvSpPr>
        <p:spPr>
          <a:xfrm>
            <a:off x="449072" y="1371600"/>
            <a:ext cx="5723128" cy="24574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318DCC"/>
              </a:buClr>
              <a:buSzPts val="4400"/>
              <a:buFont typeface="Tahoma"/>
              <a:buNone/>
              <a:defRPr sz="4400" b="0" i="0" u="none" strike="noStrike" cap="none">
                <a:solidFill>
                  <a:srgbClr val="318DCC"/>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1"/>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100" b="0" i="0" u="none" strike="noStrike" cap="none">
                <a:solidFill>
                  <a:srgbClr val="929292"/>
                </a:solidFill>
                <a:latin typeface="Calibri"/>
                <a:ea typeface="Calibri"/>
                <a:cs typeface="Calibri"/>
                <a:sym typeface="Calibri"/>
              </a:defRPr>
            </a:lvl1pPr>
            <a:lvl2pPr marL="0" lvl="1" indent="0" algn="r">
              <a:spcBef>
                <a:spcPts val="0"/>
              </a:spcBef>
              <a:buNone/>
              <a:defRPr sz="1100" b="0" i="0" u="none" strike="noStrike" cap="none">
                <a:solidFill>
                  <a:srgbClr val="929292"/>
                </a:solidFill>
                <a:latin typeface="Calibri"/>
                <a:ea typeface="Calibri"/>
                <a:cs typeface="Calibri"/>
                <a:sym typeface="Calibri"/>
              </a:defRPr>
            </a:lvl2pPr>
            <a:lvl3pPr marL="0" lvl="2" indent="0" algn="r">
              <a:spcBef>
                <a:spcPts val="0"/>
              </a:spcBef>
              <a:buNone/>
              <a:defRPr sz="1100" b="0" i="0" u="none" strike="noStrike" cap="none">
                <a:solidFill>
                  <a:srgbClr val="929292"/>
                </a:solidFill>
                <a:latin typeface="Calibri"/>
                <a:ea typeface="Calibri"/>
                <a:cs typeface="Calibri"/>
                <a:sym typeface="Calibri"/>
              </a:defRPr>
            </a:lvl3pPr>
            <a:lvl4pPr marL="0" lvl="3" indent="0" algn="r">
              <a:spcBef>
                <a:spcPts val="0"/>
              </a:spcBef>
              <a:buNone/>
              <a:defRPr sz="1100" b="0" i="0" u="none" strike="noStrike" cap="none">
                <a:solidFill>
                  <a:srgbClr val="929292"/>
                </a:solidFill>
                <a:latin typeface="Calibri"/>
                <a:ea typeface="Calibri"/>
                <a:cs typeface="Calibri"/>
                <a:sym typeface="Calibri"/>
              </a:defRPr>
            </a:lvl4pPr>
            <a:lvl5pPr marL="0" lvl="4" indent="0" algn="r">
              <a:spcBef>
                <a:spcPts val="0"/>
              </a:spcBef>
              <a:buNone/>
              <a:defRPr sz="1100" b="0" i="0" u="none" strike="noStrike" cap="none">
                <a:solidFill>
                  <a:srgbClr val="929292"/>
                </a:solidFill>
                <a:latin typeface="Calibri"/>
                <a:ea typeface="Calibri"/>
                <a:cs typeface="Calibri"/>
                <a:sym typeface="Calibri"/>
              </a:defRPr>
            </a:lvl5pPr>
            <a:lvl6pPr marL="0" lvl="5" indent="0" algn="r">
              <a:spcBef>
                <a:spcPts val="0"/>
              </a:spcBef>
              <a:buNone/>
              <a:defRPr sz="1100" b="0" i="0" u="none" strike="noStrike" cap="none">
                <a:solidFill>
                  <a:srgbClr val="929292"/>
                </a:solidFill>
                <a:latin typeface="Calibri"/>
                <a:ea typeface="Calibri"/>
                <a:cs typeface="Calibri"/>
                <a:sym typeface="Calibri"/>
              </a:defRPr>
            </a:lvl6pPr>
            <a:lvl7pPr marL="0" lvl="6" indent="0" algn="r">
              <a:spcBef>
                <a:spcPts val="0"/>
              </a:spcBef>
              <a:buNone/>
              <a:defRPr sz="1100" b="0" i="0" u="none" strike="noStrike" cap="none">
                <a:solidFill>
                  <a:srgbClr val="929292"/>
                </a:solidFill>
                <a:latin typeface="Calibri"/>
                <a:ea typeface="Calibri"/>
                <a:cs typeface="Calibri"/>
                <a:sym typeface="Calibri"/>
              </a:defRPr>
            </a:lvl7pPr>
            <a:lvl8pPr marL="0" lvl="7" indent="0" algn="r">
              <a:spcBef>
                <a:spcPts val="0"/>
              </a:spcBef>
              <a:buNone/>
              <a:defRPr sz="1100" b="0" i="0" u="none" strike="noStrike" cap="none">
                <a:solidFill>
                  <a:srgbClr val="929292"/>
                </a:solidFill>
                <a:latin typeface="Calibri"/>
                <a:ea typeface="Calibri"/>
                <a:cs typeface="Calibri"/>
                <a:sym typeface="Calibri"/>
              </a:defRPr>
            </a:lvl8pPr>
            <a:lvl9pPr marL="0" lvl="8" indent="0" algn="r">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77" name="Google Shape;77;p11"/>
          <p:cNvPicPr preferRelativeResize="0"/>
          <p:nvPr/>
        </p:nvPicPr>
        <p:blipFill rotWithShape="1">
          <a:blip r:embed="rId3">
            <a:alphaModFix/>
          </a:blip>
          <a:srcRect/>
          <a:stretch/>
        </p:blipFill>
        <p:spPr>
          <a:xfrm>
            <a:off x="74843" y="6019800"/>
            <a:ext cx="2228088" cy="604060"/>
          </a:xfrm>
          <a:prstGeom prst="rect">
            <a:avLst/>
          </a:prstGeom>
          <a:noFill/>
          <a:ln>
            <a:noFill/>
          </a:ln>
        </p:spPr>
      </p:pic>
      <p:sp>
        <p:nvSpPr>
          <p:cNvPr id="78" name="Google Shape;78;p11"/>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lvl1pPr lvl="0" algn="ctr">
              <a:lnSpc>
                <a:spcPct val="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705600" y="6199632"/>
            <a:ext cx="2133600" cy="288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100" b="0" i="0" u="none" strike="noStrike" cap="none">
                <a:solidFill>
                  <a:srgbClr val="929292"/>
                </a:solidFill>
                <a:latin typeface="Calibri"/>
                <a:ea typeface="Calibri"/>
                <a:cs typeface="Calibri"/>
                <a:sym typeface="Calibri"/>
              </a:defRPr>
            </a:lvl1pPr>
            <a:lvl2pPr marL="0" marR="0" lvl="1" indent="0" algn="r" rtl="0">
              <a:spcBef>
                <a:spcPts val="0"/>
              </a:spcBef>
              <a:buNone/>
              <a:defRPr sz="1100" b="0" i="0" u="none" strike="noStrike" cap="none">
                <a:solidFill>
                  <a:srgbClr val="929292"/>
                </a:solidFill>
                <a:latin typeface="Calibri"/>
                <a:ea typeface="Calibri"/>
                <a:cs typeface="Calibri"/>
                <a:sym typeface="Calibri"/>
              </a:defRPr>
            </a:lvl2pPr>
            <a:lvl3pPr marL="0" marR="0" lvl="2" indent="0" algn="r" rtl="0">
              <a:spcBef>
                <a:spcPts val="0"/>
              </a:spcBef>
              <a:buNone/>
              <a:defRPr sz="1100" b="0" i="0" u="none" strike="noStrike" cap="none">
                <a:solidFill>
                  <a:srgbClr val="929292"/>
                </a:solidFill>
                <a:latin typeface="Calibri"/>
                <a:ea typeface="Calibri"/>
                <a:cs typeface="Calibri"/>
                <a:sym typeface="Calibri"/>
              </a:defRPr>
            </a:lvl3pPr>
            <a:lvl4pPr marL="0" marR="0" lvl="3" indent="0" algn="r" rtl="0">
              <a:spcBef>
                <a:spcPts val="0"/>
              </a:spcBef>
              <a:buNone/>
              <a:defRPr sz="1100" b="0" i="0" u="none" strike="noStrike" cap="none">
                <a:solidFill>
                  <a:srgbClr val="929292"/>
                </a:solidFill>
                <a:latin typeface="Calibri"/>
                <a:ea typeface="Calibri"/>
                <a:cs typeface="Calibri"/>
                <a:sym typeface="Calibri"/>
              </a:defRPr>
            </a:lvl4pPr>
            <a:lvl5pPr marL="0" marR="0" lvl="4" indent="0" algn="r" rtl="0">
              <a:spcBef>
                <a:spcPts val="0"/>
              </a:spcBef>
              <a:buNone/>
              <a:defRPr sz="1100" b="0" i="0" u="none" strike="noStrike" cap="none">
                <a:solidFill>
                  <a:srgbClr val="929292"/>
                </a:solidFill>
                <a:latin typeface="Calibri"/>
                <a:ea typeface="Calibri"/>
                <a:cs typeface="Calibri"/>
                <a:sym typeface="Calibri"/>
              </a:defRPr>
            </a:lvl5pPr>
            <a:lvl6pPr marL="0" marR="0" lvl="5" indent="0" algn="r" rtl="0">
              <a:spcBef>
                <a:spcPts val="0"/>
              </a:spcBef>
              <a:buNone/>
              <a:defRPr sz="1100" b="0" i="0" u="none" strike="noStrike" cap="none">
                <a:solidFill>
                  <a:srgbClr val="929292"/>
                </a:solidFill>
                <a:latin typeface="Calibri"/>
                <a:ea typeface="Calibri"/>
                <a:cs typeface="Calibri"/>
                <a:sym typeface="Calibri"/>
              </a:defRPr>
            </a:lvl6pPr>
            <a:lvl7pPr marL="0" marR="0" lvl="6" indent="0" algn="r" rtl="0">
              <a:spcBef>
                <a:spcPts val="0"/>
              </a:spcBef>
              <a:buNone/>
              <a:defRPr sz="1100" b="0" i="0" u="none" strike="noStrike" cap="none">
                <a:solidFill>
                  <a:srgbClr val="929292"/>
                </a:solidFill>
                <a:latin typeface="Calibri"/>
                <a:ea typeface="Calibri"/>
                <a:cs typeface="Calibri"/>
                <a:sym typeface="Calibri"/>
              </a:defRPr>
            </a:lvl7pPr>
            <a:lvl8pPr marL="0" marR="0" lvl="7" indent="0" algn="r" rtl="0">
              <a:spcBef>
                <a:spcPts val="0"/>
              </a:spcBef>
              <a:buNone/>
              <a:defRPr sz="1100" b="0" i="0" u="none" strike="noStrike" cap="none">
                <a:solidFill>
                  <a:srgbClr val="929292"/>
                </a:solidFill>
                <a:latin typeface="Calibri"/>
                <a:ea typeface="Calibri"/>
                <a:cs typeface="Calibri"/>
                <a:sym typeface="Calibri"/>
              </a:defRPr>
            </a:lvl8pPr>
            <a:lvl9pPr marL="0" marR="0" lvl="8" indent="0" algn="r" rtl="0">
              <a:spcBef>
                <a:spcPts val="0"/>
              </a:spcBef>
              <a:buNone/>
              <a:defRPr sz="1100" b="0" i="0" u="none" strike="noStrike" cap="none">
                <a:solidFill>
                  <a:srgbClr val="92929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 name="Google Shape;11;p1"/>
          <p:cNvSpPr txBox="1">
            <a:spLocks noGrp="1"/>
          </p:cNvSpPr>
          <p:nvPr>
            <p:ph type="ftr" idx="11"/>
          </p:nvPr>
        </p:nvSpPr>
        <p:spPr>
          <a:xfrm>
            <a:off x="0" y="6199632"/>
            <a:ext cx="9144000" cy="381000"/>
          </a:xfrm>
          <a:prstGeom prst="rect">
            <a:avLst/>
          </a:prstGeom>
          <a:noFill/>
          <a:ln>
            <a:noFill/>
          </a:ln>
        </p:spPr>
        <p:txBody>
          <a:bodyPr spcFirstLastPara="1" wrap="square" lIns="91425" tIns="45700" rIns="91425" bIns="45700" anchor="b" anchorCtr="0">
            <a:noAutofit/>
          </a:bodyPr>
          <a:lstStyle>
            <a:lvl1pPr marR="0" lvl="0" algn="ctr" rtl="0">
              <a:lnSpc>
                <a:spcPct val="109090"/>
              </a:lnSpc>
              <a:spcBef>
                <a:spcPts val="0"/>
              </a:spcBef>
              <a:spcAft>
                <a:spcPts val="0"/>
              </a:spcAft>
              <a:buSzPts val="1400"/>
              <a:buNone/>
              <a:defRPr sz="1100" b="0" i="0" u="none" strike="noStrike" cap="none">
                <a:solidFill>
                  <a:srgbClr val="92929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209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it.gov/curesru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Regulations-and-Guidance/Guidance/Interoperability/inde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healthit.gov/curesru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457200" y="1828800"/>
            <a:ext cx="8619744" cy="1905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C"/>
              </a:buClr>
              <a:buSzPts val="4400"/>
              <a:buFont typeface="Tahoma"/>
              <a:buNone/>
            </a:pPr>
            <a:r>
              <a:rPr lang="en-US" dirty="0" smtClean="0"/>
              <a:t>CMS Interoperability Rule</a:t>
            </a:r>
            <a:br>
              <a:rPr lang="en-US" dirty="0" smtClean="0"/>
            </a:br>
            <a:r>
              <a:rPr lang="en-US" dirty="0" smtClean="0"/>
              <a:t>meeting-MCO group</a:t>
            </a:r>
            <a:endParaRPr dirty="0"/>
          </a:p>
        </p:txBody>
      </p:sp>
      <p:sp>
        <p:nvSpPr>
          <p:cNvPr id="85" name="Google Shape;85;p12"/>
          <p:cNvSpPr txBox="1">
            <a:spLocks noGrp="1"/>
          </p:cNvSpPr>
          <p:nvPr>
            <p:ph type="subTitle" idx="1"/>
          </p:nvPr>
        </p:nvSpPr>
        <p:spPr>
          <a:xfrm>
            <a:off x="457200" y="3886200"/>
            <a:ext cx="6324600" cy="2653748"/>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rgbClr val="717171"/>
              </a:buClr>
              <a:buSzPts val="2400"/>
              <a:buNone/>
            </a:pPr>
            <a:r>
              <a:rPr lang="en-US" sz="2000" dirty="0" smtClean="0">
                <a:solidFill>
                  <a:srgbClr val="000000"/>
                </a:solidFill>
              </a:rPr>
              <a:t>July 14, 2020</a:t>
            </a:r>
          </a:p>
          <a:p>
            <a:pPr marL="0" lvl="0" indent="0" algn="l" rtl="0">
              <a:spcBef>
                <a:spcPts val="480"/>
              </a:spcBef>
              <a:spcAft>
                <a:spcPts val="0"/>
              </a:spcAft>
              <a:buClr>
                <a:srgbClr val="717171"/>
              </a:buClr>
              <a:buSzPts val="2400"/>
              <a:buNone/>
            </a:pPr>
            <a:endParaRPr sz="2800" dirty="0">
              <a:solidFill>
                <a:srgbClr val="000000"/>
              </a:solidFill>
            </a:endParaRPr>
          </a:p>
          <a:p>
            <a:pPr>
              <a:spcBef>
                <a:spcPts val="480"/>
              </a:spcBef>
              <a:buSzPts val="2400"/>
            </a:pPr>
            <a:r>
              <a:rPr lang="en-US" sz="1800" dirty="0">
                <a:solidFill>
                  <a:srgbClr val="000000"/>
                </a:solidFill>
              </a:rPr>
              <a:t>Lori Petre</a:t>
            </a:r>
          </a:p>
          <a:p>
            <a:pPr marL="0" lvl="0" indent="0" algn="l" rtl="0">
              <a:spcBef>
                <a:spcPts val="480"/>
              </a:spcBef>
              <a:spcAft>
                <a:spcPts val="0"/>
              </a:spcAft>
              <a:buClr>
                <a:srgbClr val="717171"/>
              </a:buClr>
              <a:buSzPts val="2400"/>
              <a:buNone/>
            </a:pPr>
            <a:r>
              <a:rPr lang="en-US" sz="1800" dirty="0" smtClean="0">
                <a:solidFill>
                  <a:srgbClr val="000000"/>
                </a:solidFill>
              </a:rPr>
              <a:t>Alexa Kaumaya</a:t>
            </a:r>
          </a:p>
          <a:p>
            <a:pPr marL="0" lvl="0" indent="0" algn="l" rtl="0">
              <a:spcBef>
                <a:spcPts val="480"/>
              </a:spcBef>
              <a:spcAft>
                <a:spcPts val="0"/>
              </a:spcAft>
              <a:buClr>
                <a:srgbClr val="717171"/>
              </a:buClr>
              <a:buSzPts val="2400"/>
              <a:buNone/>
            </a:pPr>
            <a:r>
              <a:rPr lang="en-US" sz="1800" dirty="0" smtClean="0">
                <a:solidFill>
                  <a:srgbClr val="000000"/>
                </a:solidFill>
              </a:rPr>
              <a:t>Tom Heiser</a:t>
            </a:r>
          </a:p>
          <a:p>
            <a:pPr marL="0" lvl="0" indent="0" algn="l" rtl="0">
              <a:spcBef>
                <a:spcPts val="480"/>
              </a:spcBef>
              <a:spcAft>
                <a:spcPts val="0"/>
              </a:spcAft>
              <a:buClr>
                <a:srgbClr val="717171"/>
              </a:buClr>
              <a:buSzPts val="2400"/>
              <a:buNone/>
            </a:pPr>
            <a:endParaRPr sz="24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457200" y="304800"/>
            <a:ext cx="8305800" cy="839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700" dirty="0" smtClean="0"/>
              <a:t>Section IV: </a:t>
            </a:r>
            <a:r>
              <a:rPr lang="en-US" sz="3700" b="1" dirty="0" smtClean="0"/>
              <a:t>Provider</a:t>
            </a:r>
            <a:r>
              <a:rPr lang="en-US" sz="3700" dirty="0" smtClean="0"/>
              <a:t> </a:t>
            </a:r>
            <a:r>
              <a:rPr lang="en-US" sz="3700" dirty="0"/>
              <a:t>Directory API</a:t>
            </a:r>
            <a:endParaRPr sz="3700" dirty="0"/>
          </a:p>
        </p:txBody>
      </p:sp>
      <p:sp>
        <p:nvSpPr>
          <p:cNvPr id="168" name="Google Shape;168;p22"/>
          <p:cNvSpPr txBox="1">
            <a:spLocks noGrp="1"/>
          </p:cNvSpPr>
          <p:nvPr>
            <p:ph type="body" idx="1"/>
          </p:nvPr>
        </p:nvSpPr>
        <p:spPr>
          <a:xfrm>
            <a:off x="457200" y="1391830"/>
            <a:ext cx="8382000" cy="458207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400" dirty="0">
                <a:solidFill>
                  <a:srgbClr val="000000"/>
                </a:solidFill>
                <a:latin typeface="Arial"/>
                <a:ea typeface="Arial"/>
                <a:cs typeface="Arial"/>
                <a:sym typeface="Arial"/>
              </a:rPr>
              <a:t>•</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By July 2021</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 a Provider Directory API must be accessible via a public facing digital endpoint on a </a:t>
            </a:r>
            <a:r>
              <a:rPr lang="en-US"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Managed </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Care Organization’s </a:t>
            </a:r>
            <a:r>
              <a:rPr lang="en-US"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website</a:t>
            </a:r>
          </a:p>
          <a:p>
            <a:pPr marL="0" lvl="0" indent="0" algn="l" rtl="0">
              <a:lnSpc>
                <a:spcPct val="90000"/>
              </a:lnSpc>
              <a:spcBef>
                <a:spcPts val="1000"/>
              </a:spcBef>
              <a:spcAft>
                <a:spcPts val="0"/>
              </a:spcAft>
              <a:buNone/>
            </a:pPr>
            <a:endParaRPr sz="2400" b="1"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Information must include Provider names, addresses, phone numbers, and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specialties</a:t>
            </a:r>
          </a:p>
          <a:p>
            <a:pPr marL="0" lvl="0" indent="0" algn="l" rtl="0">
              <a:lnSpc>
                <a:spcPct val="90000"/>
              </a:lnSpc>
              <a:spcBef>
                <a:spcPts val="1000"/>
              </a:spcBef>
              <a:spcAft>
                <a:spcPts val="0"/>
              </a:spcAft>
              <a:buNone/>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Must also conform with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hlinkClick r:id="rId3"/>
              </a:rPr>
              <a:t>ONC Technical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hlinkClick r:id="rId3"/>
              </a:rPr>
              <a:t>Standards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This information is already publicly available, therefore authentication and authorization protocols do not apply</a:t>
            </a: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spcBef>
                <a:spcPts val="1000"/>
              </a:spcBef>
              <a:spcAft>
                <a:spcPts val="0"/>
              </a:spcAft>
              <a:buNone/>
            </a:pPr>
            <a:endParaRPr dirty="0"/>
          </a:p>
        </p:txBody>
      </p:sp>
      <p:sp>
        <p:nvSpPr>
          <p:cNvPr id="169" name="Google Shape;169;p22"/>
          <p:cNvSpPr txBox="1">
            <a:spLocks noGrp="1"/>
          </p:cNvSpPr>
          <p:nvPr>
            <p:ph type="sldNum" idx="12"/>
          </p:nvPr>
        </p:nvSpPr>
        <p:spPr>
          <a:xfrm>
            <a:off x="6705600" y="6196969"/>
            <a:ext cx="2133600" cy="28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457200" y="304800"/>
            <a:ext cx="8305800" cy="839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dirty="0" smtClean="0"/>
              <a:t>Section III and IV – CMS API Cost Estimates</a:t>
            </a:r>
            <a:endParaRPr sz="3000" dirty="0"/>
          </a:p>
        </p:txBody>
      </p:sp>
      <p:sp>
        <p:nvSpPr>
          <p:cNvPr id="199" name="Google Shape;199;p26"/>
          <p:cNvSpPr txBox="1">
            <a:spLocks noGrp="1"/>
          </p:cNvSpPr>
          <p:nvPr>
            <p:ph type="body" idx="1"/>
          </p:nvPr>
        </p:nvSpPr>
        <p:spPr>
          <a:xfrm>
            <a:off x="457200" y="1143900"/>
            <a:ext cx="8382000" cy="5209192"/>
          </a:xfrm>
          <a:prstGeom prst="rect">
            <a:avLst/>
          </a:prstGeom>
        </p:spPr>
        <p:txBody>
          <a:bodyPr spcFirstLastPara="1" wrap="square" lIns="91425" tIns="45700" rIns="91425" bIns="45700" anchor="t" anchorCtr="0">
            <a:noAutofit/>
          </a:bodyPr>
          <a:lstStyle/>
          <a:p>
            <a:pPr fontAlgn="base"/>
            <a:r>
              <a:rPr lang="en-US" sz="2000" dirty="0" smtClean="0">
                <a:solidFill>
                  <a:schemeClr val="tx1">
                    <a:lumMod val="50000"/>
                  </a:schemeClr>
                </a:solidFill>
              </a:rPr>
              <a:t>CMS </a:t>
            </a:r>
            <a:r>
              <a:rPr lang="en-US" sz="2000" dirty="0">
                <a:solidFill>
                  <a:schemeClr val="tx1">
                    <a:lumMod val="50000"/>
                  </a:schemeClr>
                </a:solidFill>
              </a:rPr>
              <a:t>COST ESTIMATES to IMPLEMENT (</a:t>
            </a:r>
            <a:r>
              <a:rPr lang="en-US" sz="2000" u="sng" dirty="0">
                <a:solidFill>
                  <a:schemeClr val="tx1">
                    <a:lumMod val="50000"/>
                  </a:schemeClr>
                </a:solidFill>
              </a:rPr>
              <a:t>per organization</a:t>
            </a:r>
            <a:r>
              <a:rPr lang="en-US" sz="2000" dirty="0">
                <a:solidFill>
                  <a:schemeClr val="tx1">
                    <a:lumMod val="50000"/>
                  </a:schemeClr>
                </a:solidFill>
              </a:rPr>
              <a:t>, i.e., each health plan/payer)</a:t>
            </a:r>
            <a:endParaRPr lang="en-US" sz="1600" dirty="0">
              <a:solidFill>
                <a:schemeClr val="tx1">
                  <a:lumMod val="50000"/>
                </a:schemeClr>
              </a:solidFill>
            </a:endParaRPr>
          </a:p>
          <a:p>
            <a:pPr lvl="1" fontAlgn="base"/>
            <a:r>
              <a:rPr lang="en-US" sz="1800" dirty="0">
                <a:solidFill>
                  <a:schemeClr val="tx1">
                    <a:lumMod val="50000"/>
                  </a:schemeClr>
                </a:solidFill>
              </a:rPr>
              <a:t>Estimated total of 16,800 hours of work </a:t>
            </a:r>
            <a:r>
              <a:rPr lang="en-US" sz="1800" u="sng" dirty="0">
                <a:solidFill>
                  <a:schemeClr val="tx1">
                    <a:lumMod val="50000"/>
                  </a:schemeClr>
                </a:solidFill>
              </a:rPr>
              <a:t>per </a:t>
            </a:r>
            <a:r>
              <a:rPr lang="en-US" sz="1800" u="sng" dirty="0" smtClean="0">
                <a:solidFill>
                  <a:schemeClr val="tx1">
                    <a:lumMod val="50000"/>
                  </a:schemeClr>
                </a:solidFill>
              </a:rPr>
              <a:t>organization</a:t>
            </a:r>
            <a:r>
              <a:rPr lang="en-US" sz="1800" dirty="0">
                <a:solidFill>
                  <a:schemeClr val="tx1">
                    <a:lumMod val="50000"/>
                  </a:schemeClr>
                </a:solidFill>
              </a:rPr>
              <a:t> </a:t>
            </a:r>
            <a:r>
              <a:rPr lang="en-US" sz="1800" dirty="0" smtClean="0">
                <a:solidFill>
                  <a:schemeClr val="tx1">
                    <a:lumMod val="50000"/>
                  </a:schemeClr>
                </a:solidFill>
              </a:rPr>
              <a:t>to </a:t>
            </a:r>
            <a:r>
              <a:rPr lang="en-US" sz="1800" dirty="0">
                <a:solidFill>
                  <a:schemeClr val="tx1">
                    <a:lumMod val="50000"/>
                  </a:schemeClr>
                </a:solidFill>
              </a:rPr>
              <a:t>implement both Patient Access and Provider Directory </a:t>
            </a:r>
            <a:r>
              <a:rPr lang="en-US" sz="1800" dirty="0" smtClean="0">
                <a:solidFill>
                  <a:schemeClr val="tx1">
                    <a:lumMod val="50000"/>
                  </a:schemeClr>
                </a:solidFill>
              </a:rPr>
              <a:t>APIs</a:t>
            </a:r>
            <a:endParaRPr lang="en-US" sz="1200" dirty="0">
              <a:solidFill>
                <a:schemeClr val="tx1">
                  <a:lumMod val="50000"/>
                </a:schemeClr>
              </a:solidFill>
            </a:endParaRPr>
          </a:p>
          <a:p>
            <a:pPr lvl="1" fontAlgn="base"/>
            <a:r>
              <a:rPr lang="en-US" sz="1800" dirty="0" smtClean="0">
                <a:solidFill>
                  <a:schemeClr val="tx1">
                    <a:lumMod val="50000"/>
                  </a:schemeClr>
                </a:solidFill>
              </a:rPr>
              <a:t>See </a:t>
            </a:r>
            <a:r>
              <a:rPr lang="en-US" sz="1800" dirty="0">
                <a:solidFill>
                  <a:schemeClr val="tx1">
                    <a:lumMod val="50000"/>
                  </a:schemeClr>
                </a:solidFill>
              </a:rPr>
              <a:t>Section XII.C.2 of CMS final rule for discussion</a:t>
            </a:r>
          </a:p>
          <a:p>
            <a:pPr lvl="2" fontAlgn="base"/>
            <a:r>
              <a:rPr lang="en-US" sz="1400" dirty="0" smtClean="0">
                <a:solidFill>
                  <a:schemeClr val="tx1">
                    <a:lumMod val="50000"/>
                  </a:schemeClr>
                </a:solidFill>
              </a:rPr>
              <a:t>Further </a:t>
            </a:r>
            <a:r>
              <a:rPr lang="en-US" sz="1400" dirty="0">
                <a:solidFill>
                  <a:schemeClr val="tx1">
                    <a:lumMod val="50000"/>
                  </a:schemeClr>
                </a:solidFill>
              </a:rPr>
              <a:t>information also available at Section XIII.B.1 (Table </a:t>
            </a:r>
            <a:r>
              <a:rPr lang="en-US" sz="1400" dirty="0" smtClean="0">
                <a:solidFill>
                  <a:schemeClr val="tx1">
                    <a:lumMod val="50000"/>
                  </a:schemeClr>
                </a:solidFill>
              </a:rPr>
              <a:t>11)</a:t>
            </a:r>
            <a:endParaRPr lang="en-US" sz="800" dirty="0">
              <a:solidFill>
                <a:schemeClr val="tx1">
                  <a:lumMod val="50000"/>
                </a:schemeClr>
              </a:solidFill>
            </a:endParaRPr>
          </a:p>
          <a:p>
            <a:pPr lvl="2" fontAlgn="base"/>
            <a:r>
              <a:rPr lang="en-US" sz="1400" dirty="0" smtClean="0">
                <a:solidFill>
                  <a:schemeClr val="tx1">
                    <a:lumMod val="50000"/>
                  </a:schemeClr>
                </a:solidFill>
              </a:rPr>
              <a:t>Estimated </a:t>
            </a:r>
            <a:r>
              <a:rPr lang="en-US" sz="1400" dirty="0">
                <a:solidFill>
                  <a:schemeClr val="tx1">
                    <a:lumMod val="50000"/>
                  </a:schemeClr>
                </a:solidFill>
              </a:rPr>
              <a:t>timeline to implement: Not less than 6 months (minimum)</a:t>
            </a:r>
            <a:endParaRPr lang="en-US" sz="800" dirty="0">
              <a:solidFill>
                <a:schemeClr val="tx1">
                  <a:lumMod val="50000"/>
                </a:schemeClr>
              </a:solidFill>
            </a:endParaRPr>
          </a:p>
          <a:p>
            <a:pPr fontAlgn="base"/>
            <a:r>
              <a:rPr lang="en-US" sz="2000" dirty="0" smtClean="0">
                <a:solidFill>
                  <a:schemeClr val="tx1">
                    <a:lumMod val="50000"/>
                  </a:schemeClr>
                </a:solidFill>
              </a:rPr>
              <a:t>CMS </a:t>
            </a:r>
            <a:r>
              <a:rPr lang="en-US" sz="2000" dirty="0">
                <a:solidFill>
                  <a:schemeClr val="tx1">
                    <a:lumMod val="50000"/>
                  </a:schemeClr>
                </a:solidFill>
              </a:rPr>
              <a:t>COST ESTIMATES to MAINTAIN (</a:t>
            </a:r>
            <a:r>
              <a:rPr lang="en-US" sz="2000" u="sng" dirty="0">
                <a:solidFill>
                  <a:schemeClr val="tx1">
                    <a:lumMod val="50000"/>
                  </a:schemeClr>
                </a:solidFill>
              </a:rPr>
              <a:t>per organization</a:t>
            </a:r>
            <a:r>
              <a:rPr lang="en-US" sz="2000" dirty="0">
                <a:solidFill>
                  <a:schemeClr val="tx1">
                    <a:lumMod val="50000"/>
                  </a:schemeClr>
                </a:solidFill>
              </a:rPr>
              <a:t>, i.e., each health plan/payer)</a:t>
            </a:r>
            <a:endParaRPr lang="en-US" sz="1600" dirty="0">
              <a:solidFill>
                <a:schemeClr val="tx1">
                  <a:lumMod val="50000"/>
                </a:schemeClr>
              </a:solidFill>
            </a:endParaRPr>
          </a:p>
          <a:p>
            <a:pPr lvl="1" fontAlgn="base"/>
            <a:r>
              <a:rPr lang="en-US" sz="1800" dirty="0">
                <a:solidFill>
                  <a:schemeClr val="tx1">
                    <a:lumMod val="50000"/>
                  </a:schemeClr>
                </a:solidFill>
              </a:rPr>
              <a:t>Estimated total of 1,710 hours of work </a:t>
            </a:r>
            <a:r>
              <a:rPr lang="en-US" sz="1800" u="sng" dirty="0">
                <a:solidFill>
                  <a:schemeClr val="tx1">
                    <a:lumMod val="50000"/>
                  </a:schemeClr>
                </a:solidFill>
              </a:rPr>
              <a:t>per organization</a:t>
            </a:r>
            <a:r>
              <a:rPr lang="en-US" sz="1800" dirty="0">
                <a:solidFill>
                  <a:schemeClr val="tx1">
                    <a:lumMod val="50000"/>
                  </a:schemeClr>
                </a:solidFill>
              </a:rPr>
              <a:t> per </a:t>
            </a:r>
            <a:r>
              <a:rPr lang="en-US" sz="1800" dirty="0" smtClean="0">
                <a:solidFill>
                  <a:schemeClr val="tx1">
                    <a:lumMod val="50000"/>
                  </a:schemeClr>
                </a:solidFill>
              </a:rPr>
              <a:t>year</a:t>
            </a:r>
            <a:r>
              <a:rPr lang="en-US" sz="1200" dirty="0">
                <a:solidFill>
                  <a:schemeClr val="tx1">
                    <a:lumMod val="50000"/>
                  </a:schemeClr>
                </a:solidFill>
              </a:rPr>
              <a:t> </a:t>
            </a:r>
            <a:r>
              <a:rPr lang="en-US" sz="1800" dirty="0">
                <a:solidFill>
                  <a:schemeClr val="tx1">
                    <a:lumMod val="50000"/>
                  </a:schemeClr>
                </a:solidFill>
              </a:rPr>
              <a:t>t</a:t>
            </a:r>
            <a:r>
              <a:rPr lang="en-US" sz="1800" dirty="0" smtClean="0">
                <a:solidFill>
                  <a:schemeClr val="tx1">
                    <a:lumMod val="50000"/>
                  </a:schemeClr>
                </a:solidFill>
              </a:rPr>
              <a:t>o </a:t>
            </a:r>
            <a:r>
              <a:rPr lang="en-US" sz="1800" dirty="0">
                <a:solidFill>
                  <a:schemeClr val="tx1">
                    <a:lumMod val="50000"/>
                  </a:schemeClr>
                </a:solidFill>
              </a:rPr>
              <a:t>maintain both Patient Access and Provider Directory APIs</a:t>
            </a:r>
            <a:endParaRPr lang="en-US" sz="1200" dirty="0">
              <a:solidFill>
                <a:schemeClr val="tx1">
                  <a:lumMod val="50000"/>
                </a:schemeClr>
              </a:solidFill>
            </a:endParaRPr>
          </a:p>
          <a:p>
            <a:pPr lvl="2" fontAlgn="base"/>
            <a:r>
              <a:rPr lang="en-US" sz="1600" dirty="0">
                <a:solidFill>
                  <a:schemeClr val="tx1">
                    <a:lumMod val="50000"/>
                  </a:schemeClr>
                </a:solidFill>
              </a:rPr>
              <a:t>FHIR server, and necessary patient data,</a:t>
            </a:r>
            <a:endParaRPr lang="en-US" sz="1800" dirty="0">
              <a:solidFill>
                <a:schemeClr val="tx1">
                  <a:lumMod val="50000"/>
                </a:schemeClr>
              </a:solidFill>
            </a:endParaRPr>
          </a:p>
          <a:p>
            <a:pPr lvl="2" fontAlgn="base"/>
            <a:r>
              <a:rPr lang="en-US" sz="1600" dirty="0">
                <a:solidFill>
                  <a:schemeClr val="tx1">
                    <a:lumMod val="50000"/>
                  </a:schemeClr>
                </a:solidFill>
              </a:rPr>
              <a:t>Capability and security testing</a:t>
            </a:r>
            <a:endParaRPr lang="en-US" sz="1800" dirty="0">
              <a:solidFill>
                <a:schemeClr val="tx1">
                  <a:lumMod val="50000"/>
                </a:schemeClr>
              </a:solidFill>
            </a:endParaRPr>
          </a:p>
          <a:p>
            <a:pPr marL="0" lvl="0" indent="0" algn="l" rtl="0">
              <a:spcBef>
                <a:spcPts val="1000"/>
              </a:spcBef>
              <a:spcAft>
                <a:spcPts val="0"/>
              </a:spcAft>
              <a:buNone/>
            </a:pPr>
            <a:endParaRPr dirty="0"/>
          </a:p>
        </p:txBody>
      </p:sp>
      <p:sp>
        <p:nvSpPr>
          <p:cNvPr id="200" name="Google Shape;200;p26"/>
          <p:cNvSpPr txBox="1">
            <a:spLocks noGrp="1"/>
          </p:cNvSpPr>
          <p:nvPr>
            <p:ph type="sldNum" idx="12"/>
          </p:nvPr>
        </p:nvSpPr>
        <p:spPr>
          <a:xfrm>
            <a:off x="6705600" y="6196969"/>
            <a:ext cx="2133600" cy="28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11148" y="820055"/>
            <a:ext cx="8305800" cy="198783"/>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200" dirty="0"/>
              <a:t>Section V</a:t>
            </a:r>
            <a:r>
              <a:rPr lang="en-US" sz="3200" dirty="0" smtClean="0"/>
              <a:t>: Care </a:t>
            </a:r>
            <a:r>
              <a:rPr lang="en-US" sz="3200" dirty="0"/>
              <a:t>Coordination Across Payers</a:t>
            </a:r>
            <a:endParaRPr sz="3200" dirty="0"/>
          </a:p>
        </p:txBody>
      </p:sp>
      <p:sp>
        <p:nvSpPr>
          <p:cNvPr id="176" name="Google Shape;176;p23"/>
          <p:cNvSpPr txBox="1">
            <a:spLocks noGrp="1"/>
          </p:cNvSpPr>
          <p:nvPr>
            <p:ph type="body" idx="1"/>
          </p:nvPr>
        </p:nvSpPr>
        <p:spPr>
          <a:xfrm>
            <a:off x="411148" y="1113182"/>
            <a:ext cx="8313752" cy="498944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b="1" u="sng"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Background-EFFECTIVE  JANUARY 1, 2022</a:t>
            </a:r>
          </a:p>
          <a:p>
            <a:pPr marL="0" lvl="0" indent="0" algn="l" rtl="0">
              <a:spcBef>
                <a:spcPts val="0"/>
              </a:spcBef>
              <a:spcAft>
                <a:spcPts val="0"/>
              </a:spcAft>
              <a:buNone/>
            </a:pPr>
            <a:endParaRPr sz="2000" b="1" u="sng"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lgn="l" rtl="0">
              <a:spcBef>
                <a:spcPts val="0"/>
              </a:spcBef>
              <a:spcAft>
                <a:spcPts val="0"/>
              </a:spcAft>
              <a:buClr>
                <a:srgbClr val="000000"/>
              </a:buClr>
              <a:buSzPts val="1500"/>
              <a:buFont typeface="Noto Sans Symbols"/>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Promote payer-to-payer PHI/EHR data exchanges, on members’ request</a:t>
            </a:r>
          </a:p>
          <a:p>
            <a:pPr marL="0" lvl="0" indent="0" algn="l" rtl="0">
              <a:spcBef>
                <a:spcPts val="0"/>
              </a:spcBef>
              <a:spcAft>
                <a:spcPts val="0"/>
              </a:spcAft>
              <a:buClr>
                <a:srgbClr val="000000"/>
              </a:buClr>
              <a:buSzPts val="1500"/>
              <a:buNone/>
            </a:pPr>
            <a:endParaRPr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lgn="l" rtl="0">
              <a:spcBef>
                <a:spcPts val="0"/>
              </a:spcBef>
              <a:spcAft>
                <a:spcPts val="0"/>
              </a:spcAft>
              <a:buClr>
                <a:srgbClr val="000000"/>
              </a:buClr>
              <a:buSzPts val="1500"/>
              <a:buFont typeface="Noto Sans Symbols"/>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5 year historical data set, same time period(s) as Section III: Patient Access API requirements</a:t>
            </a:r>
          </a:p>
          <a:p>
            <a:pPr marL="0" lvl="0" indent="0" algn="l" rtl="0">
              <a:spcBef>
                <a:spcPts val="0"/>
              </a:spcBef>
              <a:spcAft>
                <a:spcPts val="0"/>
              </a:spcAft>
              <a:buClr>
                <a:srgbClr val="000000"/>
              </a:buClr>
              <a:buSzPts val="1500"/>
              <a:buNone/>
            </a:pPr>
            <a:endParaRPr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lgn="l" rtl="0">
              <a:spcBef>
                <a:spcPts val="0"/>
              </a:spcBef>
              <a:spcAft>
                <a:spcPts val="0"/>
              </a:spcAft>
              <a:buClr>
                <a:srgbClr val="000000"/>
              </a:buClr>
              <a:buSzPts val="1500"/>
              <a:buFont typeface="Noto Sans Symbols"/>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Can be coordinated through state/regional Health Information Exchanges</a:t>
            </a:r>
          </a:p>
          <a:p>
            <a:pPr marL="0" lvl="0" indent="0" algn="l" rtl="0">
              <a:spcBef>
                <a:spcPts val="0"/>
              </a:spcBef>
              <a:spcAft>
                <a:spcPts val="0"/>
              </a:spcAft>
              <a:buClr>
                <a:srgbClr val="000000"/>
              </a:buClr>
              <a:buSzPts val="1500"/>
              <a:buNone/>
            </a:pPr>
            <a:endParaRPr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lgn="l" rtl="0">
              <a:spcBef>
                <a:spcPts val="0"/>
              </a:spcBef>
              <a:spcAft>
                <a:spcPts val="0"/>
              </a:spcAft>
              <a:buClr>
                <a:srgbClr val="000000"/>
              </a:buClr>
              <a:buSzPts val="1500"/>
              <a:buFont typeface="Noto Sans Symbols"/>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Purpose</a:t>
            </a:r>
            <a:endParaRPr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685800" lvl="1" indent="-323850" algn="l" rtl="0">
              <a:spcBef>
                <a:spcPts val="0"/>
              </a:spcBef>
              <a:spcAft>
                <a:spcPts val="0"/>
              </a:spcAft>
              <a:buClr>
                <a:srgbClr val="000000"/>
              </a:buClr>
              <a:buSzPts val="1500"/>
              <a:buChar char="o"/>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Enhance care coordination capabilities by payers for all enrollees, including dual eligibles.</a:t>
            </a:r>
            <a:endParaRPr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77" name="Google Shape;177;p23"/>
          <p:cNvSpPr txBox="1">
            <a:spLocks noGrp="1"/>
          </p:cNvSpPr>
          <p:nvPr>
            <p:ph type="sldNum" idx="12"/>
          </p:nvPr>
        </p:nvSpPr>
        <p:spPr>
          <a:xfrm>
            <a:off x="6705600" y="6196969"/>
            <a:ext cx="2133600" cy="28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Section </a:t>
            </a:r>
            <a:r>
              <a:rPr lang="en-US" sz="3100" dirty="0" smtClean="0"/>
              <a:t>V:Care </a:t>
            </a:r>
            <a:r>
              <a:rPr lang="en-US" sz="3100" dirty="0"/>
              <a:t>Coordination Across </a:t>
            </a:r>
            <a:r>
              <a:rPr lang="en-US" sz="3100" dirty="0" smtClean="0"/>
              <a:t>Payers Cont. </a:t>
            </a:r>
            <a:endParaRPr lang="en-US" sz="3100" dirty="0"/>
          </a:p>
        </p:txBody>
      </p:sp>
      <p:sp>
        <p:nvSpPr>
          <p:cNvPr id="3" name="Text Placeholder 2"/>
          <p:cNvSpPr>
            <a:spLocks noGrp="1"/>
          </p:cNvSpPr>
          <p:nvPr>
            <p:ph type="body" idx="1"/>
          </p:nvPr>
        </p:nvSpPr>
        <p:spPr>
          <a:xfrm>
            <a:off x="457200" y="1143900"/>
            <a:ext cx="8382000" cy="4829863"/>
          </a:xfrm>
        </p:spPr>
        <p:txBody>
          <a:bodyPr/>
          <a:lstStyle/>
          <a:p>
            <a:pPr marL="0" lvl="0" indent="0">
              <a:spcBef>
                <a:spcPts val="0"/>
              </a:spcBef>
              <a:buNone/>
            </a:pPr>
            <a:r>
              <a:rPr lang="en-US" sz="1800" b="1" u="sng"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Final Actions</a:t>
            </a:r>
          </a:p>
          <a:p>
            <a:pPr marL="228600" indent="-323850">
              <a:spcBef>
                <a:spcPts val="0"/>
              </a:spcBef>
              <a:buClr>
                <a:srgbClr val="000000"/>
              </a:buClr>
              <a:buSzPts val="1500"/>
              <a:buFont typeface="Noto Sans Symbols"/>
              <a:buChar char="●"/>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Payers to incorporate the data received into the enrollee’s record. Language “with the approval and at the direction” of the enrollee versus “at the request” of the enrollee to align with the language used for the API requirements.</a:t>
            </a:r>
          </a:p>
          <a:p>
            <a:pPr marL="0" lvl="0" indent="0">
              <a:spcBef>
                <a:spcPts val="0"/>
              </a:spcBef>
              <a:buNone/>
            </a:pP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spcBef>
                <a:spcPts val="0"/>
              </a:spcBef>
              <a:buClr>
                <a:srgbClr val="000000"/>
              </a:buClr>
              <a:buSzPts val="1500"/>
              <a:buFont typeface="Noto Sans Symbols"/>
              <a:buChar char="●"/>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Payers only obligated to send data received from another payer in the electronic  format </a:t>
            </a:r>
          </a:p>
          <a:p>
            <a:pPr marL="0" lvl="0" indent="0">
              <a:spcBef>
                <a:spcPts val="0"/>
              </a:spcBef>
              <a:buNone/>
            </a:pP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lvl="0" indent="-323850">
              <a:spcBef>
                <a:spcPts val="0"/>
              </a:spcBef>
              <a:buClr>
                <a:srgbClr val="000000"/>
              </a:buClr>
              <a:buSzPts val="1500"/>
              <a:buFont typeface="Noto Sans Symbols"/>
              <a:buChar char="●"/>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Use “payer” instead of “health care plan” to clarify that requirements obligations apply to affected payers. </a:t>
            </a:r>
          </a:p>
          <a:p>
            <a:pPr marL="0" lvl="0" indent="0">
              <a:spcBef>
                <a:spcPts val="0"/>
              </a:spcBef>
              <a:buClr>
                <a:srgbClr val="000000"/>
              </a:buClr>
              <a:buSzPts val="1500"/>
              <a:buNone/>
            </a:pP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228600" indent="-323850">
              <a:spcBef>
                <a:spcPts val="0"/>
              </a:spcBef>
              <a:buClr>
                <a:srgbClr val="000000"/>
              </a:buClr>
              <a:buSzPts val="1500"/>
              <a:buFont typeface="Noto Sans Symbols"/>
              <a:buChar char="●"/>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Starting January 1, 2022, affected payers to exchange data with a date of service on or after January 1, 2016 meeting the requirements of this section which the payer maintains. Payers only have to prepare an initial historical set of data for sharing via this payer-to payer data exchange policy that is consistent with the data set to be available through the Patient Access API per section III. of this final rule.</a:t>
            </a:r>
            <a:endPar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0471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457200" y="304800"/>
            <a:ext cx="8305800" cy="839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F"/>
              </a:buClr>
              <a:buSzPts val="4000"/>
              <a:buFont typeface="Tahoma"/>
              <a:buNone/>
            </a:pPr>
            <a:r>
              <a:rPr lang="en-US" sz="3600" dirty="0"/>
              <a:t>Project </a:t>
            </a:r>
            <a:r>
              <a:rPr lang="en-US" sz="3600" dirty="0" smtClean="0"/>
              <a:t>Resources</a:t>
            </a:r>
            <a:endParaRPr sz="3600" dirty="0"/>
          </a:p>
        </p:txBody>
      </p:sp>
      <p:sp>
        <p:nvSpPr>
          <p:cNvPr id="259" name="Google Shape;259;p33"/>
          <p:cNvSpPr txBox="1">
            <a:spLocks noGrp="1"/>
          </p:cNvSpPr>
          <p:nvPr>
            <p:ph type="body" idx="1"/>
          </p:nvPr>
        </p:nvSpPr>
        <p:spPr>
          <a:xfrm>
            <a:off x="392464" y="1381715"/>
            <a:ext cx="8305800" cy="4495800"/>
          </a:xfrm>
          <a:prstGeom prst="rect">
            <a:avLst/>
          </a:prstGeom>
          <a:noFill/>
          <a:ln>
            <a:noFill/>
          </a:ln>
        </p:spPr>
        <p:txBody>
          <a:bodyPr spcFirstLastPara="1" wrap="square" lIns="91425" tIns="45700" rIns="91425" bIns="45700" anchor="t" anchorCtr="0">
            <a:noAutofit/>
          </a:bodyPr>
          <a:lstStyle/>
          <a:p>
            <a:pPr marL="0" indent="0">
              <a:buClr>
                <a:srgbClr val="000000"/>
              </a:buClr>
              <a:buSzPts val="2400"/>
              <a:buNone/>
            </a:pPr>
            <a:r>
              <a:rPr lang="en-US" sz="2000" b="1" dirty="0" smtClean="0">
                <a:hlinkClick r:id="rId3"/>
              </a:rPr>
              <a:t>CMS </a:t>
            </a:r>
            <a:r>
              <a:rPr lang="en-US" sz="2000" b="1" dirty="0">
                <a:hlinkClick r:id="rId3"/>
              </a:rPr>
              <a:t>Interoperability and Patient Access final rule</a:t>
            </a:r>
            <a:endParaRPr lang="en-US" sz="2000" b="1" dirty="0"/>
          </a:p>
          <a:p>
            <a:pPr marL="0" lvl="0" indent="0" algn="l" rtl="0">
              <a:spcBef>
                <a:spcPts val="1000"/>
              </a:spcBef>
              <a:spcAft>
                <a:spcPts val="0"/>
              </a:spcAft>
              <a:buClr>
                <a:srgbClr val="000000"/>
              </a:buClr>
              <a:buSzPts val="2400"/>
              <a:buNone/>
            </a:pPr>
            <a:endParaRPr lang="en-US" sz="2000" dirty="0" smtClean="0">
              <a:solidFill>
                <a:srgbClr val="000000"/>
              </a:solidFill>
            </a:endParaRPr>
          </a:p>
          <a:p>
            <a:pPr marL="0" lvl="0" indent="0">
              <a:buClr>
                <a:srgbClr val="000000"/>
              </a:buClr>
              <a:buSzPts val="2400"/>
              <a:buNone/>
            </a:pPr>
            <a:r>
              <a:rPr lang="en-US" sz="2000" b="1" dirty="0" smtClean="0">
                <a:solidFill>
                  <a:srgbClr val="000000"/>
                </a:solidFill>
                <a:hlinkClick r:id="rId4"/>
              </a:rPr>
              <a:t>ONC 21st Century Cures Act</a:t>
            </a:r>
            <a:endParaRPr sz="2000" b="1" dirty="0">
              <a:solidFill>
                <a:srgbClr val="000000"/>
              </a:solidFill>
            </a:endParaRPr>
          </a:p>
        </p:txBody>
      </p:sp>
      <p:sp>
        <p:nvSpPr>
          <p:cNvPr id="260" name="Google Shape;260;p33"/>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F"/>
              </a:buClr>
              <a:buSzPts val="4000"/>
              <a:buFont typeface="Tahoma"/>
              <a:buNone/>
            </a:pPr>
            <a:r>
              <a:rPr lang="en-US" dirty="0"/>
              <a:t>Next Steps</a:t>
            </a:r>
            <a:endParaRPr dirty="0"/>
          </a:p>
        </p:txBody>
      </p:sp>
      <p:sp>
        <p:nvSpPr>
          <p:cNvPr id="267" name="Google Shape;267;p34"/>
          <p:cNvSpPr txBox="1">
            <a:spLocks noGrp="1"/>
          </p:cNvSpPr>
          <p:nvPr>
            <p:ph type="body" idx="4294967295"/>
          </p:nvPr>
        </p:nvSpPr>
        <p:spPr>
          <a:xfrm>
            <a:off x="0" y="1357313"/>
            <a:ext cx="8305800" cy="4495800"/>
          </a:xfrm>
          <a:prstGeom prst="rect">
            <a:avLst/>
          </a:prstGeom>
          <a:noFill/>
          <a:ln>
            <a:noFill/>
          </a:ln>
        </p:spPr>
        <p:txBody>
          <a:bodyPr spcFirstLastPara="1" wrap="square" lIns="91425" tIns="45700" rIns="91425" bIns="45700" anchor="t" anchorCtr="0">
            <a:noAutofit/>
          </a:bodyPr>
          <a:lstStyle/>
          <a:p>
            <a:pPr marL="342900" indent="-342900">
              <a:spcBef>
                <a:spcPts val="0"/>
              </a:spcBef>
            </a:pPr>
            <a:endParaRPr lang="en-US" sz="2400" dirty="0">
              <a:solidFill>
                <a:srgbClr val="000000"/>
              </a:solidFill>
            </a:endParaRPr>
          </a:p>
          <a:p>
            <a:pPr marL="342900" indent="-342900">
              <a:spcBef>
                <a:spcPts val="0"/>
              </a:spcBef>
            </a:pPr>
            <a:endParaRPr lang="en-US" sz="2400" dirty="0" smtClean="0">
              <a:solidFill>
                <a:srgbClr val="000000"/>
              </a:solidFill>
            </a:endParaRPr>
          </a:p>
          <a:p>
            <a:pPr marL="342900" indent="-342900">
              <a:spcBef>
                <a:spcPts val="0"/>
              </a:spcBef>
            </a:pPr>
            <a:endParaRPr lang="en-US" sz="2000" dirty="0" smtClean="0">
              <a:solidFill>
                <a:srgbClr val="000000"/>
              </a:solidFill>
            </a:endParaRPr>
          </a:p>
          <a:p>
            <a:pPr marL="342900" indent="-342900">
              <a:spcBef>
                <a:spcPts val="0"/>
              </a:spcBef>
            </a:pPr>
            <a:endParaRPr lang="en-US" sz="1800" dirty="0" smtClean="0"/>
          </a:p>
          <a:p>
            <a:pPr marL="0" lvl="0" indent="0">
              <a:buClr>
                <a:srgbClr val="000000"/>
              </a:buClr>
              <a:buSzPts val="1600"/>
              <a:buNone/>
            </a:pPr>
            <a:endParaRPr lang="en-US" sz="1800" dirty="0">
              <a:solidFill>
                <a:srgbClr val="000000"/>
              </a:solidFill>
            </a:endParaRPr>
          </a:p>
          <a:p>
            <a:pPr marL="285750" indent="-285750">
              <a:spcBef>
                <a:spcPts val="0"/>
              </a:spcBef>
            </a:pPr>
            <a:endParaRPr lang="en-US" sz="1800" dirty="0" smtClean="0"/>
          </a:p>
          <a:p>
            <a:pPr marL="0" lvl="0" indent="0" algn="l" rtl="0">
              <a:spcBef>
                <a:spcPts val="0"/>
              </a:spcBef>
              <a:spcAft>
                <a:spcPts val="0"/>
              </a:spcAft>
              <a:buNone/>
            </a:pPr>
            <a:endParaRPr lang="en-US" sz="1800" dirty="0"/>
          </a:p>
          <a:p>
            <a:pPr marL="0" lvl="0" indent="0" algn="l" rtl="0">
              <a:spcBef>
                <a:spcPts val="0"/>
              </a:spcBef>
              <a:spcAft>
                <a:spcPts val="0"/>
              </a:spcAft>
              <a:buNone/>
            </a:pPr>
            <a:endParaRPr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Questions?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Email: lori.petre@azahcccs.gov</a:t>
            </a:r>
            <a:r>
              <a:rPr lang="en-US" sz="3200" dirty="0"/>
              <a:t/>
            </a:r>
            <a:br>
              <a:rPr lang="en-US" sz="3200" dirty="0"/>
            </a:br>
            <a:r>
              <a:rPr lang="en-US" sz="3200" dirty="0" smtClean="0"/>
              <a:t> </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401816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ctrTitle"/>
          </p:nvPr>
        </p:nvSpPr>
        <p:spPr>
          <a:xfrm>
            <a:off x="381000" y="1524000"/>
            <a:ext cx="6561328" cy="2895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C"/>
              </a:buClr>
              <a:buSzPts val="2800"/>
              <a:buFont typeface="Tahoma"/>
              <a:buNone/>
            </a:pPr>
            <a:r>
              <a:rPr lang="en-US" sz="2800" dirty="0"/>
              <a:t/>
            </a:r>
            <a:br>
              <a:rPr lang="en-US" sz="2800" dirty="0"/>
            </a:br>
            <a:r>
              <a:rPr lang="en-US" sz="2800" dirty="0"/>
              <a:t/>
            </a:r>
            <a:br>
              <a:rPr lang="en-US" sz="2800" dirty="0"/>
            </a:br>
            <a:r>
              <a:rPr lang="en-US" sz="2800" dirty="0"/>
              <a:t>Thank you for your work on this important project!</a:t>
            </a:r>
            <a:endParaRPr sz="2800" dirty="0"/>
          </a:p>
        </p:txBody>
      </p:sp>
      <p:sp>
        <p:nvSpPr>
          <p:cNvPr id="274" name="Google Shape;274;p35"/>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275" name="Google Shape;275;p35"/>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p>
            <a:pPr marL="0" lvl="0" indent="0" algn="ctr" rtl="0">
              <a:lnSpc>
                <a:spcPct val="109090"/>
              </a:lnSpc>
              <a:spcBef>
                <a:spcPts val="0"/>
              </a:spcBef>
              <a:spcAft>
                <a:spcPts val="0"/>
              </a:spcAft>
              <a:buNone/>
            </a:pPr>
            <a:r>
              <a:rPr lang="en-US" dirty="0"/>
              <a:t>Reaching across Arizona to provide comprehensive </a:t>
            </a:r>
            <a:br>
              <a:rPr lang="en-US" dirty="0"/>
            </a:br>
            <a:r>
              <a:rPr lang="en-US" dirty="0"/>
              <a:t>quality health care for those in need</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Meeting</a:t>
            </a:r>
            <a:endParaRPr lang="en-US" dirty="0"/>
          </a:p>
        </p:txBody>
      </p:sp>
      <p:sp>
        <p:nvSpPr>
          <p:cNvPr id="3" name="Text Placeholder 2"/>
          <p:cNvSpPr>
            <a:spLocks noGrp="1"/>
          </p:cNvSpPr>
          <p:nvPr>
            <p:ph type="body" idx="1"/>
          </p:nvPr>
        </p:nvSpPr>
        <p:spPr/>
        <p:txBody>
          <a:bodyPr/>
          <a:lstStyle/>
          <a:p>
            <a:r>
              <a:rPr lang="en-US" sz="2100" dirty="0" smtClean="0">
                <a:solidFill>
                  <a:srgbClr val="000000"/>
                </a:solidFill>
              </a:rPr>
              <a:t>Overview of CMS Interoperability Rules</a:t>
            </a:r>
          </a:p>
          <a:p>
            <a:pPr marL="25400" indent="0">
              <a:buNone/>
            </a:pPr>
            <a:endParaRPr lang="en-US" sz="2100" dirty="0" smtClean="0">
              <a:solidFill>
                <a:srgbClr val="000000"/>
              </a:solidFill>
            </a:endParaRPr>
          </a:p>
          <a:p>
            <a:r>
              <a:rPr lang="en-US" sz="2100" dirty="0" smtClean="0">
                <a:solidFill>
                  <a:srgbClr val="000000"/>
                </a:solidFill>
              </a:rPr>
              <a:t>Understanding MCO involvement in the deliverables </a:t>
            </a:r>
          </a:p>
          <a:p>
            <a:endParaRPr lang="en-US" sz="2100" dirty="0" smtClean="0">
              <a:solidFill>
                <a:srgbClr val="000000"/>
              </a:solidFill>
            </a:endParaRPr>
          </a:p>
          <a:p>
            <a:r>
              <a:rPr lang="en-US" sz="2100" dirty="0">
                <a:solidFill>
                  <a:srgbClr val="000000"/>
                </a:solidFill>
              </a:rPr>
              <a:t>S</a:t>
            </a:r>
            <a:r>
              <a:rPr lang="en-US" sz="2100" dirty="0" smtClean="0">
                <a:solidFill>
                  <a:srgbClr val="000000"/>
                </a:solidFill>
              </a:rPr>
              <a:t>trategy of implementing the requirements</a:t>
            </a:r>
          </a:p>
          <a:p>
            <a:endParaRPr lang="en-US" sz="2100" dirty="0" smtClean="0">
              <a:solidFill>
                <a:srgbClr val="000000"/>
              </a:solidFill>
            </a:endParaRPr>
          </a:p>
          <a:p>
            <a:r>
              <a:rPr lang="en-US" sz="2100" dirty="0" smtClean="0">
                <a:solidFill>
                  <a:srgbClr val="000000"/>
                </a:solidFill>
              </a:rPr>
              <a:t>Timeline discussion</a:t>
            </a:r>
          </a:p>
          <a:p>
            <a:pPr marL="25400" indent="0">
              <a:buNone/>
            </a:pPr>
            <a:endParaRPr lang="en-US" sz="2000" dirty="0" smtClean="0">
              <a:solidFill>
                <a:srgbClr val="00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510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457200" y="304800"/>
            <a:ext cx="8305800" cy="839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F"/>
              </a:buClr>
              <a:buSzPts val="4000"/>
              <a:buFont typeface="Tahoma"/>
              <a:buNone/>
            </a:pPr>
            <a:r>
              <a:rPr lang="en-US" dirty="0"/>
              <a:t>Agenda</a:t>
            </a:r>
            <a:endParaRPr dirty="0"/>
          </a:p>
        </p:txBody>
      </p:sp>
      <p:sp>
        <p:nvSpPr>
          <p:cNvPr id="92" name="Google Shape;92;p13"/>
          <p:cNvSpPr txBox="1">
            <a:spLocks noGrp="1"/>
          </p:cNvSpPr>
          <p:nvPr>
            <p:ph type="body" idx="1"/>
          </p:nvPr>
        </p:nvSpPr>
        <p:spPr>
          <a:xfrm>
            <a:off x="457200" y="1314450"/>
            <a:ext cx="8305800" cy="47283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SzPts val="3200"/>
              <a:buChar char="•"/>
            </a:pPr>
            <a:r>
              <a:rPr lang="en-US" sz="2100" dirty="0" smtClean="0">
                <a:solidFill>
                  <a:srgbClr val="000000"/>
                </a:solidFill>
              </a:rPr>
              <a:t>Vision of HHS for Consumer Control of Information</a:t>
            </a: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Summary </a:t>
            </a:r>
            <a:r>
              <a:rPr lang="en-US" sz="2100" dirty="0">
                <a:solidFill>
                  <a:srgbClr val="000000"/>
                </a:solidFill>
              </a:rPr>
              <a:t>of Interoperability Rule </a:t>
            </a:r>
            <a:endParaRPr lang="en-US" sz="2100" dirty="0" smtClean="0">
              <a:solidFill>
                <a:srgbClr val="000000"/>
              </a:solidFill>
            </a:endParaRP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Health plan Requirements</a:t>
            </a: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Timelines </a:t>
            </a: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CMS Cost Estimates</a:t>
            </a: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Resources</a:t>
            </a:r>
          </a:p>
          <a:p>
            <a:pPr marL="25400" lvl="0" indent="0" algn="l" rtl="0">
              <a:spcBef>
                <a:spcPts val="0"/>
              </a:spcBef>
              <a:spcAft>
                <a:spcPts val="0"/>
              </a:spcAft>
              <a:buSzPts val="3200"/>
              <a:buNone/>
            </a:pPr>
            <a:endParaRPr lang="en-US" sz="2100" dirty="0" smtClean="0">
              <a:solidFill>
                <a:srgbClr val="000000"/>
              </a:solidFill>
            </a:endParaRPr>
          </a:p>
          <a:p>
            <a:pPr marL="457200" lvl="0" indent="-431800" algn="l" rtl="0">
              <a:spcBef>
                <a:spcPts val="0"/>
              </a:spcBef>
              <a:spcAft>
                <a:spcPts val="0"/>
              </a:spcAft>
              <a:buSzPts val="3200"/>
              <a:buChar char="•"/>
            </a:pPr>
            <a:r>
              <a:rPr lang="en-US" sz="2100" dirty="0" smtClean="0">
                <a:solidFill>
                  <a:srgbClr val="000000"/>
                </a:solidFill>
              </a:rPr>
              <a:t>Next Steps</a:t>
            </a:r>
            <a:endParaRPr sz="2100" dirty="0"/>
          </a:p>
          <a:p>
            <a:pPr marL="457200" lvl="0" indent="0" algn="l" rtl="0">
              <a:spcBef>
                <a:spcPts val="1000"/>
              </a:spcBef>
              <a:spcAft>
                <a:spcPts val="0"/>
              </a:spcAft>
              <a:buNone/>
            </a:pPr>
            <a:endParaRPr dirty="0"/>
          </a:p>
          <a:p>
            <a:pPr marL="342900" lvl="0" indent="-215900" algn="l" rtl="0">
              <a:spcBef>
                <a:spcPts val="1000"/>
              </a:spcBef>
              <a:spcAft>
                <a:spcPts val="0"/>
              </a:spcAft>
              <a:buClr>
                <a:schemeClr val="accent1"/>
              </a:buClr>
              <a:buSzPts val="2000"/>
              <a:buFont typeface="Arial"/>
              <a:buNone/>
            </a:pPr>
            <a:endParaRPr sz="2000" dirty="0"/>
          </a:p>
          <a:p>
            <a:pPr marL="342900" lvl="0" indent="-165100" algn="l" rtl="0">
              <a:spcBef>
                <a:spcPts val="1000"/>
              </a:spcBef>
              <a:spcAft>
                <a:spcPts val="0"/>
              </a:spcAft>
              <a:buClr>
                <a:schemeClr val="accent1"/>
              </a:buClr>
              <a:buSzPts val="2800"/>
              <a:buFont typeface="Arial"/>
              <a:buNone/>
            </a:pPr>
            <a:endParaRPr sz="2800" dirty="0"/>
          </a:p>
          <a:p>
            <a:pPr marL="342900" lvl="0" indent="-165100" algn="l" rtl="0">
              <a:spcBef>
                <a:spcPts val="1000"/>
              </a:spcBef>
              <a:spcAft>
                <a:spcPts val="0"/>
              </a:spcAft>
              <a:buClr>
                <a:schemeClr val="accent1"/>
              </a:buClr>
              <a:buSzPts val="2800"/>
              <a:buFont typeface="Arial"/>
              <a:buNone/>
            </a:pPr>
            <a:endParaRPr sz="2800" dirty="0"/>
          </a:p>
        </p:txBody>
      </p:sp>
      <p:sp>
        <p:nvSpPr>
          <p:cNvPr id="93" name="Google Shape;93;p13"/>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94" name="Google Shape;94;p13"/>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p>
            <a:pPr marL="0" lvl="0" indent="0" algn="ctr" rtl="0">
              <a:lnSpc>
                <a:spcPct val="109090"/>
              </a:lnSpc>
              <a:spcBef>
                <a:spcPts val="0"/>
              </a:spcBef>
              <a:spcAft>
                <a:spcPts val="0"/>
              </a:spcAft>
              <a:buNone/>
            </a:pPr>
            <a:r>
              <a:rPr lang="en-US" dirty="0"/>
              <a:t>Reaching across Arizona to provide comprehensive </a:t>
            </a:r>
            <a:br>
              <a:rPr lang="en-US" dirty="0"/>
            </a:br>
            <a:r>
              <a:rPr lang="en-US" dirty="0"/>
              <a:t>quality health care for those in need</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8CFC8E-630D-4025-8C4F-A0573DFBCA5C}"/>
              </a:ext>
            </a:extLst>
          </p:cNvPr>
          <p:cNvSpPr>
            <a:spLocks noGrp="1"/>
          </p:cNvSpPr>
          <p:nvPr>
            <p:ph type="title"/>
          </p:nvPr>
        </p:nvSpPr>
        <p:spPr>
          <a:xfrm>
            <a:off x="369857" y="984998"/>
            <a:ext cx="8458457" cy="615553"/>
          </a:xfrm>
        </p:spPr>
        <p:txBody>
          <a:bodyPr/>
          <a:lstStyle/>
          <a:p>
            <a:r>
              <a:rPr lang="en-US" dirty="0"/>
              <a:t>How might </a:t>
            </a:r>
            <a:r>
              <a:rPr lang="en-US" dirty="0" smtClean="0"/>
              <a:t>Interoperability impact </a:t>
            </a:r>
            <a:r>
              <a:rPr lang="en-US" dirty="0"/>
              <a:t>me?</a:t>
            </a:r>
          </a:p>
        </p:txBody>
      </p:sp>
      <p:pic>
        <p:nvPicPr>
          <p:cNvPr id="3" name="Picture 2">
            <a:extLst>
              <a:ext uri="{FF2B5EF4-FFF2-40B4-BE49-F238E27FC236}">
                <a16:creationId xmlns="" xmlns:a16="http://schemas.microsoft.com/office/drawing/2014/main" id="{6E627489-A549-4E12-A18E-CEDE535633EA}"/>
              </a:ext>
            </a:extLst>
          </p:cNvPr>
          <p:cNvPicPr>
            <a:picLocks noChangeAspect="1"/>
          </p:cNvPicPr>
          <p:nvPr/>
        </p:nvPicPr>
        <p:blipFill>
          <a:blip r:embed="rId3"/>
          <a:stretch>
            <a:fillRect/>
          </a:stretch>
        </p:blipFill>
        <p:spPr>
          <a:xfrm>
            <a:off x="39843" y="1891780"/>
            <a:ext cx="9064313" cy="4237565"/>
          </a:xfrm>
          <a:prstGeom prst="rect">
            <a:avLst/>
          </a:prstGeom>
        </p:spPr>
      </p:pic>
    </p:spTree>
    <p:extLst>
      <p:ext uri="{BB962C8B-B14F-4D97-AF65-F5344CB8AC3E}">
        <p14:creationId xmlns:p14="http://schemas.microsoft.com/office/powerpoint/2010/main" val="16046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19100" y="304800"/>
            <a:ext cx="8305800" cy="714900"/>
          </a:xfrm>
          <a:prstGeom prst="rect">
            <a:avLst/>
          </a:prstGeom>
        </p:spPr>
        <p:txBody>
          <a:bodyPr spcFirstLastPara="1" wrap="square" lIns="91425" tIns="45700" rIns="91425" bIns="45700" anchor="b" anchorCtr="0">
            <a:noAutofit/>
          </a:bodyPr>
          <a:lstStyle/>
          <a:p>
            <a:r>
              <a:rPr lang="en-US" sz="3200" dirty="0">
                <a:sym typeface="Arial"/>
              </a:rPr>
              <a:t>Interoperability and Patient Access Final Rule</a:t>
            </a:r>
            <a:endParaRPr sz="3200" dirty="0"/>
          </a:p>
        </p:txBody>
      </p:sp>
      <p:sp>
        <p:nvSpPr>
          <p:cNvPr id="117" name="Google Shape;117;p16"/>
          <p:cNvSpPr txBox="1">
            <a:spLocks noGrp="1"/>
          </p:cNvSpPr>
          <p:nvPr>
            <p:ph type="body" idx="1"/>
          </p:nvPr>
        </p:nvSpPr>
        <p:spPr>
          <a:xfrm>
            <a:off x="381000" y="1096837"/>
            <a:ext cx="8382000" cy="4943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dirty="0">
                <a:solidFill>
                  <a:srgbClr val="000000"/>
                </a:solidFill>
              </a:rPr>
              <a:t>The Interoperability and Patient Access final rule (CMS-9115-F) delivers on the Administration’s promise to put </a:t>
            </a:r>
            <a:r>
              <a:rPr lang="en-US" sz="2100" b="1" dirty="0">
                <a:solidFill>
                  <a:srgbClr val="000000"/>
                </a:solidFill>
              </a:rPr>
              <a:t>patients first, giving them access to their health information when they need it most and in a way they can best use it. </a:t>
            </a:r>
            <a:endParaRPr lang="en-US" sz="2100" b="1" dirty="0" smtClean="0">
              <a:solidFill>
                <a:srgbClr val="000000"/>
              </a:solidFill>
            </a:endParaRPr>
          </a:p>
          <a:p>
            <a:pPr marL="0" lvl="0" indent="0" algn="l" rtl="0">
              <a:spcBef>
                <a:spcPts val="1000"/>
              </a:spcBef>
              <a:spcAft>
                <a:spcPts val="0"/>
              </a:spcAft>
              <a:buNone/>
            </a:pPr>
            <a:r>
              <a:rPr lang="en-US" sz="2100" dirty="0" smtClean="0">
                <a:solidFill>
                  <a:srgbClr val="000000"/>
                </a:solidFill>
              </a:rPr>
              <a:t>As </a:t>
            </a:r>
            <a:r>
              <a:rPr lang="en-US" sz="2100" dirty="0">
                <a:solidFill>
                  <a:srgbClr val="000000"/>
                </a:solidFill>
              </a:rPr>
              <a:t>part of the Trump Administration’s </a:t>
            </a:r>
            <a:r>
              <a:rPr lang="en-US" sz="2100" dirty="0" err="1">
                <a:solidFill>
                  <a:srgbClr val="000000"/>
                </a:solidFill>
              </a:rPr>
              <a:t>MyHealthEData</a:t>
            </a:r>
            <a:r>
              <a:rPr lang="en-US" sz="2100" dirty="0">
                <a:solidFill>
                  <a:srgbClr val="000000"/>
                </a:solidFill>
              </a:rPr>
              <a:t> initiative, this final rule is focused on driving interoperability and patient access to health information by liberating patient data using CMS authority to regulate Medicare Advantage (MA), Medicaid, CHIP, and Qualified Health Plan (QHP) issuers on the Federally-facilitated Exchanges (FFEs).</a:t>
            </a:r>
            <a:endParaRPr sz="2100" dirty="0">
              <a:solidFill>
                <a:srgbClr val="000000"/>
              </a:solidFill>
            </a:endParaRPr>
          </a:p>
          <a:p>
            <a:pPr marL="0" lvl="0" indent="0" algn="l" rtl="0">
              <a:spcBef>
                <a:spcPts val="1000"/>
              </a:spcBef>
              <a:spcAft>
                <a:spcPts val="0"/>
              </a:spcAft>
              <a:buNone/>
            </a:pPr>
            <a:r>
              <a:rPr lang="en-US" sz="2100" dirty="0">
                <a:solidFill>
                  <a:srgbClr val="000000"/>
                </a:solidFill>
              </a:rPr>
              <a:t>This rule finalizes new policies that give patients access to their health information and moves the healthcare system toward greater interoperability. </a:t>
            </a:r>
            <a:endParaRPr sz="2100" dirty="0">
              <a:solidFill>
                <a:srgbClr val="000000"/>
              </a:solidFill>
            </a:endParaRPr>
          </a:p>
        </p:txBody>
      </p:sp>
      <p:sp>
        <p:nvSpPr>
          <p:cNvPr id="118" name="Google Shape;118;p16"/>
          <p:cNvSpPr txBox="1">
            <a:spLocks noGrp="1"/>
          </p:cNvSpPr>
          <p:nvPr>
            <p:ph type="sldNum" idx="12"/>
          </p:nvPr>
        </p:nvSpPr>
        <p:spPr>
          <a:xfrm>
            <a:off x="6705600" y="6196969"/>
            <a:ext cx="2133600" cy="28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11" y="329076"/>
            <a:ext cx="8305800" cy="839100"/>
          </a:xfrm>
        </p:spPr>
        <p:txBody>
          <a:bodyPr/>
          <a:lstStyle/>
          <a:p>
            <a:r>
              <a:rPr lang="en-US" sz="3200" dirty="0" smtClean="0"/>
              <a:t>Interoperability and Patient Access Final Rule Cont. </a:t>
            </a:r>
            <a:endParaRPr lang="en-US" sz="3200" dirty="0"/>
          </a:p>
        </p:txBody>
      </p:sp>
      <p:sp>
        <p:nvSpPr>
          <p:cNvPr id="3" name="Text Placeholder 2"/>
          <p:cNvSpPr>
            <a:spLocks noGrp="1"/>
          </p:cNvSpPr>
          <p:nvPr>
            <p:ph type="body" idx="1"/>
          </p:nvPr>
        </p:nvSpPr>
        <p:spPr>
          <a:xfrm>
            <a:off x="457200" y="1105232"/>
            <a:ext cx="8382000" cy="4868532"/>
          </a:xfrm>
          <a:noFill/>
          <a:ln>
            <a:solidFill>
              <a:schemeClr val="bg1"/>
            </a:solidFill>
          </a:ln>
        </p:spPr>
        <p:txBody>
          <a:bodyPr/>
          <a:lstStyle/>
          <a:p>
            <a:pPr marL="0" lvl="0" indent="0">
              <a:buNone/>
            </a:pPr>
            <a:r>
              <a:rPr lang="en-US" sz="1800" dirty="0">
                <a:solidFill>
                  <a:srgbClr val="000000"/>
                </a:solidFill>
              </a:rPr>
              <a:t>These new policies include</a:t>
            </a:r>
            <a:r>
              <a:rPr lang="en-US" sz="1800" dirty="0" smtClean="0">
                <a:solidFill>
                  <a:srgbClr val="000000"/>
                </a:solidFill>
              </a:rPr>
              <a:t>: </a:t>
            </a:r>
          </a:p>
          <a:p>
            <a:pPr marL="285750" lvl="0" indent="-285750"/>
            <a:r>
              <a:rPr lang="en-US" sz="1800" dirty="0">
                <a:solidFill>
                  <a:srgbClr val="000000"/>
                </a:solidFill>
                <a:highlight>
                  <a:srgbClr val="FFFF00"/>
                </a:highlight>
              </a:rPr>
              <a:t>Section III -Patient Access Application Programming Interface (API) (applicable </a:t>
            </a:r>
            <a:r>
              <a:rPr lang="en-US" sz="1800" dirty="0">
                <a:solidFill>
                  <a:srgbClr val="000000"/>
                </a:solidFill>
                <a:highlight>
                  <a:srgbClr val="FFFF00"/>
                </a:highlight>
                <a:sym typeface="Calibri"/>
              </a:rPr>
              <a:t>7/01/2021</a:t>
            </a:r>
            <a:r>
              <a:rPr lang="en-US" sz="1800" dirty="0" smtClean="0">
                <a:solidFill>
                  <a:srgbClr val="000000"/>
                </a:solidFill>
                <a:highlight>
                  <a:srgbClr val="FFFF00"/>
                </a:highlight>
              </a:rPr>
              <a:t>)</a:t>
            </a:r>
            <a:endParaRPr lang="en-US" sz="1800" dirty="0">
              <a:solidFill>
                <a:srgbClr val="000000"/>
              </a:solidFill>
              <a:highlight>
                <a:srgbClr val="FFFF00"/>
              </a:highlight>
            </a:endParaRPr>
          </a:p>
          <a:p>
            <a:pPr marL="285750" indent="-285750"/>
            <a:r>
              <a:rPr lang="en-US" sz="1800" dirty="0" smtClean="0">
                <a:solidFill>
                  <a:srgbClr val="000000"/>
                </a:solidFill>
                <a:highlight>
                  <a:srgbClr val="FFFF00"/>
                </a:highlight>
              </a:rPr>
              <a:t>Section IV- Provider </a:t>
            </a:r>
            <a:r>
              <a:rPr lang="en-US" sz="1800" dirty="0">
                <a:solidFill>
                  <a:srgbClr val="000000"/>
                </a:solidFill>
                <a:highlight>
                  <a:srgbClr val="FFFF00"/>
                </a:highlight>
              </a:rPr>
              <a:t>Directory </a:t>
            </a:r>
            <a:r>
              <a:rPr lang="en-US" sz="1800" dirty="0" smtClean="0">
                <a:solidFill>
                  <a:srgbClr val="000000"/>
                </a:solidFill>
                <a:highlight>
                  <a:srgbClr val="FFFF00"/>
                </a:highlight>
              </a:rPr>
              <a:t>Application Programming Interface (API) </a:t>
            </a:r>
            <a:r>
              <a:rPr lang="en-US" sz="1800" dirty="0">
                <a:solidFill>
                  <a:srgbClr val="000000"/>
                </a:solidFill>
                <a:highlight>
                  <a:srgbClr val="FFFF00"/>
                </a:highlight>
              </a:rPr>
              <a:t>(applicable 7/01/2021)</a:t>
            </a:r>
          </a:p>
          <a:p>
            <a:pPr marL="285750" indent="-285750"/>
            <a:r>
              <a:rPr lang="en-US" sz="1800" dirty="0" smtClean="0">
                <a:solidFill>
                  <a:srgbClr val="000000"/>
                </a:solidFill>
                <a:highlight>
                  <a:srgbClr val="FFFF00"/>
                </a:highlight>
              </a:rPr>
              <a:t>Section V- Payer-to-Payer </a:t>
            </a:r>
            <a:r>
              <a:rPr lang="en-US" sz="1800" dirty="0">
                <a:solidFill>
                  <a:srgbClr val="000000"/>
                </a:solidFill>
                <a:highlight>
                  <a:srgbClr val="FFFF00"/>
                </a:highlight>
              </a:rPr>
              <a:t>Data Exchange (applicable January 1, 2022</a:t>
            </a:r>
            <a:r>
              <a:rPr lang="en-US" sz="1800" dirty="0">
                <a:solidFill>
                  <a:srgbClr val="000000"/>
                </a:solidFill>
              </a:rPr>
              <a:t>)</a:t>
            </a:r>
          </a:p>
          <a:p>
            <a:pPr marL="285750" indent="-285750"/>
            <a:r>
              <a:rPr lang="en-US" sz="1800" dirty="0">
                <a:solidFill>
                  <a:srgbClr val="000000"/>
                </a:solidFill>
              </a:rPr>
              <a:t>Section VII- Improving the Dually Eligible Experience by Increasing the Frequency of Federal-State Data Exchanges (applicable April 1, 2022)</a:t>
            </a:r>
          </a:p>
          <a:p>
            <a:pPr marL="285750" indent="-285750"/>
            <a:r>
              <a:rPr lang="en-US" sz="1800" dirty="0">
                <a:solidFill>
                  <a:srgbClr val="000000"/>
                </a:solidFill>
              </a:rPr>
              <a:t>Section VIII - </a:t>
            </a:r>
            <a:r>
              <a:rPr lang="en-US" sz="1800" dirty="0" smtClean="0">
                <a:solidFill>
                  <a:srgbClr val="000000"/>
                </a:solidFill>
              </a:rPr>
              <a:t>Public </a:t>
            </a:r>
            <a:r>
              <a:rPr lang="en-US" sz="1800" dirty="0">
                <a:solidFill>
                  <a:srgbClr val="000000"/>
                </a:solidFill>
              </a:rPr>
              <a:t>Reporting and </a:t>
            </a:r>
            <a:r>
              <a:rPr lang="en-US" sz="1800" dirty="0" smtClean="0">
                <a:solidFill>
                  <a:srgbClr val="000000"/>
                </a:solidFill>
              </a:rPr>
              <a:t>Provider Information </a:t>
            </a:r>
            <a:r>
              <a:rPr lang="en-US" sz="1800" dirty="0">
                <a:solidFill>
                  <a:srgbClr val="000000"/>
                </a:solidFill>
              </a:rPr>
              <a:t>Blocking (applicable late 2020</a:t>
            </a:r>
            <a:r>
              <a:rPr lang="en-US" sz="1800" dirty="0" smtClean="0">
                <a:solidFill>
                  <a:srgbClr val="000000"/>
                </a:solidFill>
              </a:rPr>
              <a:t>)-</a:t>
            </a:r>
            <a:r>
              <a:rPr lang="en-US" sz="1800" b="1" dirty="0" smtClean="0">
                <a:solidFill>
                  <a:srgbClr val="000000"/>
                </a:solidFill>
              </a:rPr>
              <a:t>provider responsibility</a:t>
            </a:r>
          </a:p>
          <a:p>
            <a:pPr marL="285750" indent="-285750"/>
            <a:r>
              <a:rPr lang="en-US" sz="1800" dirty="0" smtClean="0">
                <a:solidFill>
                  <a:srgbClr val="000000"/>
                </a:solidFill>
              </a:rPr>
              <a:t>Section IX - Provider Digital </a:t>
            </a:r>
            <a:r>
              <a:rPr lang="en-US" sz="1800" dirty="0">
                <a:solidFill>
                  <a:srgbClr val="000000"/>
                </a:solidFill>
              </a:rPr>
              <a:t>Contact Information (applicable late 2020</a:t>
            </a:r>
            <a:r>
              <a:rPr lang="en-US" sz="1800" dirty="0" smtClean="0">
                <a:solidFill>
                  <a:srgbClr val="000000"/>
                </a:solidFill>
              </a:rPr>
              <a:t>)-</a:t>
            </a:r>
            <a:r>
              <a:rPr lang="en-US" sz="1800" b="1" dirty="0" smtClean="0">
                <a:solidFill>
                  <a:srgbClr val="000000"/>
                </a:solidFill>
              </a:rPr>
              <a:t>provider responsibility</a:t>
            </a:r>
          </a:p>
          <a:p>
            <a:pPr marL="285750" indent="-285750"/>
            <a:r>
              <a:rPr lang="en-US" sz="1800" dirty="0" smtClean="0">
                <a:solidFill>
                  <a:srgbClr val="000000"/>
                </a:solidFill>
              </a:rPr>
              <a:t>Section X-  Admission</a:t>
            </a:r>
            <a:r>
              <a:rPr lang="en-US" sz="1800" dirty="0">
                <a:solidFill>
                  <a:srgbClr val="000000"/>
                </a:solidFill>
              </a:rPr>
              <a:t>, Discharge, and Transfer </a:t>
            </a:r>
            <a:r>
              <a:rPr lang="en-US" sz="1800" dirty="0" smtClean="0">
                <a:solidFill>
                  <a:srgbClr val="000000"/>
                </a:solidFill>
              </a:rPr>
              <a:t>(ADT) Event </a:t>
            </a:r>
            <a:r>
              <a:rPr lang="en-US" sz="1800" dirty="0">
                <a:solidFill>
                  <a:srgbClr val="000000"/>
                </a:solidFill>
              </a:rPr>
              <a:t>Notifications (applicable spring 2021</a:t>
            </a:r>
            <a:r>
              <a:rPr lang="en-US" sz="1800" dirty="0" smtClean="0">
                <a:solidFill>
                  <a:srgbClr val="000000"/>
                </a:solidFill>
              </a:rPr>
              <a:t>)-</a:t>
            </a:r>
            <a:r>
              <a:rPr lang="en-US" sz="1800" b="1" dirty="0" smtClean="0">
                <a:solidFill>
                  <a:srgbClr val="000000"/>
                </a:solidFill>
              </a:rPr>
              <a:t>provider responsibility</a:t>
            </a:r>
            <a:endParaRPr lang="en-US" sz="1800" b="1" dirty="0">
              <a:solidFill>
                <a:srgbClr val="000000"/>
              </a:solidFill>
            </a:endParaRPr>
          </a:p>
          <a:p>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90721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457200" y="394650"/>
            <a:ext cx="8305800" cy="558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endParaRPr dirty="0"/>
          </a:p>
          <a:p>
            <a:pPr marL="0" lvl="0" indent="0" algn="l" rtl="0">
              <a:spcBef>
                <a:spcPts val="0"/>
              </a:spcBef>
              <a:spcAft>
                <a:spcPts val="0"/>
              </a:spcAft>
              <a:buClr>
                <a:srgbClr val="318DCF"/>
              </a:buClr>
              <a:buSzPts val="4000"/>
              <a:buFont typeface="Tahoma"/>
              <a:buNone/>
            </a:pPr>
            <a:r>
              <a:rPr lang="en-US" dirty="0"/>
              <a:t/>
            </a:r>
            <a:br>
              <a:rPr lang="en-US" dirty="0"/>
            </a:br>
            <a:r>
              <a:rPr lang="en-US" dirty="0" smtClean="0"/>
              <a:t>Interoperability </a:t>
            </a:r>
            <a:r>
              <a:rPr lang="en-US" sz="3800" dirty="0" smtClean="0"/>
              <a:t>Timeline</a:t>
            </a:r>
            <a:endParaRPr sz="3800" dirty="0"/>
          </a:p>
        </p:txBody>
      </p:sp>
      <p:sp>
        <p:nvSpPr>
          <p:cNvPr id="142" name="Google Shape;142;p19"/>
          <p:cNvSpPr txBox="1">
            <a:spLocks noGrp="1"/>
          </p:cNvSpPr>
          <p:nvPr>
            <p:ph type="body" idx="1"/>
          </p:nvPr>
        </p:nvSpPr>
        <p:spPr>
          <a:xfrm>
            <a:off x="457200" y="1600200"/>
            <a:ext cx="8305800" cy="44958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SzPts val="2240"/>
              <a:buNone/>
            </a:pPr>
            <a:endParaRPr dirty="0"/>
          </a:p>
          <a:p>
            <a:pPr marL="342900" lvl="0" indent="-165100" algn="l" rtl="0">
              <a:spcBef>
                <a:spcPts val="1000"/>
              </a:spcBef>
              <a:spcAft>
                <a:spcPts val="0"/>
              </a:spcAft>
              <a:buClr>
                <a:schemeClr val="accent1"/>
              </a:buClr>
              <a:buSzPts val="2800"/>
              <a:buFont typeface="Arial"/>
              <a:buNone/>
            </a:pPr>
            <a:endParaRPr sz="2800" dirty="0"/>
          </a:p>
        </p:txBody>
      </p:sp>
      <p:sp>
        <p:nvSpPr>
          <p:cNvPr id="143" name="Google Shape;143;p19"/>
          <p:cNvSpPr txBox="1">
            <a:spLocks noGrp="1"/>
          </p:cNvSpPr>
          <p:nvPr>
            <p:ph type="sldNum" idx="12"/>
          </p:nvPr>
        </p:nvSpPr>
        <p:spPr>
          <a:xfrm>
            <a:off x="6705600" y="6196969"/>
            <a:ext cx="2133600" cy="2889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
        <p:nvSpPr>
          <p:cNvPr id="144" name="Google Shape;144;p19"/>
          <p:cNvSpPr txBox="1">
            <a:spLocks noGrp="1"/>
          </p:cNvSpPr>
          <p:nvPr>
            <p:ph type="ftr" idx="11"/>
          </p:nvPr>
        </p:nvSpPr>
        <p:spPr>
          <a:xfrm>
            <a:off x="0" y="6196969"/>
            <a:ext cx="9144000" cy="381000"/>
          </a:xfrm>
          <a:prstGeom prst="rect">
            <a:avLst/>
          </a:prstGeom>
          <a:noFill/>
          <a:ln>
            <a:noFill/>
          </a:ln>
        </p:spPr>
        <p:txBody>
          <a:bodyPr spcFirstLastPara="1" wrap="square" lIns="91425" tIns="45700" rIns="91425" bIns="45700" anchor="b" anchorCtr="0">
            <a:noAutofit/>
          </a:bodyPr>
          <a:lstStyle/>
          <a:p>
            <a:pPr marL="0" lvl="0" indent="0" algn="ctr" rtl="0">
              <a:lnSpc>
                <a:spcPct val="109090"/>
              </a:lnSpc>
              <a:spcBef>
                <a:spcPts val="0"/>
              </a:spcBef>
              <a:spcAft>
                <a:spcPts val="0"/>
              </a:spcAft>
              <a:buNone/>
            </a:pPr>
            <a:r>
              <a:rPr lang="en-US" dirty="0"/>
              <a:t>Reaching across Arizona to provide comprehensive </a:t>
            </a:r>
            <a:br>
              <a:rPr lang="en-US" dirty="0"/>
            </a:br>
            <a:r>
              <a:rPr lang="en-US" dirty="0"/>
              <a:t>quality health care for those in need</a:t>
            </a:r>
            <a:endParaRPr dirty="0"/>
          </a:p>
        </p:txBody>
      </p:sp>
      <p:pic>
        <p:nvPicPr>
          <p:cNvPr id="145" name="Google Shape;145;p19"/>
          <p:cNvPicPr preferRelativeResize="0"/>
          <p:nvPr/>
        </p:nvPicPr>
        <p:blipFill>
          <a:blip r:embed="rId3">
            <a:alphaModFix/>
          </a:blip>
          <a:stretch>
            <a:fillRect/>
          </a:stretch>
        </p:blipFill>
        <p:spPr>
          <a:xfrm>
            <a:off x="429174" y="1124500"/>
            <a:ext cx="8410024" cy="4971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 Patient Access API</a:t>
            </a:r>
            <a:endParaRPr lang="en-US" dirty="0"/>
          </a:p>
        </p:txBody>
      </p:sp>
      <p:sp>
        <p:nvSpPr>
          <p:cNvPr id="3" name="Text Placeholder 2"/>
          <p:cNvSpPr>
            <a:spLocks noGrp="1"/>
          </p:cNvSpPr>
          <p:nvPr>
            <p:ph type="body" idx="1"/>
          </p:nvPr>
        </p:nvSpPr>
        <p:spPr>
          <a:xfrm>
            <a:off x="457200" y="1304788"/>
            <a:ext cx="8382000" cy="4557657"/>
          </a:xfrm>
        </p:spPr>
        <p:txBody>
          <a:bodyPr/>
          <a:lstStyle/>
          <a:p>
            <a:pPr marL="0" indent="0">
              <a:buNone/>
            </a:pPr>
            <a:r>
              <a:rPr lang="en-US" sz="2000" dirty="0">
                <a:solidFill>
                  <a:srgbClr val="000000"/>
                </a:solidFill>
              </a:rPr>
              <a:t>By </a:t>
            </a:r>
            <a:r>
              <a:rPr lang="en-US" sz="2000" b="1" dirty="0">
                <a:solidFill>
                  <a:srgbClr val="000000"/>
                </a:solidFill>
              </a:rPr>
              <a:t>July 1, 2021 </a:t>
            </a:r>
            <a:r>
              <a:rPr lang="en-US" sz="2000" dirty="0">
                <a:solidFill>
                  <a:srgbClr val="000000"/>
                </a:solidFill>
              </a:rPr>
              <a:t>Medicaid/CHIP State Agencies and </a:t>
            </a:r>
            <a:r>
              <a:rPr lang="en-US" sz="2000" b="1" dirty="0">
                <a:solidFill>
                  <a:srgbClr val="000000"/>
                </a:solidFill>
              </a:rPr>
              <a:t>Managed Care Organizations </a:t>
            </a:r>
            <a:r>
              <a:rPr lang="en-US" sz="2000" dirty="0">
                <a:solidFill>
                  <a:srgbClr val="000000"/>
                </a:solidFill>
              </a:rPr>
              <a:t>need to:</a:t>
            </a:r>
          </a:p>
          <a:p>
            <a:pPr marL="0" indent="0">
              <a:buNone/>
            </a:pPr>
            <a:r>
              <a:rPr lang="en-US" sz="2000" dirty="0">
                <a:solidFill>
                  <a:srgbClr val="000000"/>
                </a:solidFill>
              </a:rPr>
              <a:t>Implement a Patient Access API that permits third-party applications to retrieve, with the approval and at the direction of a Medicaid/CHIP eligible individual,</a:t>
            </a:r>
          </a:p>
          <a:p>
            <a:pPr lvl="1"/>
            <a:r>
              <a:rPr lang="en-US" sz="2000" dirty="0">
                <a:solidFill>
                  <a:srgbClr val="000000"/>
                </a:solidFill>
              </a:rPr>
              <a:t>A</a:t>
            </a:r>
            <a:r>
              <a:rPr lang="en-US" sz="2000" dirty="0" smtClean="0">
                <a:solidFill>
                  <a:srgbClr val="000000"/>
                </a:solidFill>
              </a:rPr>
              <a:t>djudicated</a:t>
            </a:r>
            <a:r>
              <a:rPr lang="en-US" sz="2000" dirty="0" smtClean="0"/>
              <a:t> </a:t>
            </a:r>
            <a:r>
              <a:rPr lang="en-US" sz="2000" b="1" dirty="0">
                <a:solidFill>
                  <a:srgbClr val="4472C4"/>
                </a:solidFill>
                <a:latin typeface="Tahoma" panose="020B0604030504040204" pitchFamily="34" charset="0"/>
                <a:ea typeface="Tahoma" panose="020B0604030504040204" pitchFamily="34" charset="0"/>
                <a:cs typeface="Tahoma" panose="020B0604030504040204" pitchFamily="34" charset="0"/>
              </a:rPr>
              <a:t>claims data, </a:t>
            </a:r>
            <a:r>
              <a:rPr lang="en-US" sz="2000" dirty="0">
                <a:solidFill>
                  <a:srgbClr val="000000"/>
                </a:solidFill>
              </a:rPr>
              <a:t>including provider remittances and beneficiary cost-sharing data</a:t>
            </a:r>
            <a:r>
              <a:rPr lang="en-US" sz="2000" dirty="0"/>
              <a:t>; </a:t>
            </a:r>
          </a:p>
          <a:p>
            <a:pPr lvl="1"/>
            <a:r>
              <a:rPr lang="en-US" sz="2000" b="1" dirty="0">
                <a:solidFill>
                  <a:srgbClr val="4472C4"/>
                </a:solidFill>
                <a:latin typeface="Tahoma" panose="020B0604030504040204" pitchFamily="34" charset="0"/>
                <a:ea typeface="Tahoma" panose="020B0604030504040204" pitchFamily="34" charset="0"/>
                <a:cs typeface="Tahoma" panose="020B0604030504040204" pitchFamily="34" charset="0"/>
              </a:rPr>
              <a:t>Encounter data </a:t>
            </a:r>
            <a:r>
              <a:rPr lang="en-US" sz="2000" dirty="0">
                <a:solidFill>
                  <a:srgbClr val="000000"/>
                </a:solidFill>
              </a:rPr>
              <a:t>from capitated providers (does not include encounter data from MCOs, PIHPs, or PAHPs as they are required to establish their own Patient Access API); </a:t>
            </a:r>
          </a:p>
          <a:p>
            <a:pPr lvl="1"/>
            <a:r>
              <a:rPr lang="en-US" sz="2000" b="1" dirty="0">
                <a:solidFill>
                  <a:srgbClr val="4472C4"/>
                </a:solidFill>
                <a:latin typeface="Tahoma" panose="020B0604030504040204" pitchFamily="34" charset="0"/>
                <a:ea typeface="Tahoma" panose="020B0604030504040204" pitchFamily="34" charset="0"/>
                <a:cs typeface="Tahoma" panose="020B0604030504040204" pitchFamily="34" charset="0"/>
              </a:rPr>
              <a:t>Clinical data, </a:t>
            </a:r>
            <a:r>
              <a:rPr lang="en-US" sz="2000" dirty="0">
                <a:solidFill>
                  <a:srgbClr val="000000"/>
                </a:solidFill>
              </a:rPr>
              <a:t>including laboratory results (but only if maintained by the payer), and </a:t>
            </a:r>
          </a:p>
          <a:p>
            <a:pPr lvl="1"/>
            <a:r>
              <a:rPr lang="en-US" sz="2000" dirty="0">
                <a:solidFill>
                  <a:srgbClr val="000000"/>
                </a:solidFill>
              </a:rPr>
              <a:t>Information about covered </a:t>
            </a:r>
            <a:r>
              <a:rPr lang="en-US" sz="2000" b="1" dirty="0">
                <a:solidFill>
                  <a:srgbClr val="4472C4"/>
                </a:solidFill>
                <a:latin typeface="Tahoma" panose="020B0604030504040204" pitchFamily="34" charset="0"/>
                <a:ea typeface="Tahoma" panose="020B0604030504040204" pitchFamily="34" charset="0"/>
                <a:cs typeface="Tahoma" panose="020B0604030504040204" pitchFamily="34" charset="0"/>
              </a:rPr>
              <a:t>outpatient drugs.</a:t>
            </a:r>
          </a:p>
          <a:p>
            <a:pPr lvl="1"/>
            <a:endParaRPr lang="en-US" sz="2000" dirty="0"/>
          </a:p>
          <a:p>
            <a:pPr lvl="2"/>
            <a:endParaRPr lang="en-US" sz="1500" dirty="0"/>
          </a:p>
          <a:p>
            <a:pPr marL="0" indent="0">
              <a:buNone/>
            </a:pPr>
            <a:endParaRPr lang="en-US" sz="1500" dirty="0"/>
          </a:p>
          <a:p>
            <a:pPr lvl="2"/>
            <a:endParaRPr lang="en-US" sz="1500"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284552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57200" y="304800"/>
            <a:ext cx="8257430" cy="697064"/>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700" dirty="0" smtClean="0"/>
              <a:t>Section III: </a:t>
            </a:r>
            <a:r>
              <a:rPr lang="en-US" sz="3700" b="1" dirty="0" smtClean="0"/>
              <a:t>Patient</a:t>
            </a:r>
            <a:r>
              <a:rPr lang="en-US" sz="3700" dirty="0" smtClean="0"/>
              <a:t> </a:t>
            </a:r>
            <a:r>
              <a:rPr lang="en-US" sz="3700" dirty="0"/>
              <a:t>Access </a:t>
            </a:r>
            <a:r>
              <a:rPr lang="en-US" sz="3700" dirty="0" smtClean="0"/>
              <a:t>API Cont. </a:t>
            </a:r>
            <a:endParaRPr sz="3700" dirty="0"/>
          </a:p>
        </p:txBody>
      </p:sp>
      <p:sp>
        <p:nvSpPr>
          <p:cNvPr id="160" name="Google Shape;160;p21"/>
          <p:cNvSpPr txBox="1">
            <a:spLocks noGrp="1"/>
          </p:cNvSpPr>
          <p:nvPr>
            <p:ph type="body" idx="1"/>
          </p:nvPr>
        </p:nvSpPr>
        <p:spPr>
          <a:xfrm>
            <a:off x="318052" y="962108"/>
            <a:ext cx="8411486" cy="5096786"/>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0" lvl="0" indent="0" algn="l" rtl="0">
              <a:lnSpc>
                <a:spcPct val="90000"/>
              </a:lnSpc>
              <a:spcBef>
                <a:spcPts val="1000"/>
              </a:spcBef>
              <a:spcAft>
                <a:spcPts val="0"/>
              </a:spcAft>
              <a:buNone/>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Establish </a:t>
            </a: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sym typeface="Calibri"/>
              </a:rPr>
              <a:t>monitoring processes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to ensure the API is operating as planned.  For example, ensuring authentication and authorization protocols are followed</a:t>
            </a:r>
            <a:endParaRPr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Establish </a:t>
            </a: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sym typeface="Calibri"/>
              </a:rPr>
              <a:t>criteria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to evaluate whether allowing a third-party app to connect or remain connected to the API would present an unacceptable level of risk to the security of PHI on your system</a:t>
            </a:r>
            <a:endParaRPr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sym typeface="Calibri"/>
              </a:rPr>
              <a:t>Prepare data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for transmission:</a:t>
            </a:r>
            <a:endParaRPr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50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Data from January 1, 2016 needs to be available</a:t>
            </a:r>
            <a:endParaRPr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50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 Current data needs to be ready to transmit one business day after a claim is processed, including claims for payment decisions that were appealed or are in process of appeal</a:t>
            </a:r>
            <a:endParaRPr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lnSpc>
                <a:spcPct val="90000"/>
              </a:lnSpc>
              <a:spcBef>
                <a:spcPts val="100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API technology must conform to the technical standards set by ONC </a:t>
            </a:r>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a:p>
            <a:pPr marL="0" lvl="0" indent="0" algn="l" rtl="0">
              <a:spcBef>
                <a:spcPts val="1000"/>
              </a:spcBef>
              <a:spcAft>
                <a:spcPts val="0"/>
              </a:spcAft>
              <a:buNone/>
            </a:pPr>
            <a:endParaRPr sz="2200" dirty="0"/>
          </a:p>
        </p:txBody>
      </p:sp>
      <p:sp>
        <p:nvSpPr>
          <p:cNvPr id="161" name="Google Shape;161;p21"/>
          <p:cNvSpPr txBox="1">
            <a:spLocks noGrp="1"/>
          </p:cNvSpPr>
          <p:nvPr>
            <p:ph type="sldNum" idx="12"/>
          </p:nvPr>
        </p:nvSpPr>
        <p:spPr>
          <a:xfrm>
            <a:off x="6705600" y="6196969"/>
            <a:ext cx="2133600" cy="28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2014 AHCCCS">
  <a:themeElements>
    <a:clrScheme name="AHCCCS 1">
      <a:dk1>
        <a:srgbClr val="595959"/>
      </a:dk1>
      <a:lt1>
        <a:srgbClr val="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P-Powerpoint-Template (updated 12.19.2017)" id="{AA7C9679-5931-4020-9062-07B4E4A1CE65}" vid="{09051198-E4FA-41DB-9544-8C6FF6B26E03}"/>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1039</Words>
  <Application>Microsoft Office PowerPoint</Application>
  <PresentationFormat>On-screen Show (4:3)</PresentationFormat>
  <Paragraphs>157</Paragraphs>
  <Slides>17</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Courier New</vt:lpstr>
      <vt:lpstr>Cambria</vt:lpstr>
      <vt:lpstr>Calibri</vt:lpstr>
      <vt:lpstr>ヒラギノ角ゴ Pro W3</vt:lpstr>
      <vt:lpstr>Tahoma</vt:lpstr>
      <vt:lpstr>Noto Sans Symbols</vt:lpstr>
      <vt:lpstr>Calibri Light</vt:lpstr>
      <vt:lpstr>Franklin Gothic Heavy</vt:lpstr>
      <vt:lpstr>Segoe UI Light</vt:lpstr>
      <vt:lpstr>Segoe UI</vt:lpstr>
      <vt:lpstr>2_2014 AHCCCS</vt:lpstr>
      <vt:lpstr>Slide Pages</vt:lpstr>
      <vt:lpstr>CMS Interoperability Rule meeting-MCO group</vt:lpstr>
      <vt:lpstr>Purpose of Meeting</vt:lpstr>
      <vt:lpstr>Agenda</vt:lpstr>
      <vt:lpstr>How might Interoperability impact me?</vt:lpstr>
      <vt:lpstr>Interoperability and Patient Access Final Rule</vt:lpstr>
      <vt:lpstr>Interoperability and Patient Access Final Rule Cont. </vt:lpstr>
      <vt:lpstr>         Interoperability Timeline</vt:lpstr>
      <vt:lpstr>Section III: Patient Access API</vt:lpstr>
      <vt:lpstr>Section III: Patient Access API Cont. </vt:lpstr>
      <vt:lpstr>Section IV: Provider Directory API</vt:lpstr>
      <vt:lpstr>Section III and IV – CMS API Cost Estimates</vt:lpstr>
      <vt:lpstr>Section V: Care Coordination Across Payers</vt:lpstr>
      <vt:lpstr>Section V:Care Coordination Across Payers Cont. </vt:lpstr>
      <vt:lpstr>Project Resources</vt:lpstr>
      <vt:lpstr>Next Steps</vt:lpstr>
      <vt:lpstr>Questions?   Email: lori.petre@azahcccs.gov  </vt:lpstr>
      <vt:lpstr>  Thank you for your work on this important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ONC/CMS Rules Project</dc:title>
  <dc:creator>Mayer, Lorie</dc:creator>
  <cp:lastModifiedBy>Nieder, Julie</cp:lastModifiedBy>
  <cp:revision>73</cp:revision>
  <dcterms:modified xsi:type="dcterms:W3CDTF">2020-07-17T20:15:08Z</dcterms:modified>
</cp:coreProperties>
</file>