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654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7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7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4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9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168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14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8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Electronic Visit Verification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Status Update</a:t>
            </a:r>
          </a:p>
          <a:p>
            <a:pPr lvl="1"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02/27/2020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EVV Action Items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Provide updated Authorization File Layouts</a:t>
            </a:r>
          </a:p>
          <a:p>
            <a:pPr lvl="1"/>
            <a:r>
              <a:rPr lang="en-US" sz="1600" dirty="0" smtClean="0"/>
              <a:t>Authorization file layout originally provided on 1/21</a:t>
            </a:r>
          </a:p>
          <a:p>
            <a:pPr lvl="1"/>
            <a:r>
              <a:rPr lang="en-US" sz="1600" dirty="0" smtClean="0"/>
              <a:t>Biweekly technical Review calls started on 2/6</a:t>
            </a:r>
          </a:p>
          <a:p>
            <a:pPr lvl="1"/>
            <a:r>
              <a:rPr lang="en-US" sz="1600" dirty="0" smtClean="0"/>
              <a:t>Claims Validation file layout provided on 2/7</a:t>
            </a:r>
            <a:endParaRPr lang="en-US" sz="1600" dirty="0"/>
          </a:p>
          <a:p>
            <a:r>
              <a:rPr lang="en-US" sz="2000" dirty="0"/>
              <a:t>Create document to outline parameters for the medical necessity determination date</a:t>
            </a:r>
          </a:p>
          <a:p>
            <a:pPr lvl="1"/>
            <a:r>
              <a:rPr lang="en-US" sz="1600" dirty="0" smtClean="0"/>
              <a:t>DRAFT document provided on 01/28/2020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2000" dirty="0"/>
              <a:t>Combine MCO training efforts with the AHCCCS/Sandata Training Plan</a:t>
            </a:r>
          </a:p>
          <a:p>
            <a:pPr lvl="1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AHCCCS is working to create a unified self authorization portal where all EVV authorizations will be entered.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2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EVV Action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Schedule meeting with MCO’s to discuss the Communication Plan</a:t>
            </a:r>
          </a:p>
          <a:p>
            <a:pPr lvl="1"/>
            <a:r>
              <a:rPr lang="en-US" sz="1800" dirty="0" smtClean="0"/>
              <a:t>Meeting scheduled: March 4, 2020 @ 12:00 PM MST</a:t>
            </a:r>
            <a:endParaRPr lang="en-US" sz="1800" dirty="0"/>
          </a:p>
          <a:p>
            <a:r>
              <a:rPr lang="en-US" sz="2000" dirty="0"/>
              <a:t>Work with Sandata to identify a single source clearinghouse </a:t>
            </a:r>
          </a:p>
          <a:p>
            <a:pPr lvl="1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AHCCCS is still coordinating with Sandata to understand if this we can accommodate this suggestion. 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2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ETA = TBD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 smtClean="0"/>
              <a:t>Work </a:t>
            </a:r>
            <a:r>
              <a:rPr lang="en-US" sz="2000" dirty="0"/>
              <a:t>with Sandata to identify a “hard” start date for providers to initiate the use of the system.</a:t>
            </a:r>
          </a:p>
          <a:p>
            <a:pPr lvl="1"/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AHCCCS is still coordinating with Sandata to understand if this we can accommodate this suggestion. </a:t>
            </a:r>
          </a:p>
          <a:p>
            <a:pPr lvl="2"/>
            <a:r>
              <a:rPr lang="en-US" sz="1400" dirty="0" smtClean="0"/>
              <a:t>ETA </a:t>
            </a:r>
            <a:r>
              <a:rPr lang="en-US" sz="1400" dirty="0"/>
              <a:t>= </a:t>
            </a:r>
            <a:r>
              <a:rPr lang="en-US" sz="1400" dirty="0" smtClean="0"/>
              <a:t>TBD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11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EVV Action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318DCC"/>
              </a:buClr>
            </a:pPr>
            <a:r>
              <a:rPr lang="en-US" sz="2000" dirty="0"/>
              <a:t>Consider revisions to the FFS EVV portal so that it can be used by all MCO’s</a:t>
            </a:r>
          </a:p>
          <a:p>
            <a:pPr lvl="1">
              <a:buClr>
                <a:srgbClr val="318DCC"/>
              </a:buClr>
            </a:pPr>
            <a:r>
              <a:rPr lang="en-US" sz="1800" dirty="0"/>
              <a:t>Discussed during MCO bi-weekly Technical Review </a:t>
            </a:r>
            <a:r>
              <a:rPr lang="en-US" sz="1800" dirty="0" smtClean="0"/>
              <a:t>sessions and will be moving forward on the centralized option; Additional information will be shared in ongoing MCO Technical communications and workgroups </a:t>
            </a:r>
            <a:endParaRPr lang="en-US" sz="1800" dirty="0"/>
          </a:p>
          <a:p>
            <a:pPr>
              <a:buClr>
                <a:srgbClr val="318DCC"/>
              </a:buClr>
            </a:pPr>
            <a:r>
              <a:rPr lang="en-US" sz="2000" dirty="0" smtClean="0"/>
              <a:t>EVV </a:t>
            </a:r>
            <a:r>
              <a:rPr lang="en-US" sz="2000" dirty="0"/>
              <a:t>scenario where member is dually covered. How will authorization work for members with the same MCO for both Medicare and Medicaid and different MCOs?</a:t>
            </a:r>
          </a:p>
          <a:p>
            <a:pPr lvl="1">
              <a:buClr>
                <a:srgbClr val="318DCC"/>
              </a:buClr>
            </a:pPr>
            <a:r>
              <a:rPr lang="en-US" sz="1600" dirty="0" smtClean="0"/>
              <a:t>Will be discussed </a:t>
            </a:r>
            <a:r>
              <a:rPr lang="en-US" sz="1600" dirty="0"/>
              <a:t>during MCO </a:t>
            </a:r>
            <a:r>
              <a:rPr lang="en-US" sz="1600" dirty="0" smtClean="0"/>
              <a:t>Technical workgroup sessions </a:t>
            </a:r>
            <a:endParaRPr lang="en-US" sz="1600" dirty="0"/>
          </a:p>
          <a:p>
            <a:r>
              <a:rPr lang="en-US" sz="2000" dirty="0" smtClean="0"/>
              <a:t>EVV </a:t>
            </a:r>
            <a:r>
              <a:rPr lang="en-US" sz="2000" dirty="0"/>
              <a:t>Coordination of Benefits scenario. Is EVV required for Medicare Services? What if the primary insurance does not require EVV Authorization?</a:t>
            </a:r>
          </a:p>
          <a:p>
            <a:pPr lvl="1">
              <a:buClr>
                <a:srgbClr val="318DCC"/>
              </a:buClr>
            </a:pPr>
            <a:r>
              <a:rPr lang="en-US" sz="1800" dirty="0" smtClean="0"/>
              <a:t>Will </a:t>
            </a:r>
            <a:r>
              <a:rPr lang="en-US" sz="1800" dirty="0" smtClean="0"/>
              <a:t>be d</a:t>
            </a:r>
            <a:r>
              <a:rPr lang="en-US" sz="1800" dirty="0" smtClean="0"/>
              <a:t>iscussed </a:t>
            </a:r>
            <a:r>
              <a:rPr lang="en-US" sz="1800" dirty="0"/>
              <a:t>during MCO </a:t>
            </a:r>
            <a:r>
              <a:rPr lang="en-US" sz="1800" dirty="0"/>
              <a:t>Technical workgroup sessions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on EVV Action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Discuss the possibility of MCOs collaborating to align which services will require PA and which services do not</a:t>
            </a:r>
          </a:p>
          <a:p>
            <a:pPr lvl="1">
              <a:buClr>
                <a:srgbClr val="318DCC"/>
              </a:buClr>
            </a:pPr>
            <a:r>
              <a:rPr lang="en-US" sz="1800" dirty="0" smtClean="0"/>
              <a:t>To be discussed </a:t>
            </a:r>
            <a:r>
              <a:rPr lang="en-US" sz="1800" dirty="0"/>
              <a:t>during </a:t>
            </a:r>
            <a:r>
              <a:rPr lang="en-US" sz="1800" dirty="0" smtClean="0"/>
              <a:t>MCO </a:t>
            </a:r>
            <a:r>
              <a:rPr lang="en-US" sz="1800" dirty="0"/>
              <a:t>Technical workgroup sessions </a:t>
            </a:r>
            <a:endParaRPr lang="en-US" sz="1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8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5635</TotalTime>
  <Words>359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3_2014 AHCCCS</vt:lpstr>
      <vt:lpstr>Electronic Visit Verification</vt:lpstr>
      <vt:lpstr>Update on EVV Action Items</vt:lpstr>
      <vt:lpstr>Update on EVV Action Items</vt:lpstr>
      <vt:lpstr>Update on EVV Action Items</vt:lpstr>
      <vt:lpstr>Update on EVV Action Items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Shepherd, Jill</dc:creator>
  <cp:lastModifiedBy>Petre, Lori</cp:lastModifiedBy>
  <cp:revision>46</cp:revision>
  <dcterms:created xsi:type="dcterms:W3CDTF">2014-04-21T18:20:21Z</dcterms:created>
  <dcterms:modified xsi:type="dcterms:W3CDTF">2020-02-27T18:29:09Z</dcterms:modified>
</cp:coreProperties>
</file>