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5739B-2868-49A0-8EE9-1490B4C0DCC3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FF8CC-B0FB-4238-8126-35AF1A940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18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need a version of this for HI, I would suggest</a:t>
            </a:r>
            <a:r>
              <a:rPr lang="en-US" baseline="0" dirty="0" smtClean="0"/>
              <a:t> for consistency and ability to know what is sent that we have the same EVV Database available to them even though it will only reflect their single input source.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FF8CC-B0FB-4238-8126-35AF1A940F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05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do this same activity for the HI version </a:t>
            </a:r>
            <a:r>
              <a:rPr lang="en-US" smtClean="0"/>
              <a:t>of the table.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FF8CC-B0FB-4238-8126-35AF1A940F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73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8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9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0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0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7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6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8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4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6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5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9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8D87E-EF16-421A-94D2-4B699689154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9B00B-02D7-4151-8514-42D5E810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6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057400" cy="76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Claims Prior Authorizations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9727" y="838200"/>
            <a:ext cx="2057400" cy="76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CA165 ALTCS Tribal Program Contractor Authorizations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2819400"/>
            <a:ext cx="2057400" cy="76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hlinkClick r:id="rId3" action="ppaction://hlinksldjump"/>
              </a:rPr>
              <a:t>EVV DATABASE</a:t>
            </a:r>
            <a:r>
              <a:rPr lang="en-US" dirty="0" smtClean="0">
                <a:solidFill>
                  <a:schemeClr val="tx1"/>
                </a:solidFill>
              </a:rPr>
              <a:t> in PMMIS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97382" y="4876800"/>
            <a:ext cx="2057400" cy="76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AHCCCS Authorization File to </a:t>
            </a:r>
            <a:r>
              <a:rPr lang="en-US" sz="1400" dirty="0" err="1" smtClean="0">
                <a:solidFill>
                  <a:schemeClr val="tx1"/>
                </a:solidFill>
              </a:rPr>
              <a:t>Sandata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38400" y="1600200"/>
            <a:ext cx="1371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2"/>
          </p:cNvCxnSpPr>
          <p:nvPr/>
        </p:nvCxnSpPr>
        <p:spPr>
          <a:xfrm>
            <a:off x="4388427" y="16002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2"/>
            <a:endCxn id="9" idx="0"/>
          </p:cNvCxnSpPr>
          <p:nvPr/>
        </p:nvCxnSpPr>
        <p:spPr>
          <a:xfrm>
            <a:off x="4305300" y="3581400"/>
            <a:ext cx="20782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452754" y="2819400"/>
            <a:ext cx="2234045" cy="3810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Provider Web Portal will allow for applicable providers to input and capture key data elements (as outlined on slide 2) for defined services not subject to PA or CA165 Authorization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24" idx="1"/>
          </p:cNvCxnSpPr>
          <p:nvPr/>
        </p:nvCxnSpPr>
        <p:spPr>
          <a:xfrm flipH="1" flipV="1">
            <a:off x="5334002" y="3124200"/>
            <a:ext cx="1118752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019800" y="838200"/>
            <a:ext cx="2057400" cy="76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NEW Provider WEB Portal  Input – EVV Service Records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2" idx="2"/>
            <a:endCxn id="24" idx="0"/>
          </p:cNvCxnSpPr>
          <p:nvPr/>
        </p:nvCxnSpPr>
        <p:spPr>
          <a:xfrm>
            <a:off x="7048500" y="1600200"/>
            <a:ext cx="521277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 1"/>
          <p:cNvSpPr/>
          <p:nvPr/>
        </p:nvSpPr>
        <p:spPr>
          <a:xfrm>
            <a:off x="533400" y="2971800"/>
            <a:ext cx="2362200" cy="23622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AHCCCS will be creating a new Reference table outlining EVV Services by Provider type with Authorization Source Indicators (PA, CA165 or EVV Service Portal)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993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EVV Service Portal Data Elements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AHCCCS Provider ID</a:t>
            </a:r>
          </a:p>
          <a:p>
            <a:r>
              <a:rPr lang="en-US" sz="1800" dirty="0"/>
              <a:t>AHCCCS Member ID</a:t>
            </a:r>
          </a:p>
          <a:p>
            <a:r>
              <a:rPr lang="en-US" sz="1800" dirty="0" smtClean="0"/>
              <a:t>Service Units</a:t>
            </a:r>
          </a:p>
          <a:p>
            <a:r>
              <a:rPr lang="en-US" sz="1800" dirty="0" smtClean="0"/>
              <a:t>Procedure</a:t>
            </a:r>
          </a:p>
          <a:p>
            <a:r>
              <a:rPr lang="en-US" sz="1800" dirty="0" smtClean="0"/>
              <a:t>Modifier</a:t>
            </a:r>
          </a:p>
          <a:p>
            <a:r>
              <a:rPr lang="en-US" sz="1800" dirty="0" smtClean="0"/>
              <a:t>Service Begin Date</a:t>
            </a:r>
          </a:p>
          <a:p>
            <a:r>
              <a:rPr lang="en-US" sz="1800" dirty="0" smtClean="0"/>
              <a:t>Service End Date</a:t>
            </a:r>
          </a:p>
          <a:p>
            <a:r>
              <a:rPr lang="en-US" sz="1800" dirty="0" smtClean="0"/>
              <a:t>Related Assessment Date</a:t>
            </a:r>
          </a:p>
          <a:p>
            <a:r>
              <a:rPr lang="en-US" sz="1800" dirty="0" smtClean="0"/>
              <a:t>And Possibly Diagnosis and Diagnosis Begin and End Dates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As we pull the data into the EVV Database in PMMIS we will also include the other key elements needed in the </a:t>
            </a:r>
            <a:r>
              <a:rPr lang="en-US" sz="1800" dirty="0" err="1" smtClean="0"/>
              <a:t>Sandata</a:t>
            </a:r>
            <a:r>
              <a:rPr lang="en-US" sz="1800" dirty="0" smtClean="0"/>
              <a:t> Authorization file as defaults</a:t>
            </a:r>
            <a:r>
              <a:rPr lang="en-US" sz="1800" smtClean="0"/>
              <a:t>, etc. 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62161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209</Words>
  <Application>Microsoft Office PowerPoint</Application>
  <PresentationFormat>On-screen Show (4:3)</PresentationFormat>
  <Paragraphs>25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EVV Service Portal Data Elements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Kowalczyk, Ted</dc:creator>
  <cp:lastModifiedBy>Petre, Lori</cp:lastModifiedBy>
  <cp:revision>11</cp:revision>
  <dcterms:created xsi:type="dcterms:W3CDTF">2019-11-20T14:24:01Z</dcterms:created>
  <dcterms:modified xsi:type="dcterms:W3CDTF">2020-01-27T17:38:23Z</dcterms:modified>
</cp:coreProperties>
</file>