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62" r:id="rId5"/>
    <p:sldId id="261" r:id="rId6"/>
    <p:sldId id="286" r:id="rId7"/>
    <p:sldId id="290" r:id="rId8"/>
    <p:sldId id="327" r:id="rId9"/>
    <p:sldId id="287" r:id="rId10"/>
    <p:sldId id="321" r:id="rId11"/>
    <p:sldId id="291" r:id="rId12"/>
    <p:sldId id="298" r:id="rId13"/>
    <p:sldId id="299" r:id="rId14"/>
    <p:sldId id="317" r:id="rId15"/>
    <p:sldId id="322" r:id="rId16"/>
    <p:sldId id="324" r:id="rId17"/>
    <p:sldId id="328" r:id="rId18"/>
    <p:sldId id="330" r:id="rId19"/>
    <p:sldId id="331" r:id="rId20"/>
    <p:sldId id="329" r:id="rId21"/>
    <p:sldId id="302" r:id="rId22"/>
    <p:sldId id="304" r:id="rId23"/>
    <p:sldId id="323" r:id="rId24"/>
    <p:sldId id="305" r:id="rId25"/>
    <p:sldId id="312" r:id="rId26"/>
    <p:sldId id="306" r:id="rId27"/>
    <p:sldId id="307" r:id="rId28"/>
    <p:sldId id="308" r:id="rId29"/>
    <p:sldId id="285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Tracy" initials="TT" lastIdx="3" clrIdx="0">
    <p:extLst>
      <p:ext uri="{19B8F6BF-5375-455C-9EA6-DF929625EA0E}">
        <p15:presenceInfo xmlns:p15="http://schemas.microsoft.com/office/powerpoint/2012/main" userId="S::tracy.thomas@azahcccs.gov::ff8988ba-1a9c-4295-8731-ccf86903fe30" providerId="AD"/>
      </p:ext>
    </p:extLst>
  </p:cmAuthor>
  <p:cmAuthor id="2" name="Summerhill, Cliff" initials="SC" lastIdx="1" clrIdx="1">
    <p:extLst>
      <p:ext uri="{19B8F6BF-5375-455C-9EA6-DF929625EA0E}">
        <p15:presenceInfo xmlns:p15="http://schemas.microsoft.com/office/powerpoint/2012/main" userId="S::clifford.summerhill@azahcccs.gov::9407bb6f-d64a-453d-9913-7f46117f6d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D13"/>
    <a:srgbClr val="338DCC"/>
    <a:srgbClr val="3D95D3"/>
    <a:srgbClr val="2682C2"/>
    <a:srgbClr val="338FAF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251ED-20F1-64A6-BD27-5C040CF024EF}" v="2" dt="2024-10-11T21:56:08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Tracy" userId="S::tracy.thomas@azahcccs.gov::ff8988ba-1a9c-4295-8731-ccf86903fe30" providerId="AD" clId="Web-{C02D5F8C-BA77-33BE-4562-98ABE619C1C4}"/>
    <pc:docChg chg="modSld">
      <pc:chgData name="Thomas, Tracy" userId="S::tracy.thomas@azahcccs.gov::ff8988ba-1a9c-4295-8731-ccf86903fe30" providerId="AD" clId="Web-{C02D5F8C-BA77-33BE-4562-98ABE619C1C4}" dt="2024-10-04T23:37:55.739" v="20" actId="20577"/>
      <pc:docMkLst>
        <pc:docMk/>
      </pc:docMkLst>
      <pc:sldChg chg="modSp">
        <pc:chgData name="Thomas, Tracy" userId="S::tracy.thomas@azahcccs.gov::ff8988ba-1a9c-4295-8731-ccf86903fe30" providerId="AD" clId="Web-{C02D5F8C-BA77-33BE-4562-98ABE619C1C4}" dt="2024-10-04T23:37:55.739" v="20" actId="20577"/>
        <pc:sldMkLst>
          <pc:docMk/>
          <pc:sldMk cId="534686684" sldId="290"/>
        </pc:sldMkLst>
        <pc:spChg chg="mod">
          <ac:chgData name="Thomas, Tracy" userId="S::tracy.thomas@azahcccs.gov::ff8988ba-1a9c-4295-8731-ccf86903fe30" providerId="AD" clId="Web-{C02D5F8C-BA77-33BE-4562-98ABE619C1C4}" dt="2024-10-04T23:37:55.739" v="20" actId="20577"/>
          <ac:spMkLst>
            <pc:docMk/>
            <pc:sldMk cId="534686684" sldId="290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C02D5F8C-BA77-33BE-4562-98ABE619C1C4}" dt="2024-10-04T17:57:13.025" v="13" actId="20577"/>
        <pc:sldMkLst>
          <pc:docMk/>
          <pc:sldMk cId="1304380155" sldId="327"/>
        </pc:sldMkLst>
        <pc:spChg chg="mod">
          <ac:chgData name="Thomas, Tracy" userId="S::tracy.thomas@azahcccs.gov::ff8988ba-1a9c-4295-8731-ccf86903fe30" providerId="AD" clId="Web-{C02D5F8C-BA77-33BE-4562-98ABE619C1C4}" dt="2024-10-04T17:57:13.025" v="13" actId="20577"/>
          <ac:spMkLst>
            <pc:docMk/>
            <pc:sldMk cId="1304380155" sldId="327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929B1966-028A-2D58-0FF3-4A2475C9C12E}"/>
    <pc:docChg chg="addSld modSld">
      <pc:chgData name="Thomas, Tracy" userId="S::tracy.thomas@azahcccs.gov::ff8988ba-1a9c-4295-8731-ccf86903fe30" providerId="AD" clId="Web-{929B1966-028A-2D58-0FF3-4A2475C9C12E}" dt="2024-09-12T00:25:20.064" v="1195" actId="20577"/>
      <pc:docMkLst>
        <pc:docMk/>
      </pc:docMkLst>
      <pc:sldChg chg="modSp">
        <pc:chgData name="Thomas, Tracy" userId="S::tracy.thomas@azahcccs.gov::ff8988ba-1a9c-4295-8731-ccf86903fe30" providerId="AD" clId="Web-{929B1966-028A-2D58-0FF3-4A2475C9C12E}" dt="2024-09-11T21:52:44.009" v="252" actId="20577"/>
        <pc:sldMkLst>
          <pc:docMk/>
          <pc:sldMk cId="4129683127" sldId="287"/>
        </pc:sldMkLst>
        <pc:spChg chg="mod">
          <ac:chgData name="Thomas, Tracy" userId="S::tracy.thomas@azahcccs.gov::ff8988ba-1a9c-4295-8731-ccf86903fe30" providerId="AD" clId="Web-{929B1966-028A-2D58-0FF3-4A2475C9C12E}" dt="2024-09-11T21:52:44.009" v="252" actId="20577"/>
          <ac:spMkLst>
            <pc:docMk/>
            <pc:sldMk cId="4129683127" sldId="287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929B1966-028A-2D58-0FF3-4A2475C9C12E}" dt="2024-09-11T21:22:52.600" v="215" actId="14100"/>
        <pc:sldMkLst>
          <pc:docMk/>
          <pc:sldMk cId="534686684" sldId="290"/>
        </pc:sldMkLst>
        <pc:spChg chg="mod">
          <ac:chgData name="Thomas, Tracy" userId="S::tracy.thomas@azahcccs.gov::ff8988ba-1a9c-4295-8731-ccf86903fe30" providerId="AD" clId="Web-{929B1966-028A-2D58-0FF3-4A2475C9C12E}" dt="2024-09-11T21:22:52.600" v="215" actId="14100"/>
          <ac:spMkLst>
            <pc:docMk/>
            <pc:sldMk cId="534686684" sldId="290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929B1966-028A-2D58-0FF3-4A2475C9C12E}" dt="2024-09-11T22:30:54.492" v="831" actId="20577"/>
        <pc:sldMkLst>
          <pc:docMk/>
          <pc:sldMk cId="1998825019" sldId="291"/>
        </pc:sldMkLst>
        <pc:spChg chg="mod">
          <ac:chgData name="Thomas, Tracy" userId="S::tracy.thomas@azahcccs.gov::ff8988ba-1a9c-4295-8731-ccf86903fe30" providerId="AD" clId="Web-{929B1966-028A-2D58-0FF3-4A2475C9C12E}" dt="2024-09-11T22:30:54.492" v="831" actId="20577"/>
          <ac:spMkLst>
            <pc:docMk/>
            <pc:sldMk cId="1998825019" sldId="291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929B1966-028A-2D58-0FF3-4A2475C9C12E}" dt="2024-09-11T23:25:13.960" v="997" actId="20577"/>
        <pc:sldMkLst>
          <pc:docMk/>
          <pc:sldMk cId="520313546" sldId="298"/>
        </pc:sldMkLst>
        <pc:spChg chg="mod">
          <ac:chgData name="Thomas, Tracy" userId="S::tracy.thomas@azahcccs.gov::ff8988ba-1a9c-4295-8731-ccf86903fe30" providerId="AD" clId="Web-{929B1966-028A-2D58-0FF3-4A2475C9C12E}" dt="2024-09-11T23:25:13.960" v="997" actId="20577"/>
          <ac:spMkLst>
            <pc:docMk/>
            <pc:sldMk cId="520313546" sldId="298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929B1966-028A-2D58-0FF3-4A2475C9C12E}" dt="2024-09-12T00:22:39.851" v="1163" actId="20577"/>
        <pc:sldMkLst>
          <pc:docMk/>
          <pc:sldMk cId="3366034218" sldId="299"/>
        </pc:sldMkLst>
        <pc:spChg chg="mod">
          <ac:chgData name="Thomas, Tracy" userId="S::tracy.thomas@azahcccs.gov::ff8988ba-1a9c-4295-8731-ccf86903fe30" providerId="AD" clId="Web-{929B1966-028A-2D58-0FF3-4A2475C9C12E}" dt="2024-09-12T00:22:39.851" v="1163" actId="20577"/>
          <ac:spMkLst>
            <pc:docMk/>
            <pc:sldMk cId="3366034218" sldId="299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929B1966-028A-2D58-0FF3-4A2475C9C12E}" dt="2024-09-12T00:25:20.064" v="1195" actId="20577"/>
        <pc:sldMkLst>
          <pc:docMk/>
          <pc:sldMk cId="1332531619" sldId="317"/>
        </pc:sldMkLst>
        <pc:spChg chg="mod">
          <ac:chgData name="Thomas, Tracy" userId="S::tracy.thomas@azahcccs.gov::ff8988ba-1a9c-4295-8731-ccf86903fe30" providerId="AD" clId="Web-{929B1966-028A-2D58-0FF3-4A2475C9C12E}" dt="2024-09-12T00:25:20.064" v="1195" actId="20577"/>
          <ac:spMkLst>
            <pc:docMk/>
            <pc:sldMk cId="1332531619" sldId="317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929B1966-028A-2D58-0FF3-4A2475C9C12E}" dt="2024-09-11T22:02:20.811" v="661" actId="20577"/>
        <pc:sldMkLst>
          <pc:docMk/>
          <pc:sldMk cId="3783648175" sldId="321"/>
        </pc:sldMkLst>
        <pc:spChg chg="mod">
          <ac:chgData name="Thomas, Tracy" userId="S::tracy.thomas@azahcccs.gov::ff8988ba-1a9c-4295-8731-ccf86903fe30" providerId="AD" clId="Web-{929B1966-028A-2D58-0FF3-4A2475C9C12E}" dt="2024-09-11T22:02:20.811" v="661" actId="20577"/>
          <ac:spMkLst>
            <pc:docMk/>
            <pc:sldMk cId="3783648175" sldId="321"/>
            <ac:spMk id="3" creationId="{00000000-0000-0000-0000-000000000000}"/>
          </ac:spMkLst>
        </pc:spChg>
      </pc:sldChg>
      <pc:sldChg chg="modSp add replId">
        <pc:chgData name="Thomas, Tracy" userId="S::tracy.thomas@azahcccs.gov::ff8988ba-1a9c-4295-8731-ccf86903fe30" providerId="AD" clId="Web-{929B1966-028A-2D58-0FF3-4A2475C9C12E}" dt="2024-09-11T20:56:15.753" v="153" actId="20577"/>
        <pc:sldMkLst>
          <pc:docMk/>
          <pc:sldMk cId="1304380155" sldId="327"/>
        </pc:sldMkLst>
        <pc:spChg chg="mod">
          <ac:chgData name="Thomas, Tracy" userId="S::tracy.thomas@azahcccs.gov::ff8988ba-1a9c-4295-8731-ccf86903fe30" providerId="AD" clId="Web-{929B1966-028A-2D58-0FF3-4A2475C9C12E}" dt="2024-09-11T20:56:15.753" v="153" actId="20577"/>
          <ac:spMkLst>
            <pc:docMk/>
            <pc:sldMk cId="1304380155" sldId="327"/>
            <ac:spMk id="3" creationId="{00000000-0000-0000-0000-000000000000}"/>
          </ac:spMkLst>
        </pc:spChg>
      </pc:sldChg>
    </pc:docChg>
  </pc:docChgLst>
  <pc:docChgLst>
    <pc:chgData name="Thomas, Tracy" userId="ff8988ba-1a9c-4295-8731-ccf86903fe30" providerId="ADAL" clId="{B8B0DC73-E90D-4C00-A8E6-D35FB72CCCE0}"/>
    <pc:docChg chg="undo custSel addSld delSld modSld">
      <pc:chgData name="Thomas, Tracy" userId="ff8988ba-1a9c-4295-8731-ccf86903fe30" providerId="ADAL" clId="{B8B0DC73-E90D-4C00-A8E6-D35FB72CCCE0}" dt="2023-10-16T21:10:08.470" v="4020" actId="20577"/>
      <pc:docMkLst>
        <pc:docMk/>
      </pc:docMkLst>
      <pc:sldChg chg="modSp mod">
        <pc:chgData name="Thomas, Tracy" userId="ff8988ba-1a9c-4295-8731-ccf86903fe30" providerId="ADAL" clId="{B8B0DC73-E90D-4C00-A8E6-D35FB72CCCE0}" dt="2023-10-10T23:51:30.069" v="1725" actId="20577"/>
        <pc:sldMkLst>
          <pc:docMk/>
          <pc:sldMk cId="4159751650" sldId="261"/>
        </pc:sldMkLst>
        <pc:spChg chg="mod">
          <ac:chgData name="Thomas, Tracy" userId="ff8988ba-1a9c-4295-8731-ccf86903fe30" providerId="ADAL" clId="{B8B0DC73-E90D-4C00-A8E6-D35FB72CCCE0}" dt="2023-10-10T23:51:30.069" v="1725" actId="20577"/>
          <ac:spMkLst>
            <pc:docMk/>
            <pc:sldMk cId="4159751650" sldId="261"/>
            <ac:spMk id="6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56:34.458" v="2055" actId="20577"/>
        <pc:sldMkLst>
          <pc:docMk/>
          <pc:sldMk cId="534686684" sldId="290"/>
        </pc:sldMkLst>
        <pc:spChg chg="mod">
          <ac:chgData name="Thomas, Tracy" userId="ff8988ba-1a9c-4295-8731-ccf86903fe30" providerId="ADAL" clId="{B8B0DC73-E90D-4C00-A8E6-D35FB72CCCE0}" dt="2023-10-11T16:56:34.458" v="2055" actId="20577"/>
          <ac:spMkLst>
            <pc:docMk/>
            <pc:sldMk cId="534686684" sldId="29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46:49.920" v="1948" actId="313"/>
        <pc:sldMkLst>
          <pc:docMk/>
          <pc:sldMk cId="1998825019" sldId="291"/>
        </pc:sldMkLst>
        <pc:spChg chg="mod">
          <ac:chgData name="Thomas, Tracy" userId="ff8988ba-1a9c-4295-8731-ccf86903fe30" providerId="ADAL" clId="{B8B0DC73-E90D-4C00-A8E6-D35FB72CCCE0}" dt="2023-10-11T16:46:49.920" v="1948" actId="313"/>
          <ac:spMkLst>
            <pc:docMk/>
            <pc:sldMk cId="1998825019" sldId="291"/>
            <ac:spMk id="3" creationId="{00000000-0000-0000-0000-000000000000}"/>
          </ac:spMkLst>
        </pc:spChg>
      </pc:sldChg>
      <pc:sldChg chg="del">
        <pc:chgData name="Thomas, Tracy" userId="ff8988ba-1a9c-4295-8731-ccf86903fe30" providerId="ADAL" clId="{B8B0DC73-E90D-4C00-A8E6-D35FB72CCCE0}" dt="2023-10-10T23:04:23.181" v="1010" actId="2696"/>
        <pc:sldMkLst>
          <pc:docMk/>
          <pc:sldMk cId="1749671678" sldId="292"/>
        </pc:sldMkLst>
      </pc:sldChg>
      <pc:sldChg chg="modSp mod">
        <pc:chgData name="Thomas, Tracy" userId="ff8988ba-1a9c-4295-8731-ccf86903fe30" providerId="ADAL" clId="{B8B0DC73-E90D-4C00-A8E6-D35FB72CCCE0}" dt="2023-10-10T22:10:51.081" v="630" actId="255"/>
        <pc:sldMkLst>
          <pc:docMk/>
          <pc:sldMk cId="520313546" sldId="298"/>
        </pc:sldMkLst>
        <pc:spChg chg="mod">
          <ac:chgData name="Thomas, Tracy" userId="ff8988ba-1a9c-4295-8731-ccf86903fe30" providerId="ADAL" clId="{B8B0DC73-E90D-4C00-A8E6-D35FB72CCCE0}" dt="2023-10-10T22:10:51.081" v="630" actId="255"/>
          <ac:spMkLst>
            <pc:docMk/>
            <pc:sldMk cId="520313546" sldId="298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47:18.606" v="1950" actId="20577"/>
        <pc:sldMkLst>
          <pc:docMk/>
          <pc:sldMk cId="3366034218" sldId="299"/>
        </pc:sldMkLst>
        <pc:spChg chg="mod">
          <ac:chgData name="Thomas, Tracy" userId="ff8988ba-1a9c-4295-8731-ccf86903fe30" providerId="ADAL" clId="{B8B0DC73-E90D-4C00-A8E6-D35FB72CCCE0}" dt="2023-10-11T16:47:18.606" v="1950" actId="20577"/>
          <ac:spMkLst>
            <pc:docMk/>
            <pc:sldMk cId="3366034218" sldId="299"/>
            <ac:spMk id="3" creationId="{00000000-0000-0000-0000-000000000000}"/>
          </ac:spMkLst>
        </pc:spChg>
      </pc:sldChg>
      <pc:sldChg chg="modSp del mod">
        <pc:chgData name="Thomas, Tracy" userId="ff8988ba-1a9c-4295-8731-ccf86903fe30" providerId="ADAL" clId="{B8B0DC73-E90D-4C00-A8E6-D35FB72CCCE0}" dt="2023-10-10T22:48:12.494" v="1006" actId="2696"/>
        <pc:sldMkLst>
          <pc:docMk/>
          <pc:sldMk cId="1162826376" sldId="301"/>
        </pc:sldMkLst>
        <pc:spChg chg="mod">
          <ac:chgData name="Thomas, Tracy" userId="ff8988ba-1a9c-4295-8731-ccf86903fe30" providerId="ADAL" clId="{B8B0DC73-E90D-4C00-A8E6-D35FB72CCCE0}" dt="2023-10-10T22:46:06.104" v="1005" actId="20577"/>
          <ac:spMkLst>
            <pc:docMk/>
            <pc:sldMk cId="1162826376" sldId="301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2T17:20:41.215" v="3327" actId="12"/>
        <pc:sldMkLst>
          <pc:docMk/>
          <pc:sldMk cId="556783073" sldId="302"/>
        </pc:sldMkLst>
        <pc:spChg chg="mod">
          <ac:chgData name="Thomas, Tracy" userId="ff8988ba-1a9c-4295-8731-ccf86903fe30" providerId="ADAL" clId="{B8B0DC73-E90D-4C00-A8E6-D35FB72CCCE0}" dt="2023-10-12T17:20:41.215" v="3327" actId="12"/>
          <ac:spMkLst>
            <pc:docMk/>
            <pc:sldMk cId="556783073" sldId="302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0T21:54:57.168" v="207" actId="14100"/>
        <pc:sldMkLst>
          <pc:docMk/>
          <pc:sldMk cId="2530618013" sldId="304"/>
        </pc:sldMkLst>
        <pc:spChg chg="mod">
          <ac:chgData name="Thomas, Tracy" userId="ff8988ba-1a9c-4295-8731-ccf86903fe30" providerId="ADAL" clId="{B8B0DC73-E90D-4C00-A8E6-D35FB72CCCE0}" dt="2023-10-10T21:54:57.168" v="207" actId="14100"/>
          <ac:spMkLst>
            <pc:docMk/>
            <pc:sldMk cId="2530618013" sldId="304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54:09.977" v="2050" actId="1076"/>
        <pc:sldMkLst>
          <pc:docMk/>
          <pc:sldMk cId="3068874570" sldId="305"/>
        </pc:sldMkLst>
        <pc:spChg chg="mod">
          <ac:chgData name="Thomas, Tracy" userId="ff8988ba-1a9c-4295-8731-ccf86903fe30" providerId="ADAL" clId="{B8B0DC73-E90D-4C00-A8E6-D35FB72CCCE0}" dt="2023-10-11T16:54:09.977" v="2050" actId="1076"/>
          <ac:spMkLst>
            <pc:docMk/>
            <pc:sldMk cId="3068874570" sldId="305"/>
            <ac:spMk id="3" creationId="{00000000-0000-0000-0000-000000000000}"/>
          </ac:spMkLst>
        </pc:spChg>
      </pc:sldChg>
      <pc:sldChg chg="modSp del mod">
        <pc:chgData name="Thomas, Tracy" userId="ff8988ba-1a9c-4295-8731-ccf86903fe30" providerId="ADAL" clId="{B8B0DC73-E90D-4C00-A8E6-D35FB72CCCE0}" dt="2023-10-10T22:08:57.848" v="619" actId="2696"/>
        <pc:sldMkLst>
          <pc:docMk/>
          <pc:sldMk cId="4212537284" sldId="310"/>
        </pc:sldMkLst>
        <pc:spChg chg="mod">
          <ac:chgData name="Thomas, Tracy" userId="ff8988ba-1a9c-4295-8731-ccf86903fe30" providerId="ADAL" clId="{B8B0DC73-E90D-4C00-A8E6-D35FB72CCCE0}" dt="2023-10-10T22:08:46.195" v="618" actId="20577"/>
          <ac:spMkLst>
            <pc:docMk/>
            <pc:sldMk cId="4212537284" sldId="31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54:20.928" v="2051" actId="20577"/>
        <pc:sldMkLst>
          <pc:docMk/>
          <pc:sldMk cId="3285483599" sldId="312"/>
        </pc:sldMkLst>
        <pc:spChg chg="mod">
          <ac:chgData name="Thomas, Tracy" userId="ff8988ba-1a9c-4295-8731-ccf86903fe30" providerId="ADAL" clId="{B8B0DC73-E90D-4C00-A8E6-D35FB72CCCE0}" dt="2023-10-11T16:54:20.928" v="2051" actId="20577"/>
          <ac:spMkLst>
            <pc:docMk/>
            <pc:sldMk cId="3285483599" sldId="312"/>
            <ac:spMk id="3" creationId="{00000000-0000-0000-0000-000000000000}"/>
          </ac:spMkLst>
        </pc:spChg>
      </pc:sldChg>
      <pc:sldChg chg="modSp del mod">
        <pc:chgData name="Thomas, Tracy" userId="ff8988ba-1a9c-4295-8731-ccf86903fe30" providerId="ADAL" clId="{B8B0DC73-E90D-4C00-A8E6-D35FB72CCCE0}" dt="2023-10-10T22:48:43.092" v="1008" actId="2696"/>
        <pc:sldMkLst>
          <pc:docMk/>
          <pc:sldMk cId="617537332" sldId="314"/>
        </pc:sldMkLst>
        <pc:spChg chg="mod">
          <ac:chgData name="Thomas, Tracy" userId="ff8988ba-1a9c-4295-8731-ccf86903fe30" providerId="ADAL" clId="{B8B0DC73-E90D-4C00-A8E6-D35FB72CCCE0}" dt="2023-10-10T22:45:08.764" v="995" actId="21"/>
          <ac:spMkLst>
            <pc:docMk/>
            <pc:sldMk cId="617537332" sldId="314"/>
            <ac:spMk id="3" creationId="{00000000-0000-0000-0000-000000000000}"/>
          </ac:spMkLst>
        </pc:spChg>
      </pc:sldChg>
      <pc:sldChg chg="del">
        <pc:chgData name="Thomas, Tracy" userId="ff8988ba-1a9c-4295-8731-ccf86903fe30" providerId="ADAL" clId="{B8B0DC73-E90D-4C00-A8E6-D35FB72CCCE0}" dt="2023-10-10T22:48:29.972" v="1007" actId="2696"/>
        <pc:sldMkLst>
          <pc:docMk/>
          <pc:sldMk cId="2338116087" sldId="315"/>
        </pc:sldMkLst>
      </pc:sldChg>
      <pc:sldChg chg="del">
        <pc:chgData name="Thomas, Tracy" userId="ff8988ba-1a9c-4295-8731-ccf86903fe30" providerId="ADAL" clId="{B8B0DC73-E90D-4C00-A8E6-D35FB72CCCE0}" dt="2023-10-10T22:49:30.032" v="1009" actId="2696"/>
        <pc:sldMkLst>
          <pc:docMk/>
          <pc:sldMk cId="3434455666" sldId="316"/>
        </pc:sldMkLst>
      </pc:sldChg>
      <pc:sldChg chg="modSp mod">
        <pc:chgData name="Thomas, Tracy" userId="ff8988ba-1a9c-4295-8731-ccf86903fe30" providerId="ADAL" clId="{B8B0DC73-E90D-4C00-A8E6-D35FB72CCCE0}" dt="2023-10-16T21:10:08.470" v="4020" actId="20577"/>
        <pc:sldMkLst>
          <pc:docMk/>
          <pc:sldMk cId="1332531619" sldId="317"/>
        </pc:sldMkLst>
        <pc:spChg chg="mod">
          <ac:chgData name="Thomas, Tracy" userId="ff8988ba-1a9c-4295-8731-ccf86903fe30" providerId="ADAL" clId="{B8B0DC73-E90D-4C00-A8E6-D35FB72CCCE0}" dt="2023-10-10T23:45:12.841" v="1425" actId="20577"/>
          <ac:spMkLst>
            <pc:docMk/>
            <pc:sldMk cId="1332531619" sldId="317"/>
            <ac:spMk id="2" creationId="{00000000-0000-0000-0000-000000000000}"/>
          </ac:spMkLst>
        </pc:spChg>
        <pc:spChg chg="mod">
          <ac:chgData name="Thomas, Tracy" userId="ff8988ba-1a9c-4295-8731-ccf86903fe30" providerId="ADAL" clId="{B8B0DC73-E90D-4C00-A8E6-D35FB72CCCE0}" dt="2023-10-16T21:10:08.470" v="4020" actId="20577"/>
          <ac:spMkLst>
            <pc:docMk/>
            <pc:sldMk cId="1332531619" sldId="317"/>
            <ac:spMk id="3" creationId="{00000000-0000-0000-0000-000000000000}"/>
          </ac:spMkLst>
        </pc:spChg>
      </pc:sldChg>
      <pc:sldChg chg="addSp delSp modSp mod">
        <pc:chgData name="Thomas, Tracy" userId="ff8988ba-1a9c-4295-8731-ccf86903fe30" providerId="ADAL" clId="{B8B0DC73-E90D-4C00-A8E6-D35FB72CCCE0}" dt="2023-10-12T18:46:06.041" v="3567" actId="14100"/>
        <pc:sldMkLst>
          <pc:docMk/>
          <pc:sldMk cId="3647632355" sldId="318"/>
        </pc:sldMkLst>
        <pc:spChg chg="mod">
          <ac:chgData name="Thomas, Tracy" userId="ff8988ba-1a9c-4295-8731-ccf86903fe30" providerId="ADAL" clId="{B8B0DC73-E90D-4C00-A8E6-D35FB72CCCE0}" dt="2023-10-11T23:24:24.068" v="2416" actId="20577"/>
          <ac:spMkLst>
            <pc:docMk/>
            <pc:sldMk cId="3647632355" sldId="318"/>
            <ac:spMk id="2" creationId="{00000000-0000-0000-0000-000000000000}"/>
          </ac:spMkLst>
        </pc:spChg>
        <pc:spChg chg="mod">
          <ac:chgData name="Thomas, Tracy" userId="ff8988ba-1a9c-4295-8731-ccf86903fe30" providerId="ADAL" clId="{B8B0DC73-E90D-4C00-A8E6-D35FB72CCCE0}" dt="2023-10-12T18:46:06.041" v="3567" actId="14100"/>
          <ac:spMkLst>
            <pc:docMk/>
            <pc:sldMk cId="3647632355" sldId="318"/>
            <ac:spMk id="3" creationId="{00000000-0000-0000-0000-000000000000}"/>
          </ac:spMkLst>
        </pc:spChg>
        <pc:picChg chg="add del mod">
          <ac:chgData name="Thomas, Tracy" userId="ff8988ba-1a9c-4295-8731-ccf86903fe30" providerId="ADAL" clId="{B8B0DC73-E90D-4C00-A8E6-D35FB72CCCE0}" dt="2023-10-12T16:48:05.460" v="3090" actId="478"/>
          <ac:picMkLst>
            <pc:docMk/>
            <pc:sldMk cId="3647632355" sldId="318"/>
            <ac:picMk id="5" creationId="{62FB33D7-422B-2EEC-7C9B-4C3723882C84}"/>
          </ac:picMkLst>
        </pc:picChg>
        <pc:picChg chg="add del mod">
          <ac:chgData name="Thomas, Tracy" userId="ff8988ba-1a9c-4295-8731-ccf86903fe30" providerId="ADAL" clId="{B8B0DC73-E90D-4C00-A8E6-D35FB72CCCE0}" dt="2023-10-12T00:00:07.044" v="3048" actId="478"/>
          <ac:picMkLst>
            <pc:docMk/>
            <pc:sldMk cId="3647632355" sldId="318"/>
            <ac:picMk id="5" creationId="{9331412D-2BBF-2749-1922-D3E06A953E7D}"/>
          </ac:picMkLst>
        </pc:picChg>
        <pc:picChg chg="add mod">
          <ac:chgData name="Thomas, Tracy" userId="ff8988ba-1a9c-4295-8731-ccf86903fe30" providerId="ADAL" clId="{B8B0DC73-E90D-4C00-A8E6-D35FB72CCCE0}" dt="2023-10-12T16:50:05.789" v="3110" actId="14100"/>
          <ac:picMkLst>
            <pc:docMk/>
            <pc:sldMk cId="3647632355" sldId="318"/>
            <ac:picMk id="7" creationId="{4841150D-8F8D-F1BE-13F0-7784154FB1E0}"/>
          </ac:picMkLst>
        </pc:picChg>
      </pc:sldChg>
      <pc:sldChg chg="del">
        <pc:chgData name="Thomas, Tracy" userId="ff8988ba-1a9c-4295-8731-ccf86903fe30" providerId="ADAL" clId="{B8B0DC73-E90D-4C00-A8E6-D35FB72CCCE0}" dt="2023-10-10T23:04:35.028" v="1012" actId="2696"/>
        <pc:sldMkLst>
          <pc:docMk/>
          <pc:sldMk cId="1201149680" sldId="319"/>
        </pc:sldMkLst>
      </pc:sldChg>
      <pc:sldChg chg="del">
        <pc:chgData name="Thomas, Tracy" userId="ff8988ba-1a9c-4295-8731-ccf86903fe30" providerId="ADAL" clId="{B8B0DC73-E90D-4C00-A8E6-D35FB72CCCE0}" dt="2023-10-10T23:04:29.829" v="1011" actId="2696"/>
        <pc:sldMkLst>
          <pc:docMk/>
          <pc:sldMk cId="561916983" sldId="320"/>
        </pc:sldMkLst>
      </pc:sldChg>
      <pc:sldChg chg="modSp mod">
        <pc:chgData name="Thomas, Tracy" userId="ff8988ba-1a9c-4295-8731-ccf86903fe30" providerId="ADAL" clId="{B8B0DC73-E90D-4C00-A8E6-D35FB72CCCE0}" dt="2023-10-12T22:59:14.087" v="3900" actId="20577"/>
        <pc:sldMkLst>
          <pc:docMk/>
          <pc:sldMk cId="862578770" sldId="322"/>
        </pc:sldMkLst>
        <pc:spChg chg="mod">
          <ac:chgData name="Thomas, Tracy" userId="ff8988ba-1a9c-4295-8731-ccf86903fe30" providerId="ADAL" clId="{B8B0DC73-E90D-4C00-A8E6-D35FB72CCCE0}" dt="2023-10-12T22:59:14.087" v="3900" actId="20577"/>
          <ac:spMkLst>
            <pc:docMk/>
            <pc:sldMk cId="862578770" sldId="322"/>
            <ac:spMk id="3" creationId="{00000000-0000-0000-0000-000000000000}"/>
          </ac:spMkLst>
        </pc:spChg>
      </pc:sldChg>
      <pc:sldChg chg="add">
        <pc:chgData name="Thomas, Tracy" userId="ff8988ba-1a9c-4295-8731-ccf86903fe30" providerId="ADAL" clId="{B8B0DC73-E90D-4C00-A8E6-D35FB72CCCE0}" dt="2023-10-10T21:51:15.862" v="197" actId="2890"/>
        <pc:sldMkLst>
          <pc:docMk/>
          <pc:sldMk cId="61870931" sldId="323"/>
        </pc:sldMkLst>
      </pc:sldChg>
      <pc:sldChg chg="add">
        <pc:chgData name="Thomas, Tracy" userId="ff8988ba-1a9c-4295-8731-ccf86903fe30" providerId="ADAL" clId="{B8B0DC73-E90D-4C00-A8E6-D35FB72CCCE0}" dt="2023-10-11T23:24:07.812" v="2405" actId="2890"/>
        <pc:sldMkLst>
          <pc:docMk/>
          <pc:sldMk cId="1145784370" sldId="324"/>
        </pc:sldMkLst>
      </pc:sldChg>
      <pc:sldChg chg="addSp modSp add mod">
        <pc:chgData name="Thomas, Tracy" userId="ff8988ba-1a9c-4295-8731-ccf86903fe30" providerId="ADAL" clId="{B8B0DC73-E90D-4C00-A8E6-D35FB72CCCE0}" dt="2023-10-12T16:50:25.511" v="3111" actId="14100"/>
        <pc:sldMkLst>
          <pc:docMk/>
          <pc:sldMk cId="2661724078" sldId="325"/>
        </pc:sldMkLst>
        <pc:spChg chg="mod">
          <ac:chgData name="Thomas, Tracy" userId="ff8988ba-1a9c-4295-8731-ccf86903fe30" providerId="ADAL" clId="{B8B0DC73-E90D-4C00-A8E6-D35FB72CCCE0}" dt="2023-10-11T23:58:51.109" v="3046" actId="20577"/>
          <ac:spMkLst>
            <pc:docMk/>
            <pc:sldMk cId="2661724078" sldId="325"/>
            <ac:spMk id="3" creationId="{00000000-0000-0000-0000-000000000000}"/>
          </ac:spMkLst>
        </pc:spChg>
        <pc:picChg chg="add mod">
          <ac:chgData name="Thomas, Tracy" userId="ff8988ba-1a9c-4295-8731-ccf86903fe30" providerId="ADAL" clId="{B8B0DC73-E90D-4C00-A8E6-D35FB72CCCE0}" dt="2023-10-12T16:50:25.511" v="3111" actId="14100"/>
          <ac:picMkLst>
            <pc:docMk/>
            <pc:sldMk cId="2661724078" sldId="325"/>
            <ac:picMk id="5" creationId="{5264D50E-AA43-A56E-45DD-92CD31A64AE0}"/>
          </ac:picMkLst>
        </pc:picChg>
      </pc:sldChg>
      <pc:sldChg chg="addSp delSp modSp add mod">
        <pc:chgData name="Thomas, Tracy" userId="ff8988ba-1a9c-4295-8731-ccf86903fe30" providerId="ADAL" clId="{B8B0DC73-E90D-4C00-A8E6-D35FB72CCCE0}" dt="2023-10-12T16:57:18.082" v="3320" actId="14100"/>
        <pc:sldMkLst>
          <pc:docMk/>
          <pc:sldMk cId="3075092084" sldId="326"/>
        </pc:sldMkLst>
        <pc:spChg chg="mod">
          <ac:chgData name="Thomas, Tracy" userId="ff8988ba-1a9c-4295-8731-ccf86903fe30" providerId="ADAL" clId="{B8B0DC73-E90D-4C00-A8E6-D35FB72CCCE0}" dt="2023-10-12T16:56:24.115" v="3310" actId="20577"/>
          <ac:spMkLst>
            <pc:docMk/>
            <pc:sldMk cId="3075092084" sldId="326"/>
            <ac:spMk id="3" creationId="{00000000-0000-0000-0000-000000000000}"/>
          </ac:spMkLst>
        </pc:spChg>
        <pc:picChg chg="del">
          <ac:chgData name="Thomas, Tracy" userId="ff8988ba-1a9c-4295-8731-ccf86903fe30" providerId="ADAL" clId="{B8B0DC73-E90D-4C00-A8E6-D35FB72CCCE0}" dt="2023-10-12T16:43:46.634" v="3062" actId="478"/>
          <ac:picMkLst>
            <pc:docMk/>
            <pc:sldMk cId="3075092084" sldId="326"/>
            <ac:picMk id="5" creationId="{5264D50E-AA43-A56E-45DD-92CD31A64AE0}"/>
          </ac:picMkLst>
        </pc:picChg>
        <pc:picChg chg="add del mod">
          <ac:chgData name="Thomas, Tracy" userId="ff8988ba-1a9c-4295-8731-ccf86903fe30" providerId="ADAL" clId="{B8B0DC73-E90D-4C00-A8E6-D35FB72CCCE0}" dt="2023-10-12T16:56:50.233" v="3315" actId="478"/>
          <ac:picMkLst>
            <pc:docMk/>
            <pc:sldMk cId="3075092084" sldId="326"/>
            <ac:picMk id="6" creationId="{1A98DFFA-9BF9-A9D1-5C65-4CFDF140DBD4}"/>
          </ac:picMkLst>
        </pc:picChg>
        <pc:picChg chg="add mod">
          <ac:chgData name="Thomas, Tracy" userId="ff8988ba-1a9c-4295-8731-ccf86903fe30" providerId="ADAL" clId="{B8B0DC73-E90D-4C00-A8E6-D35FB72CCCE0}" dt="2023-10-12T16:57:18.082" v="3320" actId="14100"/>
          <ac:picMkLst>
            <pc:docMk/>
            <pc:sldMk cId="3075092084" sldId="326"/>
            <ac:picMk id="8" creationId="{745DA489-0E5C-5D71-8CED-10933D9A0192}"/>
          </ac:picMkLst>
        </pc:picChg>
      </pc:sldChg>
    </pc:docChg>
  </pc:docChgLst>
  <pc:docChgLst>
    <pc:chgData name="Thomas, Tracy" userId="S::tracy.thomas@azahcccs.gov::ff8988ba-1a9c-4295-8731-ccf86903fe30" providerId="AD" clId="Web-{BDF69DF0-F208-90DE-DA05-FCBA4B8E0CA6}"/>
    <pc:docChg chg="modSld">
      <pc:chgData name="Thomas, Tracy" userId="S::tracy.thomas@azahcccs.gov::ff8988ba-1a9c-4295-8731-ccf86903fe30" providerId="AD" clId="Web-{BDF69DF0-F208-90DE-DA05-FCBA4B8E0CA6}" dt="2024-10-09T21:28:53.192" v="123" actId="20577"/>
      <pc:docMkLst>
        <pc:docMk/>
      </pc:docMkLst>
      <pc:sldChg chg="modSp">
        <pc:chgData name="Thomas, Tracy" userId="S::tracy.thomas@azahcccs.gov::ff8988ba-1a9c-4295-8731-ccf86903fe30" providerId="AD" clId="Web-{BDF69DF0-F208-90DE-DA05-FCBA4B8E0CA6}" dt="2024-10-09T21:17:13.227" v="2" actId="20577"/>
        <pc:sldMkLst>
          <pc:docMk/>
          <pc:sldMk cId="1332531619" sldId="317"/>
        </pc:sldMkLst>
        <pc:spChg chg="mod">
          <ac:chgData name="Thomas, Tracy" userId="S::tracy.thomas@azahcccs.gov::ff8988ba-1a9c-4295-8731-ccf86903fe30" providerId="AD" clId="Web-{BDF69DF0-F208-90DE-DA05-FCBA4B8E0CA6}" dt="2024-10-09T21:17:13.227" v="2" actId="20577"/>
          <ac:spMkLst>
            <pc:docMk/>
            <pc:sldMk cId="1332531619" sldId="317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DF69DF0-F208-90DE-DA05-FCBA4B8E0CA6}" dt="2024-10-09T21:28:53.192" v="123" actId="20577"/>
        <pc:sldMkLst>
          <pc:docMk/>
          <pc:sldMk cId="862578770" sldId="322"/>
        </pc:sldMkLst>
        <pc:spChg chg="mod">
          <ac:chgData name="Thomas, Tracy" userId="S::tracy.thomas@azahcccs.gov::ff8988ba-1a9c-4295-8731-ccf86903fe30" providerId="AD" clId="Web-{BDF69DF0-F208-90DE-DA05-FCBA4B8E0CA6}" dt="2024-10-09T21:28:53.192" v="123" actId="20577"/>
          <ac:spMkLst>
            <pc:docMk/>
            <pc:sldMk cId="862578770" sldId="322"/>
            <ac:spMk id="3" creationId="{00000000-0000-0000-0000-000000000000}"/>
          </ac:spMkLst>
        </pc:spChg>
      </pc:sldChg>
    </pc:docChg>
  </pc:docChgLst>
  <pc:docChgLst>
    <pc:chgData name="Thomas, Tracy" userId="ff8988ba-1a9c-4295-8731-ccf86903fe30" providerId="ADAL" clId="{E8CD4023-198B-4CD8-AA8F-2086E2EF7CB6}"/>
    <pc:docChg chg="modSld">
      <pc:chgData name="Thomas, Tracy" userId="ff8988ba-1a9c-4295-8731-ccf86903fe30" providerId="ADAL" clId="{E8CD4023-198B-4CD8-AA8F-2086E2EF7CB6}" dt="2022-10-11T21:11:59.782" v="3" actId="27107"/>
      <pc:docMkLst>
        <pc:docMk/>
      </pc:docMkLst>
      <pc:sldChg chg="modSp mod">
        <pc:chgData name="Thomas, Tracy" userId="ff8988ba-1a9c-4295-8731-ccf86903fe30" providerId="ADAL" clId="{E8CD4023-198B-4CD8-AA8F-2086E2EF7CB6}" dt="2022-10-11T21:11:28.760" v="1" actId="27107"/>
        <pc:sldMkLst>
          <pc:docMk/>
          <pc:sldMk cId="534686684" sldId="290"/>
        </pc:sldMkLst>
        <pc:spChg chg="mod">
          <ac:chgData name="Thomas, Tracy" userId="ff8988ba-1a9c-4295-8731-ccf86903fe30" providerId="ADAL" clId="{E8CD4023-198B-4CD8-AA8F-2086E2EF7CB6}" dt="2022-10-11T21:11:28.760" v="1" actId="27107"/>
          <ac:spMkLst>
            <pc:docMk/>
            <pc:sldMk cId="534686684" sldId="29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E8CD4023-198B-4CD8-AA8F-2086E2EF7CB6}" dt="2022-10-11T21:11:59.782" v="3" actId="27107"/>
        <pc:sldMkLst>
          <pc:docMk/>
          <pc:sldMk cId="561916983" sldId="320"/>
        </pc:sldMkLst>
        <pc:spChg chg="mod">
          <ac:chgData name="Thomas, Tracy" userId="ff8988ba-1a9c-4295-8731-ccf86903fe30" providerId="ADAL" clId="{E8CD4023-198B-4CD8-AA8F-2086E2EF7CB6}" dt="2022-10-11T21:11:59.782" v="3" actId="27107"/>
          <ac:spMkLst>
            <pc:docMk/>
            <pc:sldMk cId="561916983" sldId="32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E8CD4023-198B-4CD8-AA8F-2086E2EF7CB6}" dt="2022-10-11T21:11:41.875" v="2" actId="27107"/>
        <pc:sldMkLst>
          <pc:docMk/>
          <pc:sldMk cId="3783648175" sldId="321"/>
        </pc:sldMkLst>
        <pc:spChg chg="mod">
          <ac:chgData name="Thomas, Tracy" userId="ff8988ba-1a9c-4295-8731-ccf86903fe30" providerId="ADAL" clId="{E8CD4023-198B-4CD8-AA8F-2086E2EF7CB6}" dt="2022-10-11T21:11:41.875" v="2" actId="27107"/>
          <ac:spMkLst>
            <pc:docMk/>
            <pc:sldMk cId="3783648175" sldId="321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F74251ED-20F1-64A6-BD27-5C040CF024EF}"/>
    <pc:docChg chg="modSld">
      <pc:chgData name="Thomas, Tracy" userId="S::tracy.thomas@azahcccs.gov::ff8988ba-1a9c-4295-8731-ccf86903fe30" providerId="AD" clId="Web-{F74251ED-20F1-64A6-BD27-5C040CF024EF}" dt="2024-10-11T21:56:08.851" v="1" actId="20577"/>
      <pc:docMkLst>
        <pc:docMk/>
      </pc:docMkLst>
      <pc:sldChg chg="modSp">
        <pc:chgData name="Thomas, Tracy" userId="S::tracy.thomas@azahcccs.gov::ff8988ba-1a9c-4295-8731-ccf86903fe30" providerId="AD" clId="Web-{F74251ED-20F1-64A6-BD27-5C040CF024EF}" dt="2024-10-11T21:56:08.851" v="1" actId="20577"/>
        <pc:sldMkLst>
          <pc:docMk/>
          <pc:sldMk cId="534686684" sldId="290"/>
        </pc:sldMkLst>
        <pc:spChg chg="mod">
          <ac:chgData name="Thomas, Tracy" userId="S::tracy.thomas@azahcccs.gov::ff8988ba-1a9c-4295-8731-ccf86903fe30" providerId="AD" clId="Web-{F74251ED-20F1-64A6-BD27-5C040CF024EF}" dt="2024-10-11T21:56:08.851" v="1" actId="20577"/>
          <ac:spMkLst>
            <pc:docMk/>
            <pc:sldMk cId="534686684" sldId="290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679E2022-ED3F-E9BE-3D0A-70F7D9702FCC}"/>
    <pc:docChg chg="delSld modSld">
      <pc:chgData name="Thomas, Tracy" userId="S::tracy.thomas@azahcccs.gov::ff8988ba-1a9c-4295-8731-ccf86903fe30" providerId="AD" clId="Web-{679E2022-ED3F-E9BE-3D0A-70F7D9702FCC}" dt="2022-10-11T21:06:07.095" v="7" actId="20577"/>
      <pc:docMkLst>
        <pc:docMk/>
      </pc:docMkLst>
      <pc:sldChg chg="modSp">
        <pc:chgData name="Thomas, Tracy" userId="S::tracy.thomas@azahcccs.gov::ff8988ba-1a9c-4295-8731-ccf86903fe30" providerId="AD" clId="Web-{679E2022-ED3F-E9BE-3D0A-70F7D9702FCC}" dt="2022-10-11T21:05:18.703" v="3" actId="20577"/>
        <pc:sldMkLst>
          <pc:docMk/>
          <pc:sldMk cId="4129683127" sldId="287"/>
        </pc:sldMkLst>
        <pc:spChg chg="mod">
          <ac:chgData name="Thomas, Tracy" userId="S::tracy.thomas@azahcccs.gov::ff8988ba-1a9c-4295-8731-ccf86903fe30" providerId="AD" clId="Web-{679E2022-ED3F-E9BE-3D0A-70F7D9702FCC}" dt="2022-10-11T21:05:18.703" v="3" actId="20577"/>
          <ac:spMkLst>
            <pc:docMk/>
            <pc:sldMk cId="4129683127" sldId="287"/>
            <ac:spMk id="6" creationId="{00000000-0000-0000-0000-000000000000}"/>
          </ac:spMkLst>
        </pc:spChg>
      </pc:sldChg>
      <pc:sldChg chg="modSp del">
        <pc:chgData name="Thomas, Tracy" userId="S::tracy.thomas@azahcccs.gov::ff8988ba-1a9c-4295-8731-ccf86903fe30" providerId="AD" clId="Web-{679E2022-ED3F-E9BE-3D0A-70F7D9702FCC}" dt="2022-10-11T21:05:22.281" v="4"/>
        <pc:sldMkLst>
          <pc:docMk/>
          <pc:sldMk cId="872644103" sldId="288"/>
        </pc:sldMkLst>
        <pc:spChg chg="mod">
          <ac:chgData name="Thomas, Tracy" userId="S::tracy.thomas@azahcccs.gov::ff8988ba-1a9c-4295-8731-ccf86903fe30" providerId="AD" clId="Web-{679E2022-ED3F-E9BE-3D0A-70F7D9702FCC}" dt="2022-10-11T21:05:06.937" v="0" actId="20577"/>
          <ac:spMkLst>
            <pc:docMk/>
            <pc:sldMk cId="872644103" sldId="288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79E2022-ED3F-E9BE-3D0A-70F7D9702FCC}" dt="2022-10-11T21:06:07.095" v="7" actId="20577"/>
        <pc:sldMkLst>
          <pc:docMk/>
          <pc:sldMk cId="3783648175" sldId="321"/>
        </pc:sldMkLst>
        <pc:spChg chg="mod">
          <ac:chgData name="Thomas, Tracy" userId="S::tracy.thomas@azahcccs.gov::ff8988ba-1a9c-4295-8731-ccf86903fe30" providerId="AD" clId="Web-{679E2022-ED3F-E9BE-3D0A-70F7D9702FCC}" dt="2022-10-11T21:06:07.095" v="7" actId="20577"/>
          <ac:spMkLst>
            <pc:docMk/>
            <pc:sldMk cId="3783648175" sldId="321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3A5F1ED5-163F-36D5-DD81-490B25E564E4}"/>
    <pc:docChg chg="modSld">
      <pc:chgData name="Thomas, Tracy" userId="S::tracy.thomas@azahcccs.gov::ff8988ba-1a9c-4295-8731-ccf86903fe30" providerId="AD" clId="Web-{3A5F1ED5-163F-36D5-DD81-490B25E564E4}" dt="2024-10-08T22:31:11.725" v="237" actId="20577"/>
      <pc:docMkLst>
        <pc:docMk/>
      </pc:docMkLst>
      <pc:sldChg chg="modSp">
        <pc:chgData name="Thomas, Tracy" userId="S::tracy.thomas@azahcccs.gov::ff8988ba-1a9c-4295-8731-ccf86903fe30" providerId="AD" clId="Web-{3A5F1ED5-163F-36D5-DD81-490B25E564E4}" dt="2024-10-08T22:31:11.725" v="237" actId="20577"/>
        <pc:sldMkLst>
          <pc:docMk/>
          <pc:sldMk cId="862578770" sldId="322"/>
        </pc:sldMkLst>
        <pc:spChg chg="mod">
          <ac:chgData name="Thomas, Tracy" userId="S::tracy.thomas@azahcccs.gov::ff8988ba-1a9c-4295-8731-ccf86903fe30" providerId="AD" clId="Web-{3A5F1ED5-163F-36D5-DD81-490B25E564E4}" dt="2024-10-08T22:31:11.725" v="237" actId="20577"/>
          <ac:spMkLst>
            <pc:docMk/>
            <pc:sldMk cId="862578770" sldId="322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B5D7CF98-F8EC-19D2-FFC6-10D31BB1FE1F}"/>
    <pc:docChg chg="modSld">
      <pc:chgData name="Thomas, Tracy" userId="S::tracy.thomas@azahcccs.gov::ff8988ba-1a9c-4295-8731-ccf86903fe30" providerId="AD" clId="Web-{B5D7CF98-F8EC-19D2-FFC6-10D31BB1FE1F}" dt="2023-10-12T16:33:58.817" v="34" actId="20577"/>
      <pc:docMkLst>
        <pc:docMk/>
      </pc:docMkLst>
      <pc:sldChg chg="modSp">
        <pc:chgData name="Thomas, Tracy" userId="S::tracy.thomas@azahcccs.gov::ff8988ba-1a9c-4295-8731-ccf86903fe30" providerId="AD" clId="Web-{B5D7CF98-F8EC-19D2-FFC6-10D31BB1FE1F}" dt="2023-10-12T16:28:23.852" v="15" actId="1076"/>
        <pc:sldMkLst>
          <pc:docMk/>
          <pc:sldMk cId="4159751650" sldId="261"/>
        </pc:sldMkLst>
        <pc:spChg chg="mod">
          <ac:chgData name="Thomas, Tracy" userId="S::tracy.thomas@azahcccs.gov::ff8988ba-1a9c-4295-8731-ccf86903fe30" providerId="AD" clId="Web-{B5D7CF98-F8EC-19D2-FFC6-10D31BB1FE1F}" dt="2023-10-12T16:28:19.320" v="14" actId="1076"/>
          <ac:spMkLst>
            <pc:docMk/>
            <pc:sldMk cId="4159751650" sldId="261"/>
            <ac:spMk id="4" creationId="{00000000-0000-0000-0000-000000000000}"/>
          </ac:spMkLst>
        </pc:spChg>
        <pc:spChg chg="mod">
          <ac:chgData name="Thomas, Tracy" userId="S::tracy.thomas@azahcccs.gov::ff8988ba-1a9c-4295-8731-ccf86903fe30" providerId="AD" clId="Web-{B5D7CF98-F8EC-19D2-FFC6-10D31BB1FE1F}" dt="2023-10-12T16:28:23.852" v="15" actId="1076"/>
          <ac:spMkLst>
            <pc:docMk/>
            <pc:sldMk cId="4159751650" sldId="261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5D7CF98-F8EC-19D2-FFC6-10D31BB1FE1F}" dt="2023-10-12T16:33:58.817" v="34" actId="20577"/>
        <pc:sldMkLst>
          <pc:docMk/>
          <pc:sldMk cId="3647632355" sldId="318"/>
        </pc:sldMkLst>
        <pc:spChg chg="mod">
          <ac:chgData name="Thomas, Tracy" userId="S::tracy.thomas@azahcccs.gov::ff8988ba-1a9c-4295-8731-ccf86903fe30" providerId="AD" clId="Web-{B5D7CF98-F8EC-19D2-FFC6-10D31BB1FE1F}" dt="2023-10-12T16:33:58.817" v="34" actId="20577"/>
          <ac:spMkLst>
            <pc:docMk/>
            <pc:sldMk cId="3647632355" sldId="318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62E935F4-E1D6-818D-2EA9-D657CCA7EC81}"/>
    <pc:docChg chg="addSld delSld modSld sldOrd">
      <pc:chgData name="Thomas, Tracy" userId="S::tracy.thomas@azahcccs.gov::ff8988ba-1a9c-4295-8731-ccf86903fe30" providerId="AD" clId="Web-{62E935F4-E1D6-818D-2EA9-D657CCA7EC81}" dt="2024-10-03T23:58:28.769" v="1271" actId="14100"/>
      <pc:docMkLst>
        <pc:docMk/>
      </pc:docMkLst>
      <pc:sldChg chg="delSp">
        <pc:chgData name="Thomas, Tracy" userId="S::tracy.thomas@azahcccs.gov::ff8988ba-1a9c-4295-8731-ccf86903fe30" providerId="AD" clId="Web-{62E935F4-E1D6-818D-2EA9-D657CCA7EC81}" dt="2024-10-03T19:42:51.916" v="0"/>
        <pc:sldMkLst>
          <pc:docMk/>
          <pc:sldMk cId="1294198660" sldId="286"/>
        </pc:sldMkLst>
        <pc:picChg chg="del">
          <ac:chgData name="Thomas, Tracy" userId="S::tracy.thomas@azahcccs.gov::ff8988ba-1a9c-4295-8731-ccf86903fe30" providerId="AD" clId="Web-{62E935F4-E1D6-818D-2EA9-D657CCA7EC81}" dt="2024-10-03T19:42:51.916" v="0"/>
          <ac:picMkLst>
            <pc:docMk/>
            <pc:sldMk cId="1294198660" sldId="286"/>
            <ac:picMk id="1028" creationId="{D0B32069-A08C-454E-8B56-6A564A114632}"/>
          </ac:picMkLst>
        </pc:picChg>
      </pc:sldChg>
      <pc:sldChg chg="modSp">
        <pc:chgData name="Thomas, Tracy" userId="S::tracy.thomas@azahcccs.gov::ff8988ba-1a9c-4295-8731-ccf86903fe30" providerId="AD" clId="Web-{62E935F4-E1D6-818D-2EA9-D657CCA7EC81}" dt="2024-10-03T20:42:43.104" v="102" actId="20577"/>
        <pc:sldMkLst>
          <pc:docMk/>
          <pc:sldMk cId="4129683127" sldId="287"/>
        </pc:sldMkLst>
        <pc:spChg chg="mod">
          <ac:chgData name="Thomas, Tracy" userId="S::tracy.thomas@azahcccs.gov::ff8988ba-1a9c-4295-8731-ccf86903fe30" providerId="AD" clId="Web-{62E935F4-E1D6-818D-2EA9-D657CCA7EC81}" dt="2024-10-03T20:42:43.104" v="102" actId="20577"/>
          <ac:spMkLst>
            <pc:docMk/>
            <pc:sldMk cId="4129683127" sldId="287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2E935F4-E1D6-818D-2EA9-D657CCA7EC81}" dt="2024-10-03T20:42:06.384" v="95" actId="1076"/>
        <pc:sldMkLst>
          <pc:docMk/>
          <pc:sldMk cId="534686684" sldId="290"/>
        </pc:sldMkLst>
        <pc:spChg chg="mod">
          <ac:chgData name="Thomas, Tracy" userId="S::tracy.thomas@azahcccs.gov::ff8988ba-1a9c-4295-8731-ccf86903fe30" providerId="AD" clId="Web-{62E935F4-E1D6-818D-2EA9-D657CCA7EC81}" dt="2024-10-03T20:42:06.384" v="95" actId="1076"/>
          <ac:spMkLst>
            <pc:docMk/>
            <pc:sldMk cId="534686684" sldId="290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2E935F4-E1D6-818D-2EA9-D657CCA7EC81}" dt="2024-10-03T21:01:59.002" v="178" actId="20577"/>
        <pc:sldMkLst>
          <pc:docMk/>
          <pc:sldMk cId="3366034218" sldId="299"/>
        </pc:sldMkLst>
        <pc:spChg chg="mod">
          <ac:chgData name="Thomas, Tracy" userId="S::tracy.thomas@azahcccs.gov::ff8988ba-1a9c-4295-8731-ccf86903fe30" providerId="AD" clId="Web-{62E935F4-E1D6-818D-2EA9-D657CCA7EC81}" dt="2024-10-03T21:01:59.002" v="178" actId="20577"/>
          <ac:spMkLst>
            <pc:docMk/>
            <pc:sldMk cId="3366034218" sldId="299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2E935F4-E1D6-818D-2EA9-D657CCA7EC81}" dt="2024-10-03T22:08:43.504" v="396" actId="1076"/>
        <pc:sldMkLst>
          <pc:docMk/>
          <pc:sldMk cId="556783073" sldId="302"/>
        </pc:sldMkLst>
        <pc:spChg chg="mod">
          <ac:chgData name="Thomas, Tracy" userId="S::tracy.thomas@azahcccs.gov::ff8988ba-1a9c-4295-8731-ccf86903fe30" providerId="AD" clId="Web-{62E935F4-E1D6-818D-2EA9-D657CCA7EC81}" dt="2024-10-03T22:08:39.425" v="395" actId="20577"/>
          <ac:spMkLst>
            <pc:docMk/>
            <pc:sldMk cId="556783073" sldId="302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62E935F4-E1D6-818D-2EA9-D657CCA7EC81}" dt="2024-10-03T22:08:43.504" v="396" actId="1076"/>
          <ac:spMkLst>
            <pc:docMk/>
            <pc:sldMk cId="556783073" sldId="302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2E935F4-E1D6-818D-2EA9-D657CCA7EC81}" dt="2024-10-03T23:58:28.769" v="1271" actId="14100"/>
        <pc:sldMkLst>
          <pc:docMk/>
          <pc:sldMk cId="3068874570" sldId="305"/>
        </pc:sldMkLst>
        <pc:spChg chg="mod">
          <ac:chgData name="Thomas, Tracy" userId="S::tracy.thomas@azahcccs.gov::ff8988ba-1a9c-4295-8731-ccf86903fe30" providerId="AD" clId="Web-{62E935F4-E1D6-818D-2EA9-D657CCA7EC81}" dt="2024-10-03T23:58:28.769" v="1271" actId="14100"/>
          <ac:spMkLst>
            <pc:docMk/>
            <pc:sldMk cId="3068874570" sldId="305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2E935F4-E1D6-818D-2EA9-D657CCA7EC81}" dt="2024-10-03T22:01:18.790" v="221" actId="20577"/>
        <pc:sldMkLst>
          <pc:docMk/>
          <pc:sldMk cId="1332531619" sldId="317"/>
        </pc:sldMkLst>
        <pc:spChg chg="mod">
          <ac:chgData name="Thomas, Tracy" userId="S::tracy.thomas@azahcccs.gov::ff8988ba-1a9c-4295-8731-ccf86903fe30" providerId="AD" clId="Web-{62E935F4-E1D6-818D-2EA9-D657CCA7EC81}" dt="2024-10-03T22:01:18.790" v="221" actId="20577"/>
          <ac:spMkLst>
            <pc:docMk/>
            <pc:sldMk cId="1332531619" sldId="317"/>
            <ac:spMk id="3" creationId="{00000000-0000-0000-0000-000000000000}"/>
          </ac:spMkLst>
        </pc:spChg>
      </pc:sldChg>
      <pc:sldChg chg="del">
        <pc:chgData name="Thomas, Tracy" userId="S::tracy.thomas@azahcccs.gov::ff8988ba-1a9c-4295-8731-ccf86903fe30" providerId="AD" clId="Web-{62E935F4-E1D6-818D-2EA9-D657CCA7EC81}" dt="2024-10-03T22:01:47.760" v="222"/>
        <pc:sldMkLst>
          <pc:docMk/>
          <pc:sldMk cId="3647632355" sldId="318"/>
        </pc:sldMkLst>
      </pc:sldChg>
      <pc:sldChg chg="modSp">
        <pc:chgData name="Thomas, Tracy" userId="S::tracy.thomas@azahcccs.gov::ff8988ba-1a9c-4295-8731-ccf86903fe30" providerId="AD" clId="Web-{62E935F4-E1D6-818D-2EA9-D657CCA7EC81}" dt="2024-10-03T20:43:15.433" v="104" actId="20577"/>
        <pc:sldMkLst>
          <pc:docMk/>
          <pc:sldMk cId="3783648175" sldId="321"/>
        </pc:sldMkLst>
        <pc:spChg chg="mod">
          <ac:chgData name="Thomas, Tracy" userId="S::tracy.thomas@azahcccs.gov::ff8988ba-1a9c-4295-8731-ccf86903fe30" providerId="AD" clId="Web-{62E935F4-E1D6-818D-2EA9-D657CCA7EC81}" dt="2024-10-03T20:43:15.433" v="104" actId="20577"/>
          <ac:spMkLst>
            <pc:docMk/>
            <pc:sldMk cId="3783648175" sldId="321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2E935F4-E1D6-818D-2EA9-D657CCA7EC81}" dt="2024-10-03T23:47:46.819" v="1194" actId="20577"/>
        <pc:sldMkLst>
          <pc:docMk/>
          <pc:sldMk cId="862578770" sldId="322"/>
        </pc:sldMkLst>
        <pc:spChg chg="mod">
          <ac:chgData name="Thomas, Tracy" userId="S::tracy.thomas@azahcccs.gov::ff8988ba-1a9c-4295-8731-ccf86903fe30" providerId="AD" clId="Web-{62E935F4-E1D6-818D-2EA9-D657CCA7EC81}" dt="2024-10-03T22:44:58.591" v="762" actId="20577"/>
          <ac:spMkLst>
            <pc:docMk/>
            <pc:sldMk cId="862578770" sldId="322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62E935F4-E1D6-818D-2EA9-D657CCA7EC81}" dt="2024-10-03T23:47:46.819" v="1194" actId="20577"/>
          <ac:spMkLst>
            <pc:docMk/>
            <pc:sldMk cId="862578770" sldId="322"/>
            <ac:spMk id="3" creationId="{00000000-0000-0000-0000-000000000000}"/>
          </ac:spMkLst>
        </pc:spChg>
      </pc:sldChg>
      <pc:sldChg chg="modSp ord">
        <pc:chgData name="Thomas, Tracy" userId="S::tracy.thomas@azahcccs.gov::ff8988ba-1a9c-4295-8731-ccf86903fe30" providerId="AD" clId="Web-{62E935F4-E1D6-818D-2EA9-D657CCA7EC81}" dt="2024-10-03T23:52:31.495" v="1242" actId="14100"/>
        <pc:sldMkLst>
          <pc:docMk/>
          <pc:sldMk cId="1145784370" sldId="324"/>
        </pc:sldMkLst>
        <pc:spChg chg="mod">
          <ac:chgData name="Thomas, Tracy" userId="S::tracy.thomas@azahcccs.gov::ff8988ba-1a9c-4295-8731-ccf86903fe30" providerId="AD" clId="Web-{62E935F4-E1D6-818D-2EA9-D657CCA7EC81}" dt="2024-10-03T22:44:09.903" v="752" actId="20577"/>
          <ac:spMkLst>
            <pc:docMk/>
            <pc:sldMk cId="1145784370" sldId="324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62E935F4-E1D6-818D-2EA9-D657CCA7EC81}" dt="2024-10-03T23:52:31.495" v="1242" actId="14100"/>
          <ac:spMkLst>
            <pc:docMk/>
            <pc:sldMk cId="1145784370" sldId="324"/>
            <ac:spMk id="3" creationId="{00000000-0000-0000-0000-000000000000}"/>
          </ac:spMkLst>
        </pc:spChg>
      </pc:sldChg>
      <pc:sldChg chg="del">
        <pc:chgData name="Thomas, Tracy" userId="S::tracy.thomas@azahcccs.gov::ff8988ba-1a9c-4295-8731-ccf86903fe30" providerId="AD" clId="Web-{62E935F4-E1D6-818D-2EA9-D657CCA7EC81}" dt="2024-10-03T22:02:00.902" v="223"/>
        <pc:sldMkLst>
          <pc:docMk/>
          <pc:sldMk cId="2661724078" sldId="325"/>
        </pc:sldMkLst>
      </pc:sldChg>
      <pc:sldChg chg="del">
        <pc:chgData name="Thomas, Tracy" userId="S::tracy.thomas@azahcccs.gov::ff8988ba-1a9c-4295-8731-ccf86903fe30" providerId="AD" clId="Web-{62E935F4-E1D6-818D-2EA9-D657CCA7EC81}" dt="2024-10-03T22:02:05.683" v="224"/>
        <pc:sldMkLst>
          <pc:docMk/>
          <pc:sldMk cId="3075092084" sldId="326"/>
        </pc:sldMkLst>
      </pc:sldChg>
      <pc:sldChg chg="modSp">
        <pc:chgData name="Thomas, Tracy" userId="S::tracy.thomas@azahcccs.gov::ff8988ba-1a9c-4295-8731-ccf86903fe30" providerId="AD" clId="Web-{62E935F4-E1D6-818D-2EA9-D657CCA7EC81}" dt="2024-10-03T20:42:30.729" v="98" actId="20577"/>
        <pc:sldMkLst>
          <pc:docMk/>
          <pc:sldMk cId="1304380155" sldId="327"/>
        </pc:sldMkLst>
        <pc:spChg chg="mod">
          <ac:chgData name="Thomas, Tracy" userId="S::tracy.thomas@azahcccs.gov::ff8988ba-1a9c-4295-8731-ccf86903fe30" providerId="AD" clId="Web-{62E935F4-E1D6-818D-2EA9-D657CCA7EC81}" dt="2024-10-03T20:42:30.729" v="98" actId="20577"/>
          <ac:spMkLst>
            <pc:docMk/>
            <pc:sldMk cId="1304380155" sldId="327"/>
            <ac:spMk id="3" creationId="{00000000-0000-0000-0000-000000000000}"/>
          </ac:spMkLst>
        </pc:spChg>
      </pc:sldChg>
      <pc:sldChg chg="modSp add replId">
        <pc:chgData name="Thomas, Tracy" userId="S::tracy.thomas@azahcccs.gov::ff8988ba-1a9c-4295-8731-ccf86903fe30" providerId="AD" clId="Web-{62E935F4-E1D6-818D-2EA9-D657CCA7EC81}" dt="2024-10-03T23:57:45.016" v="1270" actId="20577"/>
        <pc:sldMkLst>
          <pc:docMk/>
          <pc:sldMk cId="4156764391" sldId="328"/>
        </pc:sldMkLst>
        <pc:spChg chg="mod">
          <ac:chgData name="Thomas, Tracy" userId="S::tracy.thomas@azahcccs.gov::ff8988ba-1a9c-4295-8731-ccf86903fe30" providerId="AD" clId="Web-{62E935F4-E1D6-818D-2EA9-D657CCA7EC81}" dt="2024-10-03T23:57:45.016" v="1270" actId="20577"/>
          <ac:spMkLst>
            <pc:docMk/>
            <pc:sldMk cId="4156764391" sldId="328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1F40BCF4-AC7D-4F0F-E2FC-AA9079CA7B70}"/>
    <pc:docChg chg="modSld">
      <pc:chgData name="Thomas, Tracy" userId="S::tracy.thomas@azahcccs.gov::ff8988ba-1a9c-4295-8731-ccf86903fe30" providerId="AD" clId="Web-{1F40BCF4-AC7D-4F0F-E2FC-AA9079CA7B70}" dt="2024-09-10T15:50:14.481" v="31" actId="20577"/>
      <pc:docMkLst>
        <pc:docMk/>
      </pc:docMkLst>
      <pc:sldChg chg="modSp">
        <pc:chgData name="Thomas, Tracy" userId="S::tracy.thomas@azahcccs.gov::ff8988ba-1a9c-4295-8731-ccf86903fe30" providerId="AD" clId="Web-{1F40BCF4-AC7D-4F0F-E2FC-AA9079CA7B70}" dt="2024-09-10T15:50:14.481" v="31" actId="20577"/>
        <pc:sldMkLst>
          <pc:docMk/>
          <pc:sldMk cId="4159751650" sldId="261"/>
        </pc:sldMkLst>
        <pc:spChg chg="mod">
          <ac:chgData name="Thomas, Tracy" userId="S::tracy.thomas@azahcccs.gov::ff8988ba-1a9c-4295-8731-ccf86903fe30" providerId="AD" clId="Web-{1F40BCF4-AC7D-4F0F-E2FC-AA9079CA7B70}" dt="2024-09-10T15:50:14.481" v="31" actId="20577"/>
          <ac:spMkLst>
            <pc:docMk/>
            <pc:sldMk cId="4159751650" sldId="261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1F40BCF4-AC7D-4F0F-E2FC-AA9079CA7B70}" dt="2024-09-10T15:49:56.965" v="26" actId="20577"/>
        <pc:sldMkLst>
          <pc:docMk/>
          <pc:sldMk cId="3573961239" sldId="262"/>
        </pc:sldMkLst>
        <pc:spChg chg="mod">
          <ac:chgData name="Thomas, Tracy" userId="S::tracy.thomas@azahcccs.gov::ff8988ba-1a9c-4295-8731-ccf86903fe30" providerId="AD" clId="Web-{1F40BCF4-AC7D-4F0F-E2FC-AA9079CA7B70}" dt="2024-09-10T15:49:09.557" v="0" actId="20577"/>
          <ac:spMkLst>
            <pc:docMk/>
            <pc:sldMk cId="3573961239" sldId="262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1F40BCF4-AC7D-4F0F-E2FC-AA9079CA7B70}" dt="2024-09-10T15:49:56.965" v="26" actId="20577"/>
          <ac:spMkLst>
            <pc:docMk/>
            <pc:sldMk cId="3573961239" sldId="262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B08F1483-1346-E459-CC12-C1D2CBAB70FC}"/>
    <pc:docChg chg="modSld sldOrd">
      <pc:chgData name="Thomas, Tracy" userId="S::tracy.thomas@azahcccs.gov::ff8988ba-1a9c-4295-8731-ccf86903fe30" providerId="AD" clId="Web-{B08F1483-1346-E459-CC12-C1D2CBAB70FC}" dt="2023-10-10T21:34:28.513" v="654" actId="20577"/>
      <pc:docMkLst>
        <pc:docMk/>
      </pc:docMkLst>
      <pc:sldChg chg="modSp">
        <pc:chgData name="Thomas, Tracy" userId="S::tracy.thomas@azahcccs.gov::ff8988ba-1a9c-4295-8731-ccf86903fe30" providerId="AD" clId="Web-{B08F1483-1346-E459-CC12-C1D2CBAB70FC}" dt="2023-10-10T17:57:47.469" v="20" actId="20577"/>
        <pc:sldMkLst>
          <pc:docMk/>
          <pc:sldMk cId="4159751650" sldId="261"/>
        </pc:sldMkLst>
        <pc:spChg chg="mod">
          <ac:chgData name="Thomas, Tracy" userId="S::tracy.thomas@azahcccs.gov::ff8988ba-1a9c-4295-8731-ccf86903fe30" providerId="AD" clId="Web-{B08F1483-1346-E459-CC12-C1D2CBAB70FC}" dt="2023-10-10T17:57:47.469" v="20" actId="20577"/>
          <ac:spMkLst>
            <pc:docMk/>
            <pc:sldMk cId="4159751650" sldId="261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08F1483-1346-E459-CC12-C1D2CBAB70FC}" dt="2023-10-10T17:57:20.453" v="15" actId="20577"/>
        <pc:sldMkLst>
          <pc:docMk/>
          <pc:sldMk cId="3573961239" sldId="262"/>
        </pc:sldMkLst>
        <pc:spChg chg="mod">
          <ac:chgData name="Thomas, Tracy" userId="S::tracy.thomas@azahcccs.gov::ff8988ba-1a9c-4295-8731-ccf86903fe30" providerId="AD" clId="Web-{B08F1483-1346-E459-CC12-C1D2CBAB70FC}" dt="2023-10-10T17:56:48.217" v="0" actId="20577"/>
          <ac:spMkLst>
            <pc:docMk/>
            <pc:sldMk cId="3573961239" sldId="262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B08F1483-1346-E459-CC12-C1D2CBAB70FC}" dt="2023-10-10T17:57:20.453" v="15" actId="20577"/>
          <ac:spMkLst>
            <pc:docMk/>
            <pc:sldMk cId="3573961239" sldId="262"/>
            <ac:spMk id="3" creationId="{00000000-0000-0000-0000-000000000000}"/>
          </ac:spMkLst>
        </pc:spChg>
      </pc:sldChg>
      <pc:sldChg chg="modSp ord">
        <pc:chgData name="Thomas, Tracy" userId="S::tracy.thomas@azahcccs.gov::ff8988ba-1a9c-4295-8731-ccf86903fe30" providerId="AD" clId="Web-{B08F1483-1346-E459-CC12-C1D2CBAB70FC}" dt="2023-10-10T21:11:11.426" v="563" actId="20577"/>
        <pc:sldMkLst>
          <pc:docMk/>
          <pc:sldMk cId="4129683127" sldId="287"/>
        </pc:sldMkLst>
        <pc:spChg chg="mod">
          <ac:chgData name="Thomas, Tracy" userId="S::tracy.thomas@azahcccs.gov::ff8988ba-1a9c-4295-8731-ccf86903fe30" providerId="AD" clId="Web-{B08F1483-1346-E459-CC12-C1D2CBAB70FC}" dt="2023-10-10T21:11:11.426" v="563" actId="20577"/>
          <ac:spMkLst>
            <pc:docMk/>
            <pc:sldMk cId="4129683127" sldId="287"/>
            <ac:spMk id="6" creationId="{00000000-0000-0000-0000-000000000000}"/>
          </ac:spMkLst>
        </pc:spChg>
      </pc:sldChg>
      <pc:sldChg chg="addSp delSp modSp">
        <pc:chgData name="Thomas, Tracy" userId="S::tracy.thomas@azahcccs.gov::ff8988ba-1a9c-4295-8731-ccf86903fe30" providerId="AD" clId="Web-{B08F1483-1346-E459-CC12-C1D2CBAB70FC}" dt="2023-10-10T19:12:10.255" v="553" actId="20577"/>
        <pc:sldMkLst>
          <pc:docMk/>
          <pc:sldMk cId="534686684" sldId="290"/>
        </pc:sldMkLst>
        <pc:spChg chg="mod">
          <ac:chgData name="Thomas, Tracy" userId="S::tracy.thomas@azahcccs.gov::ff8988ba-1a9c-4295-8731-ccf86903fe30" providerId="AD" clId="Web-{B08F1483-1346-E459-CC12-C1D2CBAB70FC}" dt="2023-10-10T19:12:10.255" v="553" actId="20577"/>
          <ac:spMkLst>
            <pc:docMk/>
            <pc:sldMk cId="534686684" sldId="290"/>
            <ac:spMk id="3" creationId="{00000000-0000-0000-0000-000000000000}"/>
          </ac:spMkLst>
        </pc:spChg>
        <pc:graphicFrameChg chg="add del mod">
          <ac:chgData name="Thomas, Tracy" userId="S::tracy.thomas@azahcccs.gov::ff8988ba-1a9c-4295-8731-ccf86903fe30" providerId="AD" clId="Web-{B08F1483-1346-E459-CC12-C1D2CBAB70FC}" dt="2023-10-10T18:40:08.645" v="138"/>
          <ac:graphicFrameMkLst>
            <pc:docMk/>
            <pc:sldMk cId="534686684" sldId="290"/>
            <ac:graphicFrameMk id="5" creationId="{2F96E8AA-7EE1-41FF-6737-72BF544B04C8}"/>
          </ac:graphicFrameMkLst>
        </pc:graphicFrameChg>
      </pc:sldChg>
      <pc:sldChg chg="modSp">
        <pc:chgData name="Thomas, Tracy" userId="S::tracy.thomas@azahcccs.gov::ff8988ba-1a9c-4295-8731-ccf86903fe30" providerId="AD" clId="Web-{B08F1483-1346-E459-CC12-C1D2CBAB70FC}" dt="2023-10-10T21:34:28.513" v="654" actId="20577"/>
        <pc:sldMkLst>
          <pc:docMk/>
          <pc:sldMk cId="1998825019" sldId="291"/>
        </pc:sldMkLst>
        <pc:spChg chg="mod">
          <ac:chgData name="Thomas, Tracy" userId="S::tracy.thomas@azahcccs.gov::ff8988ba-1a9c-4295-8731-ccf86903fe30" providerId="AD" clId="Web-{B08F1483-1346-E459-CC12-C1D2CBAB70FC}" dt="2023-10-10T21:34:28.513" v="654" actId="20577"/>
          <ac:spMkLst>
            <pc:docMk/>
            <pc:sldMk cId="1998825019" sldId="291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08F1483-1346-E459-CC12-C1D2CBAB70FC}" dt="2023-10-10T18:28:12.856" v="67" actId="20577"/>
        <pc:sldMkLst>
          <pc:docMk/>
          <pc:sldMk cId="3285483599" sldId="312"/>
        </pc:sldMkLst>
        <pc:spChg chg="mod">
          <ac:chgData name="Thomas, Tracy" userId="S::tracy.thomas@azahcccs.gov::ff8988ba-1a9c-4295-8731-ccf86903fe30" providerId="AD" clId="Web-{B08F1483-1346-E459-CC12-C1D2CBAB70FC}" dt="2023-10-10T18:28:12.856" v="67" actId="20577"/>
          <ac:spMkLst>
            <pc:docMk/>
            <pc:sldMk cId="3285483599" sldId="312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08F1483-1346-E459-CC12-C1D2CBAB70FC}" dt="2023-10-10T19:14:16.791" v="558" actId="14100"/>
        <pc:sldMkLst>
          <pc:docMk/>
          <pc:sldMk cId="3783648175" sldId="321"/>
        </pc:sldMkLst>
        <pc:spChg chg="mod">
          <ac:chgData name="Thomas, Tracy" userId="S::tracy.thomas@azahcccs.gov::ff8988ba-1a9c-4295-8731-ccf86903fe30" providerId="AD" clId="Web-{B08F1483-1346-E459-CC12-C1D2CBAB70FC}" dt="2023-10-10T19:14:16.791" v="558" actId="14100"/>
          <ac:spMkLst>
            <pc:docMk/>
            <pc:sldMk cId="3783648175" sldId="321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C4A08DFE-4508-D0AD-7955-909CE4076422}"/>
    <pc:docChg chg="modSld">
      <pc:chgData name="Thomas, Tracy" userId="S::tracy.thomas@azahcccs.gov::ff8988ba-1a9c-4295-8731-ccf86903fe30" providerId="AD" clId="Web-{C4A08DFE-4508-D0AD-7955-909CE4076422}" dt="2023-10-16T15:29:34.358" v="13" actId="20577"/>
      <pc:docMkLst>
        <pc:docMk/>
      </pc:docMkLst>
      <pc:sldChg chg="modSp">
        <pc:chgData name="Thomas, Tracy" userId="S::tracy.thomas@azahcccs.gov::ff8988ba-1a9c-4295-8731-ccf86903fe30" providerId="AD" clId="Web-{C4A08DFE-4508-D0AD-7955-909CE4076422}" dt="2023-10-16T15:27:54.898" v="1" actId="1076"/>
        <pc:sldMkLst>
          <pc:docMk/>
          <pc:sldMk cId="1332531619" sldId="317"/>
        </pc:sldMkLst>
        <pc:spChg chg="mod">
          <ac:chgData name="Thomas, Tracy" userId="S::tracy.thomas@azahcccs.gov::ff8988ba-1a9c-4295-8731-ccf86903fe30" providerId="AD" clId="Web-{C4A08DFE-4508-D0AD-7955-909CE4076422}" dt="2023-10-16T15:27:54.898" v="1" actId="1076"/>
          <ac:spMkLst>
            <pc:docMk/>
            <pc:sldMk cId="1332531619" sldId="317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C4A08DFE-4508-D0AD-7955-909CE4076422}" dt="2023-10-16T15:29:34.358" v="13" actId="20577"/>
        <pc:sldMkLst>
          <pc:docMk/>
          <pc:sldMk cId="3647632355" sldId="318"/>
        </pc:sldMkLst>
        <pc:spChg chg="mod">
          <ac:chgData name="Thomas, Tracy" userId="S::tracy.thomas@azahcccs.gov::ff8988ba-1a9c-4295-8731-ccf86903fe30" providerId="AD" clId="Web-{C4A08DFE-4508-D0AD-7955-909CE4076422}" dt="2023-10-16T15:29:34.358" v="13" actId="20577"/>
          <ac:spMkLst>
            <pc:docMk/>
            <pc:sldMk cId="3647632355" sldId="318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B625AE44-0FA1-043C-AF34-F29206330CE3}"/>
    <pc:docChg chg="addSld modSld">
      <pc:chgData name="Thomas, Tracy" userId="S::tracy.thomas@azahcccs.gov::ff8988ba-1a9c-4295-8731-ccf86903fe30" providerId="AD" clId="Web-{B625AE44-0FA1-043C-AF34-F29206330CE3}" dt="2024-10-07T23:06:51.117" v="357" actId="20577"/>
      <pc:docMkLst>
        <pc:docMk/>
      </pc:docMkLst>
      <pc:sldChg chg="modSp">
        <pc:chgData name="Thomas, Tracy" userId="S::tracy.thomas@azahcccs.gov::ff8988ba-1a9c-4295-8731-ccf86903fe30" providerId="AD" clId="Web-{B625AE44-0FA1-043C-AF34-F29206330CE3}" dt="2024-10-07T22:51:03.790" v="333" actId="14100"/>
        <pc:sldMkLst>
          <pc:docMk/>
          <pc:sldMk cId="1294198660" sldId="286"/>
        </pc:sldMkLst>
        <pc:picChg chg="mod">
          <ac:chgData name="Thomas, Tracy" userId="S::tracy.thomas@azahcccs.gov::ff8988ba-1a9c-4295-8731-ccf86903fe30" providerId="AD" clId="Web-{B625AE44-0FA1-043C-AF34-F29206330CE3}" dt="2024-10-07T22:50:56.243" v="331" actId="1076"/>
          <ac:picMkLst>
            <pc:docMk/>
            <pc:sldMk cId="1294198660" sldId="286"/>
            <ac:picMk id="3" creationId="{E68BD3A2-49CE-48FC-9BE6-33A054E18CA3}"/>
          </ac:picMkLst>
        </pc:picChg>
        <pc:picChg chg="mod">
          <ac:chgData name="Thomas, Tracy" userId="S::tracy.thomas@azahcccs.gov::ff8988ba-1a9c-4295-8731-ccf86903fe30" providerId="AD" clId="Web-{B625AE44-0FA1-043C-AF34-F29206330CE3}" dt="2024-10-07T22:50:54.602" v="330" actId="1076"/>
          <ac:picMkLst>
            <pc:docMk/>
            <pc:sldMk cId="1294198660" sldId="286"/>
            <ac:picMk id="1030" creationId="{C6328AAF-6084-4FB5-92CE-5BDE1C6CBCB5}"/>
          </ac:picMkLst>
        </pc:picChg>
        <pc:picChg chg="mod">
          <ac:chgData name="Thomas, Tracy" userId="S::tracy.thomas@azahcccs.gov::ff8988ba-1a9c-4295-8731-ccf86903fe30" providerId="AD" clId="Web-{B625AE44-0FA1-043C-AF34-F29206330CE3}" dt="2024-10-07T22:50:48.571" v="328" actId="14100"/>
          <ac:picMkLst>
            <pc:docMk/>
            <pc:sldMk cId="1294198660" sldId="286"/>
            <ac:picMk id="1032" creationId="{14798BAD-E529-48F1-A866-2325C84C99CD}"/>
          </ac:picMkLst>
        </pc:picChg>
        <pc:picChg chg="mod">
          <ac:chgData name="Thomas, Tracy" userId="S::tracy.thomas@azahcccs.gov::ff8988ba-1a9c-4295-8731-ccf86903fe30" providerId="AD" clId="Web-{B625AE44-0FA1-043C-AF34-F29206330CE3}" dt="2024-10-07T22:51:03.790" v="333" actId="14100"/>
          <ac:picMkLst>
            <pc:docMk/>
            <pc:sldMk cId="1294198660" sldId="286"/>
            <ac:picMk id="1038" creationId="{8232E49E-AD56-41B4-8A98-AAF4F4AC6D6C}"/>
          </ac:picMkLst>
        </pc:picChg>
        <pc:picChg chg="mod">
          <ac:chgData name="Thomas, Tracy" userId="S::tracy.thomas@azahcccs.gov::ff8988ba-1a9c-4295-8731-ccf86903fe30" providerId="AD" clId="Web-{B625AE44-0FA1-043C-AF34-F29206330CE3}" dt="2024-10-07T22:50:51.555" v="329" actId="14100"/>
          <ac:picMkLst>
            <pc:docMk/>
            <pc:sldMk cId="1294198660" sldId="286"/>
            <ac:picMk id="1040" creationId="{A7D039B6-E81F-4E91-84C6-907EA2948C4E}"/>
          </ac:picMkLst>
        </pc:picChg>
      </pc:sldChg>
      <pc:sldChg chg="modSp">
        <pc:chgData name="Thomas, Tracy" userId="S::tracy.thomas@azahcccs.gov::ff8988ba-1a9c-4295-8731-ccf86903fe30" providerId="AD" clId="Web-{B625AE44-0FA1-043C-AF34-F29206330CE3}" dt="2024-10-07T23:02:03.310" v="339" actId="20577"/>
        <pc:sldMkLst>
          <pc:docMk/>
          <pc:sldMk cId="4129683127" sldId="287"/>
        </pc:sldMkLst>
        <pc:spChg chg="mod">
          <ac:chgData name="Thomas, Tracy" userId="S::tracy.thomas@azahcccs.gov::ff8988ba-1a9c-4295-8731-ccf86903fe30" providerId="AD" clId="Web-{B625AE44-0FA1-043C-AF34-F29206330CE3}" dt="2024-10-07T23:02:03.310" v="339" actId="20577"/>
          <ac:spMkLst>
            <pc:docMk/>
            <pc:sldMk cId="4129683127" sldId="287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3:01:31.684" v="336" actId="20577"/>
        <pc:sldMkLst>
          <pc:docMk/>
          <pc:sldMk cId="534686684" sldId="290"/>
        </pc:sldMkLst>
        <pc:spChg chg="mod">
          <ac:chgData name="Thomas, Tracy" userId="S::tracy.thomas@azahcccs.gov::ff8988ba-1a9c-4295-8731-ccf86903fe30" providerId="AD" clId="Web-{B625AE44-0FA1-043C-AF34-F29206330CE3}" dt="2024-10-07T23:01:31.684" v="336" actId="20577"/>
          <ac:spMkLst>
            <pc:docMk/>
            <pc:sldMk cId="534686684" sldId="290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0:42:49.693" v="117" actId="20577"/>
        <pc:sldMkLst>
          <pc:docMk/>
          <pc:sldMk cId="1998825019" sldId="291"/>
        </pc:sldMkLst>
        <pc:spChg chg="mod">
          <ac:chgData name="Thomas, Tracy" userId="S::tracy.thomas@azahcccs.gov::ff8988ba-1a9c-4295-8731-ccf86903fe30" providerId="AD" clId="Web-{B625AE44-0FA1-043C-AF34-F29206330CE3}" dt="2024-10-07T20:42:49.693" v="117" actId="20577"/>
          <ac:spMkLst>
            <pc:docMk/>
            <pc:sldMk cId="1998825019" sldId="291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0:43:15.913" v="118" actId="20577"/>
        <pc:sldMkLst>
          <pc:docMk/>
          <pc:sldMk cId="3366034218" sldId="299"/>
        </pc:sldMkLst>
        <pc:spChg chg="mod">
          <ac:chgData name="Thomas, Tracy" userId="S::tracy.thomas@azahcccs.gov::ff8988ba-1a9c-4295-8731-ccf86903fe30" providerId="AD" clId="Web-{B625AE44-0FA1-043C-AF34-F29206330CE3}" dt="2024-10-07T20:43:15.913" v="118" actId="20577"/>
          <ac:spMkLst>
            <pc:docMk/>
            <pc:sldMk cId="3366034218" sldId="299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2:46:58.876" v="318" actId="20577"/>
        <pc:sldMkLst>
          <pc:docMk/>
          <pc:sldMk cId="556783073" sldId="302"/>
        </pc:sldMkLst>
        <pc:spChg chg="mod">
          <ac:chgData name="Thomas, Tracy" userId="S::tracy.thomas@azahcccs.gov::ff8988ba-1a9c-4295-8731-ccf86903fe30" providerId="AD" clId="Web-{B625AE44-0FA1-043C-AF34-F29206330CE3}" dt="2024-10-07T22:46:58.876" v="318" actId="20577"/>
          <ac:spMkLst>
            <pc:docMk/>
            <pc:sldMk cId="556783073" sldId="302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2:48:08.785" v="321" actId="1076"/>
        <pc:sldMkLst>
          <pc:docMk/>
          <pc:sldMk cId="2530618013" sldId="304"/>
        </pc:sldMkLst>
        <pc:spChg chg="mod">
          <ac:chgData name="Thomas, Tracy" userId="S::tracy.thomas@azahcccs.gov::ff8988ba-1a9c-4295-8731-ccf86903fe30" providerId="AD" clId="Web-{B625AE44-0FA1-043C-AF34-F29206330CE3}" dt="2024-10-07T22:48:08.785" v="321" actId="1076"/>
          <ac:spMkLst>
            <pc:docMk/>
            <pc:sldMk cId="2530618013" sldId="304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0:58:13.806" v="293" actId="1076"/>
        <pc:sldMkLst>
          <pc:docMk/>
          <pc:sldMk cId="1332531619" sldId="317"/>
        </pc:sldMkLst>
        <pc:spChg chg="mod">
          <ac:chgData name="Thomas, Tracy" userId="S::tracy.thomas@azahcccs.gov::ff8988ba-1a9c-4295-8731-ccf86903fe30" providerId="AD" clId="Web-{B625AE44-0FA1-043C-AF34-F29206330CE3}" dt="2024-10-07T20:58:06.572" v="292" actId="20577"/>
          <ac:spMkLst>
            <pc:docMk/>
            <pc:sldMk cId="1332531619" sldId="317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B625AE44-0FA1-043C-AF34-F29206330CE3}" dt="2024-10-07T20:58:13.806" v="293" actId="1076"/>
          <ac:spMkLst>
            <pc:docMk/>
            <pc:sldMk cId="1332531619" sldId="317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0:57:51.525" v="291" actId="20577"/>
        <pc:sldMkLst>
          <pc:docMk/>
          <pc:sldMk cId="862578770" sldId="322"/>
        </pc:sldMkLst>
        <pc:spChg chg="mod">
          <ac:chgData name="Thomas, Tracy" userId="S::tracy.thomas@azahcccs.gov::ff8988ba-1a9c-4295-8731-ccf86903fe30" providerId="AD" clId="Web-{B625AE44-0FA1-043C-AF34-F29206330CE3}" dt="2024-10-07T20:57:51.525" v="291" actId="20577"/>
          <ac:spMkLst>
            <pc:docMk/>
            <pc:sldMk cId="862578770" sldId="322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B625AE44-0FA1-043C-AF34-F29206330CE3}" dt="2024-10-07T20:44:44.305" v="128" actId="14100"/>
          <ac:spMkLst>
            <pc:docMk/>
            <pc:sldMk cId="862578770" sldId="322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0:38:10.610" v="103" actId="20577"/>
        <pc:sldMkLst>
          <pc:docMk/>
          <pc:sldMk cId="61870931" sldId="323"/>
        </pc:sldMkLst>
        <pc:spChg chg="mod">
          <ac:chgData name="Thomas, Tracy" userId="S::tracy.thomas@azahcccs.gov::ff8988ba-1a9c-4295-8731-ccf86903fe30" providerId="AD" clId="Web-{B625AE44-0FA1-043C-AF34-F29206330CE3}" dt="2024-10-07T20:38:10.610" v="103" actId="20577"/>
          <ac:spMkLst>
            <pc:docMk/>
            <pc:sldMk cId="61870931" sldId="323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625AE44-0FA1-043C-AF34-F29206330CE3}" dt="2024-10-07T23:01:51.544" v="338" actId="20577"/>
        <pc:sldMkLst>
          <pc:docMk/>
          <pc:sldMk cId="1304380155" sldId="327"/>
        </pc:sldMkLst>
        <pc:spChg chg="mod">
          <ac:chgData name="Thomas, Tracy" userId="S::tracy.thomas@azahcccs.gov::ff8988ba-1a9c-4295-8731-ccf86903fe30" providerId="AD" clId="Web-{B625AE44-0FA1-043C-AF34-F29206330CE3}" dt="2024-10-07T23:01:51.544" v="338" actId="20577"/>
          <ac:spMkLst>
            <pc:docMk/>
            <pc:sldMk cId="1304380155" sldId="327"/>
            <ac:spMk id="3" creationId="{00000000-0000-0000-0000-000000000000}"/>
          </ac:spMkLst>
        </pc:spChg>
      </pc:sldChg>
      <pc:sldChg chg="modSp add replId">
        <pc:chgData name="Thomas, Tracy" userId="S::tracy.thomas@azahcccs.gov::ff8988ba-1a9c-4295-8731-ccf86903fe30" providerId="AD" clId="Web-{B625AE44-0FA1-043C-AF34-F29206330CE3}" dt="2024-10-07T22:45:08.123" v="314" actId="20577"/>
        <pc:sldMkLst>
          <pc:docMk/>
          <pc:sldMk cId="2525758851" sldId="329"/>
        </pc:sldMkLst>
        <pc:spChg chg="mod">
          <ac:chgData name="Thomas, Tracy" userId="S::tracy.thomas@azahcccs.gov::ff8988ba-1a9c-4295-8731-ccf86903fe30" providerId="AD" clId="Web-{B625AE44-0FA1-043C-AF34-F29206330CE3}" dt="2024-10-07T20:57:30.915" v="290" actId="20577"/>
          <ac:spMkLst>
            <pc:docMk/>
            <pc:sldMk cId="2525758851" sldId="329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B625AE44-0FA1-043C-AF34-F29206330CE3}" dt="2024-10-07T22:45:08.123" v="314" actId="20577"/>
          <ac:spMkLst>
            <pc:docMk/>
            <pc:sldMk cId="2525758851" sldId="329"/>
            <ac:spMk id="3" creationId="{00000000-0000-0000-0000-000000000000}"/>
          </ac:spMkLst>
        </pc:spChg>
      </pc:sldChg>
      <pc:sldChg chg="modSp add replId">
        <pc:chgData name="Thomas, Tracy" userId="S::tracy.thomas@azahcccs.gov::ff8988ba-1a9c-4295-8731-ccf86903fe30" providerId="AD" clId="Web-{B625AE44-0FA1-043C-AF34-F29206330CE3}" dt="2024-10-07T23:06:51.117" v="357" actId="20577"/>
        <pc:sldMkLst>
          <pc:docMk/>
          <pc:sldMk cId="4023934946" sldId="330"/>
        </pc:sldMkLst>
        <pc:spChg chg="mod">
          <ac:chgData name="Thomas, Tracy" userId="S::tracy.thomas@azahcccs.gov::ff8988ba-1a9c-4295-8731-ccf86903fe30" providerId="AD" clId="Web-{B625AE44-0FA1-043C-AF34-F29206330CE3}" dt="2024-10-07T23:06:51.117" v="357" actId="20577"/>
          <ac:spMkLst>
            <pc:docMk/>
            <pc:sldMk cId="4023934946" sldId="330"/>
            <ac:spMk id="3" creationId="{00000000-0000-0000-0000-000000000000}"/>
          </ac:spMkLst>
        </pc:spChg>
      </pc:sldChg>
      <pc:sldChg chg="modSp add replId">
        <pc:chgData name="Thomas, Tracy" userId="S::tracy.thomas@azahcccs.gov::ff8988ba-1a9c-4295-8731-ccf86903fe30" providerId="AD" clId="Web-{B625AE44-0FA1-043C-AF34-F29206330CE3}" dt="2024-10-07T23:06:40.069" v="354" actId="20577"/>
        <pc:sldMkLst>
          <pc:docMk/>
          <pc:sldMk cId="1605996501" sldId="331"/>
        </pc:sldMkLst>
        <pc:spChg chg="mod">
          <ac:chgData name="Thomas, Tracy" userId="S::tracy.thomas@azahcccs.gov::ff8988ba-1a9c-4295-8731-ccf86903fe30" providerId="AD" clId="Web-{B625AE44-0FA1-043C-AF34-F29206330CE3}" dt="2024-10-07T23:06:40.069" v="354" actId="20577"/>
          <ac:spMkLst>
            <pc:docMk/>
            <pc:sldMk cId="1605996501" sldId="33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30CD3-7E7B-4AF4-BC4E-EAF0005AFCED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7EC60B-802C-413D-8C49-E057B8B73F52}">
      <dgm:prSet/>
      <dgm:spPr/>
      <dgm:t>
        <a:bodyPr/>
        <a:lstStyle/>
        <a:p>
          <a:pPr rtl="0"/>
          <a:r>
            <a:rPr lang="en-US" b="1" dirty="0"/>
            <a:t>AHCCCS</a:t>
          </a:r>
        </a:p>
      </dgm:t>
    </dgm:pt>
    <dgm:pt modelId="{54D048D8-A72E-4D10-BC65-7C2180814528}" type="parTrans" cxnId="{8250B1D9-7A5D-46B4-8574-C6E62531CBA6}">
      <dgm:prSet/>
      <dgm:spPr/>
      <dgm:t>
        <a:bodyPr/>
        <a:lstStyle/>
        <a:p>
          <a:endParaRPr lang="en-US"/>
        </a:p>
      </dgm:t>
    </dgm:pt>
    <dgm:pt modelId="{BD65AF36-1EA1-4CD3-A02F-DCCDFEA03357}" type="sibTrans" cxnId="{8250B1D9-7A5D-46B4-8574-C6E62531CBA6}">
      <dgm:prSet/>
      <dgm:spPr/>
      <dgm:t>
        <a:bodyPr/>
        <a:lstStyle/>
        <a:p>
          <a:endParaRPr lang="en-US"/>
        </a:p>
      </dgm:t>
    </dgm:pt>
    <dgm:pt modelId="{15844DE6-4302-4677-801D-7870C57B414E}">
      <dgm:prSet/>
      <dgm:spPr/>
      <dgm:t>
        <a:bodyPr/>
        <a:lstStyle/>
        <a:p>
          <a:pPr rtl="0"/>
          <a:r>
            <a:rPr lang="en-US" b="1" dirty="0"/>
            <a:t>Health Plans</a:t>
          </a:r>
        </a:p>
      </dgm:t>
    </dgm:pt>
    <dgm:pt modelId="{8A09F623-0B58-490B-981A-B8CB9378E4FC}" type="parTrans" cxnId="{9DAAEE58-7626-45E5-986B-B75321BF1467}">
      <dgm:prSet/>
      <dgm:spPr/>
      <dgm:t>
        <a:bodyPr/>
        <a:lstStyle/>
        <a:p>
          <a:endParaRPr lang="en-US"/>
        </a:p>
      </dgm:t>
    </dgm:pt>
    <dgm:pt modelId="{29057485-418B-49B9-ACCF-097CFA12024D}" type="sibTrans" cxnId="{9DAAEE58-7626-45E5-986B-B75321BF1467}">
      <dgm:prSet/>
      <dgm:spPr/>
      <dgm:t>
        <a:bodyPr/>
        <a:lstStyle/>
        <a:p>
          <a:endParaRPr lang="en-US"/>
        </a:p>
      </dgm:t>
    </dgm:pt>
    <dgm:pt modelId="{678AB488-9077-42AF-839C-FD41B8BBEC41}">
      <dgm:prSet/>
      <dgm:spPr/>
      <dgm:t>
        <a:bodyPr/>
        <a:lstStyle/>
        <a:p>
          <a:pPr rtl="0"/>
          <a:r>
            <a:rPr lang="en-US" b="1" dirty="0"/>
            <a:t>Hospitals</a:t>
          </a:r>
        </a:p>
      </dgm:t>
    </dgm:pt>
    <dgm:pt modelId="{A2EFD41A-9813-498B-B310-DEF7C1260E77}" type="parTrans" cxnId="{D90A6B91-EE6D-4D18-BF76-71A430F6C42A}">
      <dgm:prSet/>
      <dgm:spPr/>
      <dgm:t>
        <a:bodyPr/>
        <a:lstStyle/>
        <a:p>
          <a:endParaRPr lang="en-US"/>
        </a:p>
      </dgm:t>
    </dgm:pt>
    <dgm:pt modelId="{9F57A17D-B07F-49E0-BEAB-F6D6F6487CAF}" type="sibTrans" cxnId="{D90A6B91-EE6D-4D18-BF76-71A430F6C42A}">
      <dgm:prSet/>
      <dgm:spPr/>
      <dgm:t>
        <a:bodyPr/>
        <a:lstStyle/>
        <a:p>
          <a:endParaRPr lang="en-US"/>
        </a:p>
      </dgm:t>
    </dgm:pt>
    <dgm:pt modelId="{597BE078-19EF-4873-A12D-D9B7A4798FE8}" type="pres">
      <dgm:prSet presAssocID="{00A30CD3-7E7B-4AF4-BC4E-EAF0005AFCED}" presName="Name0" presStyleCnt="0">
        <dgm:presLayoutVars>
          <dgm:chMax val="7"/>
          <dgm:dir/>
          <dgm:resizeHandles val="exact"/>
        </dgm:presLayoutVars>
      </dgm:prSet>
      <dgm:spPr/>
    </dgm:pt>
    <dgm:pt modelId="{5FB3F24E-7EF8-4E1F-A709-1A138470A1A7}" type="pres">
      <dgm:prSet presAssocID="{00A30CD3-7E7B-4AF4-BC4E-EAF0005AFCED}" presName="ellipse1" presStyleLbl="vennNode1" presStyleIdx="0" presStyleCnt="3" custLinFactNeighborX="-550" custLinFactNeighborY="1158">
        <dgm:presLayoutVars>
          <dgm:bulletEnabled val="1"/>
        </dgm:presLayoutVars>
      </dgm:prSet>
      <dgm:spPr/>
    </dgm:pt>
    <dgm:pt modelId="{2496BDFD-5C27-419A-9B8B-A524C3B72312}" type="pres">
      <dgm:prSet presAssocID="{00A30CD3-7E7B-4AF4-BC4E-EAF0005AFCED}" presName="ellipse2" presStyleLbl="vennNode1" presStyleIdx="1" presStyleCnt="3" custLinFactNeighborX="35257" custLinFactNeighborY="-69788">
        <dgm:presLayoutVars>
          <dgm:bulletEnabled val="1"/>
        </dgm:presLayoutVars>
      </dgm:prSet>
      <dgm:spPr/>
    </dgm:pt>
    <dgm:pt modelId="{1E76C974-E6D6-491D-921F-A5E122E8FB7F}" type="pres">
      <dgm:prSet presAssocID="{00A30CD3-7E7B-4AF4-BC4E-EAF0005AFCED}" presName="ellipse3" presStyleLbl="vennNode1" presStyleIdx="2" presStyleCnt="3" custLinFactNeighborX="-63733" custLinFactNeighborY="57585">
        <dgm:presLayoutVars>
          <dgm:bulletEnabled val="1"/>
        </dgm:presLayoutVars>
      </dgm:prSet>
      <dgm:spPr/>
    </dgm:pt>
  </dgm:ptLst>
  <dgm:cxnLst>
    <dgm:cxn modelId="{E4122B6A-1E94-42A1-8161-38BD73268B7E}" type="presOf" srcId="{00A30CD3-7E7B-4AF4-BC4E-EAF0005AFCED}" destId="{597BE078-19EF-4873-A12D-D9B7A4798FE8}" srcOrd="0" destOrd="0" presId="urn:microsoft.com/office/officeart/2005/8/layout/rings+Icon"/>
    <dgm:cxn modelId="{9DAAEE58-7626-45E5-986B-B75321BF1467}" srcId="{00A30CD3-7E7B-4AF4-BC4E-EAF0005AFCED}" destId="{15844DE6-4302-4677-801D-7870C57B414E}" srcOrd="1" destOrd="0" parTransId="{8A09F623-0B58-490B-981A-B8CB9378E4FC}" sibTransId="{29057485-418B-49B9-ACCF-097CFA12024D}"/>
    <dgm:cxn modelId="{D90A6B91-EE6D-4D18-BF76-71A430F6C42A}" srcId="{00A30CD3-7E7B-4AF4-BC4E-EAF0005AFCED}" destId="{678AB488-9077-42AF-839C-FD41B8BBEC41}" srcOrd="2" destOrd="0" parTransId="{A2EFD41A-9813-498B-B310-DEF7C1260E77}" sibTransId="{9F57A17D-B07F-49E0-BEAB-F6D6F6487CAF}"/>
    <dgm:cxn modelId="{049F50B9-582A-4C20-B81C-CC1A216B6389}" type="presOf" srcId="{15844DE6-4302-4677-801D-7870C57B414E}" destId="{2496BDFD-5C27-419A-9B8B-A524C3B72312}" srcOrd="0" destOrd="0" presId="urn:microsoft.com/office/officeart/2005/8/layout/rings+Icon"/>
    <dgm:cxn modelId="{CB7B12C5-443C-4FCA-958F-485D99E6458F}" type="presOf" srcId="{678AB488-9077-42AF-839C-FD41B8BBEC41}" destId="{1E76C974-E6D6-491D-921F-A5E122E8FB7F}" srcOrd="0" destOrd="0" presId="urn:microsoft.com/office/officeart/2005/8/layout/rings+Icon"/>
    <dgm:cxn modelId="{5FD636C9-53DB-408C-8BD7-2ED339034894}" type="presOf" srcId="{DE7EC60B-802C-413D-8C49-E057B8B73F52}" destId="{5FB3F24E-7EF8-4E1F-A709-1A138470A1A7}" srcOrd="0" destOrd="0" presId="urn:microsoft.com/office/officeart/2005/8/layout/rings+Icon"/>
    <dgm:cxn modelId="{8250B1D9-7A5D-46B4-8574-C6E62531CBA6}" srcId="{00A30CD3-7E7B-4AF4-BC4E-EAF0005AFCED}" destId="{DE7EC60B-802C-413D-8C49-E057B8B73F52}" srcOrd="0" destOrd="0" parTransId="{54D048D8-A72E-4D10-BC65-7C2180814528}" sibTransId="{BD65AF36-1EA1-4CD3-A02F-DCCDFEA03357}"/>
    <dgm:cxn modelId="{3FF0C204-B045-4C40-BBA7-56D537B8107F}" type="presParOf" srcId="{597BE078-19EF-4873-A12D-D9B7A4798FE8}" destId="{5FB3F24E-7EF8-4E1F-A709-1A138470A1A7}" srcOrd="0" destOrd="0" presId="urn:microsoft.com/office/officeart/2005/8/layout/rings+Icon"/>
    <dgm:cxn modelId="{985CEC30-EDE2-4476-A11C-E2F89A529460}" type="presParOf" srcId="{597BE078-19EF-4873-A12D-D9B7A4798FE8}" destId="{2496BDFD-5C27-419A-9B8B-A524C3B72312}" srcOrd="1" destOrd="0" presId="urn:microsoft.com/office/officeart/2005/8/layout/rings+Icon"/>
    <dgm:cxn modelId="{ACF03F66-91B3-44FE-81F2-8D2745C01EE4}" type="presParOf" srcId="{597BE078-19EF-4873-A12D-D9B7A4798FE8}" destId="{1E76C974-E6D6-491D-921F-A5E122E8FB7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3F24E-7EF8-4E1F-A709-1A138470A1A7}">
      <dsp:nvSpPr>
        <dsp:cNvPr id="0" name=""/>
        <dsp:cNvSpPr/>
      </dsp:nvSpPr>
      <dsp:spPr>
        <a:xfrm>
          <a:off x="525902" y="29114"/>
          <a:ext cx="2514216" cy="25141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AHCCCS</a:t>
          </a:r>
        </a:p>
      </dsp:txBody>
      <dsp:txXfrm>
        <a:off x="894100" y="397307"/>
        <a:ext cx="1777820" cy="1777794"/>
      </dsp:txXfrm>
    </dsp:sp>
    <dsp:sp modelId="{2496BDFD-5C27-419A-9B8B-A524C3B72312}">
      <dsp:nvSpPr>
        <dsp:cNvPr id="0" name=""/>
        <dsp:cNvSpPr/>
      </dsp:nvSpPr>
      <dsp:spPr>
        <a:xfrm>
          <a:off x="2720258" y="0"/>
          <a:ext cx="2514216" cy="25141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Health Plans</a:t>
          </a:r>
        </a:p>
      </dsp:txBody>
      <dsp:txXfrm>
        <a:off x="3088456" y="368193"/>
        <a:ext cx="1777820" cy="1777794"/>
      </dsp:txXfrm>
    </dsp:sp>
    <dsp:sp modelId="{1E76C974-E6D6-491D-921F-A5E122E8FB7F}">
      <dsp:nvSpPr>
        <dsp:cNvPr id="0" name=""/>
        <dsp:cNvSpPr/>
      </dsp:nvSpPr>
      <dsp:spPr>
        <a:xfrm>
          <a:off x="1523994" y="1447791"/>
          <a:ext cx="2514216" cy="25141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Hospitals</a:t>
          </a:r>
        </a:p>
      </dsp:txBody>
      <dsp:txXfrm>
        <a:off x="1892192" y="1815984"/>
        <a:ext cx="1777820" cy="1777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b" anchorCtr="0">
            <a:noAutofit/>
          </a:bodyPr>
          <a:lstStyle/>
          <a:p>
            <a:r>
              <a:rPr lang="en-US" dirty="0">
                <a:latin typeface="Tw Cen MT"/>
                <a:ea typeface="Tahoma"/>
                <a:cs typeface="Tahoma"/>
              </a:rPr>
              <a:t>Annual AHCCCS Reinsurance Workshop </a:t>
            </a:r>
            <a:br>
              <a:rPr lang="en-US" dirty="0"/>
            </a:br>
            <a:r>
              <a:rPr lang="en-US" dirty="0">
                <a:latin typeface="Tw Cen MT"/>
                <a:ea typeface="Tahoma"/>
                <a:cs typeface="Tahoma"/>
              </a:rPr>
              <a:t>RI Contract Year 43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Tw Cen MT"/>
                <a:ea typeface="Tahoma"/>
                <a:cs typeface="Tahoma"/>
              </a:rPr>
              <a:t>Presented by Tracy Thomas and Mercedes Hernandez, Lydia Perez and Briana Nunez – Wednesday, October 10th, 2024</a:t>
            </a:r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74514"/>
            <a:ext cx="8597153" cy="3643698"/>
          </a:xfrm>
        </p:spPr>
        <p:txBody>
          <a:bodyPr lIns="91440" tIns="45720" rIns="91440" bIns="45720" anchor="t"/>
          <a:lstStyle/>
          <a:p>
            <a:pPr lvl="1">
              <a:buFont typeface="Wingdings" panose="02070309020205020404" pitchFamily="49" charset="0"/>
              <a:buChar char="Ø"/>
            </a:pPr>
            <a:r>
              <a:rPr lang="en-US" sz="2800" dirty="0">
                <a:solidFill>
                  <a:srgbClr val="1F1F1F"/>
                </a:solidFill>
                <a:latin typeface="Calibri"/>
                <a:ea typeface="Calibri"/>
                <a:cs typeface="Arial"/>
              </a:rPr>
              <a:t>Transitioned CAR-T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sz="2800" dirty="0">
                <a:solidFill>
                  <a:srgbClr val="1F1F1F"/>
                </a:solidFill>
                <a:latin typeface="Calibri"/>
                <a:ea typeface="Calibri"/>
                <a:cs typeface="Arial"/>
              </a:rPr>
              <a:t>Drugs from Specialty Contract to High-Cost Specialty Drug (BIO) Reinsurance</a:t>
            </a:r>
            <a:endParaRPr lang="en-US" sz="2800">
              <a:latin typeface="Calibri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r>
              <a:rPr lang="en-US" sz="2800" dirty="0">
                <a:solidFill>
                  <a:srgbClr val="050D13"/>
                </a:solidFill>
                <a:latin typeface="Calibri"/>
                <a:ea typeface="Calibri"/>
                <a:cs typeface="Arial"/>
              </a:rPr>
              <a:t>Added Lucile Packard Children's Hospital Pediatric Heart/Liver (PLH) Contract</a:t>
            </a:r>
            <a:endParaRPr lang="en-US" sz="2800" b="0" i="0" dirty="0">
              <a:solidFill>
                <a:srgbClr val="050D13"/>
              </a:solidFill>
              <a:effectLst/>
              <a:latin typeface="Calibri"/>
              <a:ea typeface="Calibri"/>
              <a:cs typeface="Arial"/>
            </a:endParaRPr>
          </a:p>
          <a:p>
            <a:pPr lvl="1">
              <a:buFont typeface="Wingdings" panose="02070309020205020404" pitchFamily="49" charset="0"/>
              <a:buChar char="Ø"/>
            </a:pPr>
            <a:r>
              <a:rPr lang="en-US" sz="2800" dirty="0">
                <a:solidFill>
                  <a:srgbClr val="050D13"/>
                </a:solidFill>
                <a:latin typeface="Calibri"/>
                <a:ea typeface="Calibri"/>
                <a:cs typeface="Arial"/>
              </a:rPr>
              <a:t>Added Adult BMT (AUT, ALO, HAP, ALU) contracts for</a:t>
            </a:r>
            <a:r>
              <a:rPr lang="en-US" sz="2800" dirty="0">
                <a:solidFill>
                  <a:srgbClr val="050D13"/>
                </a:solidFill>
                <a:latin typeface="Calibri"/>
                <a:ea typeface="Calibri"/>
                <a:cs typeface="Calibri"/>
              </a:rPr>
              <a:t> Sickle Cell patients only </a:t>
            </a:r>
            <a:r>
              <a:rPr lang="en-US" sz="2800" dirty="0">
                <a:solidFill>
                  <a:srgbClr val="050D13"/>
                </a:solidFill>
                <a:latin typeface="Calibri"/>
                <a:ea typeface="Calibri"/>
                <a:cs typeface="Arial"/>
              </a:rPr>
              <a:t>to Phoenix Children's Hospital Contract.</a:t>
            </a:r>
            <a:endParaRPr lang="en-US" sz="2800" dirty="0">
              <a:solidFill>
                <a:srgbClr val="050D13"/>
              </a:solidFill>
              <a:latin typeface="Calibri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sz="1600" dirty="0">
              <a:solidFill>
                <a:srgbClr val="050D13"/>
              </a:solidFill>
              <a:latin typeface="Calibri"/>
              <a:ea typeface="Calibri"/>
            </a:endParaRPr>
          </a:p>
          <a:p>
            <a:pPr lvl="2">
              <a:buFont typeface="Wingdings" panose="02070309020205020404" pitchFamily="49" charset="0"/>
              <a:buChar char="§"/>
            </a:pPr>
            <a:endParaRPr lang="en-US" sz="1800" b="0" i="0">
              <a:solidFill>
                <a:srgbClr val="050D13"/>
              </a:solidFill>
              <a:effectLst/>
              <a:latin typeface="Calibri"/>
              <a:ea typeface="Calibri"/>
            </a:endParaRPr>
          </a:p>
          <a:p>
            <a:pPr lvl="2">
              <a:buFont typeface="Wingdings" panose="02070309020205020404" pitchFamily="49" charset="0"/>
              <a:buChar char="§"/>
            </a:pPr>
            <a:endParaRPr lang="en-US" dirty="0">
              <a:solidFill>
                <a:srgbClr val="050D13"/>
              </a:solidFill>
              <a:latin typeface="Calibri"/>
              <a:ea typeface="Calibri"/>
            </a:endParaRPr>
          </a:p>
          <a:p>
            <a:pPr lvl="2">
              <a:buFont typeface="Wingdings" panose="02070309020205020404" pitchFamily="49" charset="0"/>
              <a:buChar char="§"/>
            </a:pPr>
            <a:endParaRPr lang="en-US" dirty="0">
              <a:solidFill>
                <a:srgbClr val="050D13"/>
              </a:solidFill>
              <a:latin typeface="Calibri"/>
              <a:ea typeface="Calibri"/>
            </a:endParaRPr>
          </a:p>
          <a:p>
            <a:pPr lvl="2">
              <a:buFont typeface="Wingdings" panose="02070309020205020404" pitchFamily="49" charset="0"/>
              <a:buChar char="§"/>
            </a:pPr>
            <a:endParaRPr lang="en-US" dirty="0">
              <a:solidFill>
                <a:srgbClr val="050D13"/>
              </a:solidFill>
              <a:latin typeface="Calibri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050D13"/>
              </a:solidFill>
              <a:latin typeface="Calibri"/>
              <a:ea typeface="Calibri"/>
            </a:endParaRPr>
          </a:p>
          <a:p>
            <a:pPr marL="457200" lvl="1" indent="0">
              <a:buNone/>
            </a:pPr>
            <a:endParaRPr lang="en-US" dirty="0">
              <a:solidFill>
                <a:srgbClr val="050D13"/>
              </a:solidFill>
              <a:latin typeface="Calibri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050D13"/>
              </a:solidFill>
              <a:latin typeface="Calibri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1F1F1F"/>
              </a:solidFill>
              <a:latin typeface="Google Sans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1F1F1F"/>
              </a:solidFill>
              <a:latin typeface="Google Sans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1F1F1F"/>
              </a:solidFill>
              <a:latin typeface="Google Sans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1F1F1F"/>
              </a:solidFill>
              <a:latin typeface="Google Sans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1F1F1F"/>
              </a:solidFill>
              <a:latin typeface="Google Sans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solidFill>
                <a:srgbClr val="1F1F1F"/>
              </a:solidFill>
              <a:latin typeface="Google Sans"/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ea typeface="Calibri"/>
            </a:endParaRPr>
          </a:p>
          <a:p>
            <a:pPr lvl="2"/>
            <a:endParaRPr lang="en-US" dirty="0">
              <a:ea typeface="Calibri"/>
            </a:endParaRPr>
          </a:p>
          <a:p>
            <a:pPr lvl="2"/>
            <a:endParaRPr lang="en-US" dirty="0"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ea typeface="Calibri"/>
            </a:endParaRPr>
          </a:p>
          <a:p>
            <a:pPr lvl="1">
              <a:buFont typeface="Wingdings" panose="02070309020205020404" pitchFamily="49" charset="0"/>
              <a:buChar char="Ø"/>
            </a:pP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3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sz="3600" dirty="0"/>
              <a:t>Transplant Contracts - 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97" y="1068111"/>
            <a:ext cx="8525435" cy="3643698"/>
          </a:xfrm>
        </p:spPr>
        <p:txBody>
          <a:bodyPr lIns="91440" tIns="45720" rIns="91440" bIns="45720" anchor="t"/>
          <a:lstStyle/>
          <a:p>
            <a:r>
              <a:rPr lang="en-US" sz="3600" dirty="0">
                <a:cs typeface="Arial"/>
              </a:rPr>
              <a:t>Redrafting of Transplant General Contract and incorporating all amendment changes since 2021</a:t>
            </a:r>
            <a:endParaRPr lang="en-US" sz="3600" dirty="0">
              <a:ea typeface="Calibri"/>
            </a:endParaRPr>
          </a:p>
          <a:p>
            <a:r>
              <a:rPr lang="en-US" sz="3600" dirty="0">
                <a:ea typeface="Calibri"/>
                <a:cs typeface="Arial"/>
              </a:rPr>
              <a:t>Possible New Transplant Facility Contracts</a:t>
            </a:r>
            <a:endParaRPr lang="en-US" sz="3600" dirty="0">
              <a:ea typeface="Calibri"/>
            </a:endParaRPr>
          </a:p>
          <a:p>
            <a:endParaRPr lang="en-US" sz="3200" dirty="0">
              <a:ea typeface="Calibri"/>
            </a:endParaRPr>
          </a:p>
          <a:p>
            <a:pPr marL="0" indent="0">
              <a:buNone/>
            </a:pPr>
            <a:endParaRPr lang="en-US" sz="3600" dirty="0">
              <a:ea typeface="Calibri"/>
            </a:endParaRPr>
          </a:p>
          <a:p>
            <a:pPr lvl="1"/>
            <a:endParaRPr lang="en-US" dirty="0"/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2"/>
            <a:endParaRPr lang="en-US" dirty="0"/>
          </a:p>
          <a:p>
            <a:pPr lvl="2"/>
            <a:endParaRPr lang="en-US" dirty="0">
              <a:ea typeface="Calibri"/>
            </a:endParaRPr>
          </a:p>
          <a:p>
            <a:pPr lvl="2"/>
            <a:endParaRPr lang="en-US" dirty="0">
              <a:ea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53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15"/>
            <a:ext cx="8229600" cy="857250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sz="3600" dirty="0"/>
              <a:t>Reinsurance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1" y="744879"/>
            <a:ext cx="8883358" cy="3650582"/>
          </a:xfrm>
        </p:spPr>
        <p:txBody>
          <a:bodyPr lIns="91440" tIns="45720" rIns="91440" bIns="45720" anchor="t"/>
          <a:lstStyle/>
          <a:p>
            <a:pPr marL="571500" indent="-571500"/>
            <a:endParaRPr lang="en-US" sz="2000" dirty="0">
              <a:solidFill>
                <a:srgbClr val="050D13"/>
              </a:solidFill>
              <a:ea typeface="Calibri"/>
            </a:endParaRPr>
          </a:p>
          <a:p>
            <a:pPr marL="571500" indent="-571500"/>
            <a:r>
              <a:rPr lang="en-US" sz="2000" dirty="0">
                <a:solidFill>
                  <a:srgbClr val="050D13"/>
                </a:solidFill>
                <a:cs typeface="Arial"/>
              </a:rPr>
              <a:t>Can an affiliated or subcontracted hospital act as subcontractor for a contracted hospital on Transplant services?</a:t>
            </a:r>
          </a:p>
          <a:p>
            <a:pPr marL="571500" indent="-571500"/>
            <a:r>
              <a:rPr lang="en-US" sz="2000" dirty="0">
                <a:solidFill>
                  <a:srgbClr val="050D13"/>
                </a:solidFill>
                <a:ea typeface="Calibri"/>
                <a:cs typeface="Arial"/>
              </a:rPr>
              <a:t>Yes, if the affiliated hospital is F.A.C.T. accredited.</a:t>
            </a:r>
          </a:p>
          <a:p>
            <a:pPr marL="571500" indent="-571500"/>
            <a:r>
              <a:rPr lang="en-US" sz="2000" dirty="0">
                <a:solidFill>
                  <a:srgbClr val="050D13"/>
                </a:solidFill>
                <a:ea typeface="Calibri"/>
                <a:cs typeface="Arial"/>
              </a:rPr>
              <a:t>The General Transplant Contract says this about billing for transplant stages: </a:t>
            </a:r>
            <a:endParaRPr lang="en-US" sz="1800" i="1" dirty="0">
              <a:solidFill>
                <a:srgbClr val="050D13"/>
              </a:solidFill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050D13"/>
                </a:solidFill>
                <a:ea typeface="+mn-lt"/>
                <a:cs typeface="Arial"/>
              </a:rPr>
              <a:t>"billing packet </a:t>
            </a:r>
            <a:r>
              <a:rPr lang="en-US" sz="1800" i="1" dirty="0">
                <a:solidFill>
                  <a:srgbClr val="050D13"/>
                </a:solidFill>
                <a:ea typeface="+mn-lt"/>
                <a:cs typeface="+mn-lt"/>
              </a:rPr>
              <a:t>must include all services rendered to the Member for the transplant including all services rendered by subcontractors or affiliated hospitals."</a:t>
            </a:r>
            <a:endParaRPr lang="en-US" sz="1800" i="1" dirty="0">
              <a:solidFill>
                <a:srgbClr val="050D13"/>
              </a:solidFill>
              <a:ea typeface="Calibri"/>
              <a:cs typeface="Calibri"/>
            </a:endParaRPr>
          </a:p>
          <a:p>
            <a:pPr marL="571500" indent="-571500"/>
            <a:r>
              <a:rPr lang="en-US" sz="1800">
                <a:solidFill>
                  <a:srgbClr val="050D13"/>
                </a:solidFill>
                <a:ea typeface="Calibri"/>
                <a:cs typeface="Calibri"/>
              </a:rPr>
              <a:t>If there are no UBs in a stage billing packet from the contracted hospital, how does that contracted </a:t>
            </a:r>
            <a:r>
              <a:rPr lang="en-US" sz="1800" dirty="0">
                <a:solidFill>
                  <a:srgbClr val="050D13"/>
                </a:solidFill>
                <a:ea typeface="Calibri"/>
                <a:cs typeface="Calibri"/>
              </a:rPr>
              <a:t>hospital receive payment for the stage?</a:t>
            </a:r>
            <a:endParaRPr lang="en-US" sz="1800" i="1" dirty="0">
              <a:solidFill>
                <a:srgbClr val="050D13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 i="1" dirty="0">
              <a:ea typeface="Calibri"/>
              <a:cs typeface="Calibri"/>
            </a:endParaRPr>
          </a:p>
          <a:p>
            <a:endParaRPr lang="en-US" sz="1800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57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/>
              <a:t>Reinsurance Recaps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514"/>
            <a:ext cx="8432953" cy="3664569"/>
          </a:xfrm>
        </p:spPr>
        <p:txBody>
          <a:bodyPr lIns="91440" tIns="45720" rIns="91440" bIns="45720" anchor="t"/>
          <a:lstStyle/>
          <a:p>
            <a:r>
              <a:rPr lang="en-US" sz="2200" dirty="0"/>
              <a:t>Transferring funds from regular case to High Dollar over $1,000,000 case when a CRN's dollars must be split to balance the regular case at $1,000,000.</a:t>
            </a:r>
          </a:p>
          <a:p>
            <a:pPr lvl="1"/>
            <a:r>
              <a:rPr lang="en-US" sz="1400" dirty="0">
                <a:cs typeface="Arial"/>
              </a:rPr>
              <a:t>This occurs when an entire CRN cannot be transferred because it will bring the regular case to below $1,000,000.</a:t>
            </a:r>
            <a:endParaRPr lang="en-US" sz="1400" dirty="0">
              <a:ea typeface="Calibri"/>
              <a:cs typeface="Arial"/>
            </a:endParaRPr>
          </a:p>
          <a:p>
            <a:pPr lvl="1"/>
            <a:r>
              <a:rPr lang="en-US" sz="1400" dirty="0">
                <a:cs typeface="Arial"/>
              </a:rPr>
              <a:t>Request transfer of all CRNs up to the $1,000,000 case total.</a:t>
            </a:r>
            <a:endParaRPr lang="en-US" sz="1400" dirty="0">
              <a:ea typeface="Calibri"/>
              <a:cs typeface="Arial"/>
            </a:endParaRPr>
          </a:p>
          <a:p>
            <a:pPr lvl="1"/>
            <a:r>
              <a:rPr lang="en-US" sz="1400" dirty="0">
                <a:cs typeface="Arial"/>
              </a:rPr>
              <a:t>Designate the CRN the funds will be transferred from and the amount to be transferred to the High Dollar over $1M case in the Reinsurance Action Request form. Note: You cannot transfer more than the amount of the CRN from the CRN.</a:t>
            </a:r>
            <a:endParaRPr lang="en-US" sz="1400">
              <a:ea typeface="Calibri"/>
            </a:endParaRPr>
          </a:p>
          <a:p>
            <a:pPr lvl="1"/>
            <a:r>
              <a:rPr lang="en-US" sz="1400" dirty="0">
                <a:cs typeface="Arial"/>
              </a:rPr>
              <a:t>The transferred amount will be seen in the CATSTR AMT $ field on the High Dollar $1,000,000 case.</a:t>
            </a:r>
            <a:endParaRPr lang="en-US" sz="1400" dirty="0">
              <a:ea typeface="Calibri"/>
              <a:cs typeface="Arial"/>
            </a:endParaRPr>
          </a:p>
          <a:p>
            <a:r>
              <a:rPr lang="en-US" sz="2000" dirty="0"/>
              <a:t>On Zolgensma BIO/CRB cases this CRN Dollar split is particularly important due to the high dollar nature of Zolgensma claims.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8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/>
              <a:t>Reinsurance Recaps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992889"/>
            <a:ext cx="8924925" cy="3875460"/>
          </a:xfrm>
        </p:spPr>
        <p:txBody>
          <a:bodyPr lIns="91440" tIns="45720" rIns="91440" bIns="45720" anchor="t"/>
          <a:lstStyle/>
          <a:p>
            <a:r>
              <a:rPr lang="en-US" sz="1800" dirty="0">
                <a:cs typeface="Arial"/>
              </a:rPr>
              <a:t>61+ claims are captured on the 61+ Transplant stage</a:t>
            </a:r>
            <a:endParaRPr lang="en-US" sz="1800" dirty="0"/>
          </a:p>
          <a:p>
            <a:r>
              <a:rPr lang="en-US" sz="1800" dirty="0">
                <a:cs typeface="Arial"/>
              </a:rPr>
              <a:t>61 + Claims are reinsured on RAC cases.</a:t>
            </a:r>
            <a:endParaRPr lang="en-US" sz="1800">
              <a:ea typeface="Calibri"/>
            </a:endParaRPr>
          </a:p>
          <a:p>
            <a:r>
              <a:rPr lang="en-US" sz="1800" dirty="0">
                <a:ea typeface="Calibri"/>
                <a:cs typeface="Arial"/>
              </a:rPr>
              <a:t>Member RAC deductible must be met for reinsurance of 61 + Claims</a:t>
            </a:r>
            <a:endParaRPr lang="en-US" sz="1800" dirty="0">
              <a:cs typeface="Arial"/>
            </a:endParaRPr>
          </a:p>
          <a:p>
            <a:r>
              <a:rPr lang="en-US" sz="1800" dirty="0">
                <a:cs typeface="Arial"/>
              </a:rPr>
              <a:t>Interim inpatient stays where there has been a change of managed care organization (MCO) during the stay can be reinsured if MCO has member on end date of service of stay. See AHCCCS APR-DRG Payment System Design Payment Policies - section 5.</a:t>
            </a:r>
            <a:endParaRPr lang="en-US" sz="1800" dirty="0">
              <a:ea typeface="Calibri"/>
              <a:cs typeface="Arial"/>
            </a:endParaRPr>
          </a:p>
          <a:p>
            <a:r>
              <a:rPr lang="en-US" sz="1800" dirty="0">
                <a:cs typeface="Arial"/>
              </a:rPr>
              <a:t>Transplant Outlier Stage submissions must include Transplant Stage Invoice Coversheets of all AHCCCS reimbursed stages that are part of the Outlier per RI Manual.</a:t>
            </a:r>
            <a:endParaRPr lang="en-US" sz="1800" dirty="0">
              <a:ea typeface="Calibri"/>
              <a:cs typeface="Arial"/>
            </a:endParaRPr>
          </a:p>
          <a:p>
            <a:r>
              <a:rPr lang="en-US" sz="1800" dirty="0">
                <a:cs typeface="Arial"/>
              </a:rPr>
              <a:t>Let Reinsurance know when you submit a stage where the payment encounter has both the stage payment and an outlier payment.</a:t>
            </a:r>
            <a:endParaRPr lang="en-US" sz="1800" dirty="0">
              <a:ea typeface="Calibri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6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/>
              <a:t>Reinsurance Recaps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393736"/>
            <a:ext cx="8924925" cy="4474613"/>
          </a:xfrm>
        </p:spPr>
        <p:txBody>
          <a:bodyPr lIns="91440" tIns="45720" rIns="91440" bIns="45720" anchor="t"/>
          <a:lstStyle/>
          <a:p>
            <a:endParaRPr lang="en-US" sz="1800" dirty="0">
              <a:ea typeface="Calibri"/>
            </a:endParaRPr>
          </a:p>
          <a:p>
            <a:r>
              <a:rPr lang="en-US" sz="3200" dirty="0">
                <a:cs typeface="Arial"/>
              </a:rPr>
              <a:t>Interim inpatient stays where there has been a change of managed care organization (MCO) during the stay can be reinsured if MCO has member on end date of service of stay. See AHCCCS APR-DRG Payment System Design Payment Policies - section 5.</a:t>
            </a:r>
            <a:endParaRPr lang="en-US" sz="3200">
              <a:ea typeface="Calibri"/>
              <a:cs typeface="Arial"/>
            </a:endParaRPr>
          </a:p>
          <a:p>
            <a:endParaRPr lang="en-US" sz="2800" dirty="0">
              <a:ea typeface="Calibri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3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/>
              <a:t>Reinsurance Recaps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817752"/>
            <a:ext cx="8924925" cy="3875460"/>
          </a:xfrm>
        </p:spPr>
        <p:txBody>
          <a:bodyPr lIns="91440" tIns="45720" rIns="91440" bIns="45720" anchor="t"/>
          <a:lstStyle/>
          <a:p>
            <a:endParaRPr lang="en-US" sz="1800" dirty="0">
              <a:ea typeface="Calibri"/>
            </a:endParaRPr>
          </a:p>
          <a:p>
            <a:r>
              <a:rPr lang="en-US" sz="2800" dirty="0">
                <a:cs typeface="Arial"/>
              </a:rPr>
              <a:t>Transplant Outlier Stage submissions must include Transplant Stage Invoice Coversheets of all AHCCCS reimbursed stages that are part of the Outlier per RI Manual.</a:t>
            </a:r>
            <a:endParaRPr lang="en-US" sz="2800">
              <a:ea typeface="Calibri"/>
              <a:cs typeface="Arial"/>
            </a:endParaRPr>
          </a:p>
          <a:p>
            <a:r>
              <a:rPr lang="en-US" sz="2800" dirty="0">
                <a:cs typeface="Arial"/>
              </a:rPr>
              <a:t>Let Reinsurance know when you submit a stage where the payment encounter has both the stage payment and an outlier payment.</a:t>
            </a:r>
            <a:endParaRPr lang="en-US" sz="2800" dirty="0">
              <a:ea typeface="Calibri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sz="3600" dirty="0"/>
              <a:t>Reinsurance Recaps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826970"/>
            <a:ext cx="8924925" cy="3875460"/>
          </a:xfrm>
        </p:spPr>
        <p:txBody>
          <a:bodyPr lIns="91440" tIns="45720" rIns="91440" bIns="45720" anchor="t"/>
          <a:lstStyle/>
          <a:p>
            <a:endParaRPr lang="en-US" sz="1800" dirty="0">
              <a:ea typeface="Calibri"/>
              <a:cs typeface="Arial"/>
            </a:endParaRPr>
          </a:p>
          <a:p>
            <a:pPr marL="285750" indent="-285750"/>
            <a:r>
              <a:rPr lang="en-US" sz="3200" dirty="0">
                <a:ea typeface="Calibri"/>
                <a:cs typeface="Arial"/>
              </a:rPr>
              <a:t>Mayo 61-100 Stages were developed for member continuity of care</a:t>
            </a:r>
            <a:endParaRPr lang="en-US" sz="3200">
              <a:ea typeface="Calibri"/>
            </a:endParaRPr>
          </a:p>
          <a:p>
            <a:pPr marL="285750" indent="-285750"/>
            <a:r>
              <a:rPr lang="en-US" sz="3200" dirty="0">
                <a:ea typeface="Calibri"/>
                <a:cs typeface="Calibri"/>
              </a:rPr>
              <a:t>Mayo 61-100 Stages are for reinsurance of outpatient and HCFA's only</a:t>
            </a:r>
            <a:endParaRPr lang="en-US" sz="3200" dirty="0">
              <a:ea typeface="Calibri"/>
              <a:cs typeface="Arial"/>
            </a:endParaRPr>
          </a:p>
          <a:p>
            <a:pPr marL="285750" indent="-285750"/>
            <a:r>
              <a:rPr lang="en-US" sz="3200" dirty="0">
                <a:ea typeface="Calibri"/>
                <a:cs typeface="Arial"/>
              </a:rPr>
              <a:t>Mayo 61-100 Stages are reimbursed at the AHCCCS Allowed</a:t>
            </a:r>
            <a:endParaRPr lang="en-US" sz="3200">
              <a:ea typeface="Calibri"/>
            </a:endParaRPr>
          </a:p>
          <a:p>
            <a:endParaRPr lang="en-US" sz="3200" dirty="0">
              <a:ea typeface="Calibri"/>
            </a:endParaRPr>
          </a:p>
          <a:p>
            <a:endParaRPr lang="en-US" sz="1800" dirty="0">
              <a:cs typeface="Arial"/>
            </a:endParaRPr>
          </a:p>
          <a:p>
            <a:endParaRPr lang="en-US" sz="1800" dirty="0">
              <a:ea typeface="Calibri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5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 lIns="91440" tIns="45720" rIns="91440" bIns="45720" anchor="ctr">
            <a:noAutofit/>
          </a:bodyPr>
          <a:lstStyle/>
          <a:p>
            <a:pPr algn="l"/>
            <a:br>
              <a:rPr lang="en-US" sz="4800" dirty="0"/>
            </a:br>
            <a:r>
              <a:rPr lang="en-US" sz="4800" dirty="0"/>
              <a:t>Reinsurance Reminders</a:t>
            </a:r>
            <a:br>
              <a:rPr lang="en-US" sz="4800" dirty="0">
                <a:cs typeface="Calibri"/>
              </a:rPr>
            </a:br>
            <a:br>
              <a:rPr lang="en-US" sz="4800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95" y="1147609"/>
            <a:ext cx="8345130" cy="3462184"/>
          </a:xfrm>
        </p:spPr>
        <p:txBody>
          <a:bodyPr lIns="91440" tIns="45720" rIns="91440" bIns="45720" anchor="t"/>
          <a:lstStyle/>
          <a:p>
            <a:r>
              <a:rPr lang="en-US" sz="3200" dirty="0">
                <a:cs typeface="Arial"/>
              </a:rPr>
              <a:t>The billing for pre-transplant hospital stays follows section 31 in APR-DRG Payment System Design Payment Policies found on the AHCCCS Website.</a:t>
            </a:r>
            <a:endParaRPr lang="en-US" sz="3200" dirty="0">
              <a:ea typeface="Calibri"/>
              <a:cs typeface="Arial"/>
            </a:endParaRPr>
          </a:p>
          <a:p>
            <a:r>
              <a:rPr lang="en-US" sz="3200" dirty="0">
                <a:cs typeface="Arial"/>
              </a:rPr>
              <a:t>Total Body Irradiation is authorized by AHCCCS MM and billed as a separate TBI Case type.</a:t>
            </a:r>
            <a:endParaRPr lang="en-US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78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958"/>
            <a:ext cx="8606118" cy="3867816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rgbClr val="050D13"/>
                </a:solidFill>
                <a:ea typeface="+mn-lt"/>
                <a:cs typeface="+mn-lt"/>
              </a:rPr>
              <a:t>Shore up Transplant stage dates that extend into following contract year.</a:t>
            </a:r>
            <a:endParaRPr lang="en-US" sz="2000" dirty="0">
              <a:solidFill>
                <a:srgbClr val="050D13"/>
              </a:solidFill>
              <a:ea typeface="+mn-lt"/>
              <a:cs typeface="Calibri"/>
            </a:endParaRPr>
          </a:p>
          <a:p>
            <a:r>
              <a:rPr lang="en-US" sz="2000" dirty="0">
                <a:solidFill>
                  <a:srgbClr val="050D13"/>
                </a:solidFill>
                <a:ea typeface="+mn-lt"/>
                <a:cs typeface="+mn-lt"/>
              </a:rPr>
              <a:t>Delete stages that are not in the correct contract year of the case.</a:t>
            </a:r>
          </a:p>
          <a:p>
            <a:r>
              <a:rPr lang="en-US" sz="2000" dirty="0">
                <a:solidFill>
                  <a:srgbClr val="050D13"/>
                </a:solidFill>
                <a:ea typeface="+mn-lt"/>
                <a:cs typeface="+mn-lt"/>
              </a:rPr>
              <a:t>Delete inactive stages that are not needed or activate needed stages and shore up dates that extend into the following contract year.</a:t>
            </a:r>
          </a:p>
          <a:p>
            <a:r>
              <a:rPr lang="en-US" sz="2000" dirty="0">
                <a:solidFill>
                  <a:srgbClr val="050D13"/>
                </a:solidFill>
                <a:cs typeface="Calibri"/>
              </a:rPr>
              <a:t>Not doing these things can create a lot of work for you and AHCCCS Reinsurance since CRNs that are not part of a stage can associate in error. This can require Reinsurance Action Requests and CRN transfers to correct which are very time consuming.</a:t>
            </a:r>
            <a:endParaRPr lang="en-US" sz="2000" dirty="0">
              <a:solidFill>
                <a:srgbClr val="050D13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61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2061"/>
            <a:ext cx="8229600" cy="8572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40594"/>
            <a:ext cx="8381404" cy="3448050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Welcome and Introductions</a:t>
            </a:r>
          </a:p>
          <a:p>
            <a:r>
              <a:rPr lang="en-US" dirty="0">
                <a:cs typeface="Arial"/>
              </a:rPr>
              <a:t>Review Reinsurance Manual Changes for 10/01/2024</a:t>
            </a:r>
            <a:endParaRPr lang="en-US" dirty="0"/>
          </a:p>
          <a:p>
            <a:r>
              <a:rPr lang="en-US" dirty="0">
                <a:cs typeface="Arial"/>
              </a:rPr>
              <a:t>Transplant Contracts Changes effective 10/01/2024</a:t>
            </a:r>
            <a:endParaRPr lang="en-US" dirty="0"/>
          </a:p>
          <a:p>
            <a:r>
              <a:rPr lang="en-US" dirty="0">
                <a:cs typeface="Arial"/>
              </a:rPr>
              <a:t>Transplant Contracts – Looking forward</a:t>
            </a:r>
          </a:p>
          <a:p>
            <a:r>
              <a:rPr lang="en-US" dirty="0">
                <a:cs typeface="Arial"/>
              </a:rPr>
              <a:t>Discussion</a:t>
            </a:r>
          </a:p>
          <a:p>
            <a:r>
              <a:rPr lang="en-US" dirty="0"/>
              <a:t>Recaps</a:t>
            </a:r>
          </a:p>
          <a:p>
            <a:r>
              <a:rPr lang="en-US" dirty="0"/>
              <a:t>Reminders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/>
              <a:t>Non-contracted Transplant types or Transplants performed at non-contracted facilities</a:t>
            </a:r>
          </a:p>
          <a:p>
            <a:r>
              <a:rPr lang="en-US" dirty="0">
                <a:cs typeface="Arial"/>
              </a:rPr>
              <a:t>AHCCCS must review all transplants at non-contracted facilities or non-contracted case types.</a:t>
            </a:r>
            <a:endParaRPr lang="en-US" dirty="0">
              <a:ea typeface="Calibri"/>
              <a:cs typeface="Arial"/>
            </a:endParaRPr>
          </a:p>
          <a:p>
            <a:r>
              <a:rPr lang="en-US" dirty="0"/>
              <a:t>The Letter of Agreement (LOA) for these cases must be received and reviewed  by AHCCCS before the case can be created in PMMIS.  </a:t>
            </a:r>
          </a:p>
        </p:txBody>
      </p:sp>
    </p:spTree>
    <p:extLst>
      <p:ext uri="{BB962C8B-B14F-4D97-AF65-F5344CB8AC3E}">
        <p14:creationId xmlns:p14="http://schemas.microsoft.com/office/powerpoint/2010/main" val="6187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514"/>
            <a:ext cx="8404737" cy="3689439"/>
          </a:xfrm>
        </p:spPr>
        <p:txBody>
          <a:bodyPr/>
          <a:lstStyle/>
          <a:p>
            <a:r>
              <a:rPr lang="en-US" dirty="0"/>
              <a:t>A room and board rev code must be on the first line of UBs for them to be reinsured.</a:t>
            </a:r>
          </a:p>
          <a:p>
            <a:r>
              <a:rPr lang="en-US" dirty="0"/>
              <a:t>Please review your cases in PMMIS before submitting Reinsurance Action Requests and Transplant submissions.</a:t>
            </a:r>
          </a:p>
          <a:p>
            <a:r>
              <a:rPr lang="en-US" dirty="0"/>
              <a:t>Please use correct forms for submitting for reinsurance (e.g., Reinsurance Action Requests, Case Creation Form, Catastrophic or Transplant CRN Transfer Forms).</a:t>
            </a:r>
          </a:p>
          <a:p>
            <a:r>
              <a:rPr lang="en-US" dirty="0"/>
              <a:t>Complete forms completely.</a:t>
            </a:r>
          </a:p>
          <a:p>
            <a:r>
              <a:rPr lang="en-US" dirty="0"/>
              <a:t>Submit your SNF Grids ASAP if you haven't already.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SNF Rates should have the DAP included in rates.</a:t>
            </a:r>
          </a:p>
          <a:p>
            <a:r>
              <a:rPr lang="en-US" dirty="0">
                <a:cs typeface="Arial"/>
              </a:rPr>
              <a:t>Do not forget to monitor your cases over $1,000,000 so you can request to receive enhanced reinsurance.</a:t>
            </a:r>
          </a:p>
          <a:p>
            <a:r>
              <a:rPr lang="en-US" dirty="0">
                <a:cs typeface="Arial"/>
              </a:rPr>
              <a:t>Do not forget to request your catastrophic cases timely, (i.e., HEM, VON, GCC, BIO).</a:t>
            </a:r>
          </a:p>
          <a:p>
            <a:r>
              <a:rPr lang="en-US" dirty="0"/>
              <a:t>Do not forget to review your aged Transplant report AHCCCS Reinsurance provides monthly.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8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- Continued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Transplant Reinsurance for Kidney Transplants as they are capitated.</a:t>
            </a:r>
          </a:p>
          <a:p>
            <a:r>
              <a:rPr lang="en-US" dirty="0"/>
              <a:t>All Transplant providers must be registered.</a:t>
            </a:r>
          </a:p>
          <a:p>
            <a:r>
              <a:rPr lang="en-US" dirty="0"/>
              <a:t>Notwithstanding the denial of reinsurance by AHCCCS, the Contractor is responsible for payment of claims for all services approved by the Contractor. </a:t>
            </a:r>
          </a:p>
        </p:txBody>
      </p:sp>
    </p:spTree>
    <p:extLst>
      <p:ext uri="{BB962C8B-B14F-4D97-AF65-F5344CB8AC3E}">
        <p14:creationId xmlns:p14="http://schemas.microsoft.com/office/powerpoint/2010/main" val="188074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222AC2-034C-49CA-A448-6D1E7EE29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306706"/>
              </p:ext>
            </p:extLst>
          </p:nvPr>
        </p:nvGraphicFramePr>
        <p:xfrm>
          <a:off x="1371600" y="514350"/>
          <a:ext cx="618032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8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Graphic spid="6" grpId="1">
        <p:bldSub>
          <a:bldDgm/>
        </p:bldSub>
      </p:bldGraphic>
      <p:bldGraphic spid="6" grpId="2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1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BD3A2-49CE-48FC-9BE6-33A054E1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38" y="2008746"/>
            <a:ext cx="2344565" cy="1213182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A08526-638F-4458-9537-6B1BE0122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28" y="2194043"/>
            <a:ext cx="2743200" cy="847344"/>
          </a:xfrm>
          <a:prstGeom prst="rect">
            <a:avLst/>
          </a:prstGeom>
        </p:spPr>
      </p:pic>
      <p:pic>
        <p:nvPicPr>
          <p:cNvPr id="1026" name="Picture 2" descr="Home · Arizona Department of Child Safety">
            <a:extLst>
              <a:ext uri="{FF2B5EF4-FFF2-40B4-BE49-F238E27FC236}">
                <a16:creationId xmlns:a16="http://schemas.microsoft.com/office/drawing/2014/main" id="{649D30D3-7CD8-4C01-ABE2-0E3EE3C9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3" y="3402851"/>
            <a:ext cx="3231451" cy="10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caid - AZ Care Network">
            <a:extLst>
              <a:ext uri="{FF2B5EF4-FFF2-40B4-BE49-F238E27FC236}">
                <a16:creationId xmlns:a16="http://schemas.microsoft.com/office/drawing/2014/main" id="{C6328AAF-6084-4FB5-92CE-5BDE1C6C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89" y="692024"/>
            <a:ext cx="1899894" cy="12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ner University Health Plans | AACHC">
            <a:extLst>
              <a:ext uri="{FF2B5EF4-FFF2-40B4-BE49-F238E27FC236}">
                <a16:creationId xmlns:a16="http://schemas.microsoft.com/office/drawing/2014/main" id="{14798BAD-E529-48F1-A866-2325C84C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12" y="990349"/>
            <a:ext cx="2342209" cy="9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ted Healthcare logo and symbol, meaning, history, PNG">
            <a:extLst>
              <a:ext uri="{FF2B5EF4-FFF2-40B4-BE49-F238E27FC236}">
                <a16:creationId xmlns:a16="http://schemas.microsoft.com/office/drawing/2014/main" id="{8CCFF322-F70F-446E-827F-FDE6307C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3" y="1962657"/>
            <a:ext cx="2784045" cy="1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y be an image of text that says 'Health CHOICE BlueCross BlueShield Arizona An Independent Licensee Blue Cross Blue Shield Association'">
            <a:extLst>
              <a:ext uri="{FF2B5EF4-FFF2-40B4-BE49-F238E27FC236}">
                <a16:creationId xmlns:a16="http://schemas.microsoft.com/office/drawing/2014/main" id="{8232E49E-AD56-41B4-8A98-AAF4F4AC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76" y="3166900"/>
            <a:ext cx="1613836" cy="145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lina Healthcare - YouTube">
            <a:extLst>
              <a:ext uri="{FF2B5EF4-FFF2-40B4-BE49-F238E27FC236}">
                <a16:creationId xmlns:a16="http://schemas.microsoft.com/office/drawing/2014/main" id="{A7D039B6-E81F-4E91-84C6-907EA294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3" y="786929"/>
            <a:ext cx="1243780" cy="11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Introductions</a:t>
            </a:r>
          </a:p>
        </p:txBody>
      </p:sp>
      <p:pic>
        <p:nvPicPr>
          <p:cNvPr id="1042" name="Picture 18" descr="Arizona Healthcare Solutions | Centene Corporation">
            <a:extLst>
              <a:ext uri="{FF2B5EF4-FFF2-40B4-BE49-F238E27FC236}">
                <a16:creationId xmlns:a16="http://schemas.microsoft.com/office/drawing/2014/main" id="{95163098-1F75-4786-9472-F0F964D0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35" y="3173451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705"/>
            <a:ext cx="8673829" cy="3643394"/>
          </a:xfrm>
        </p:spPr>
        <p:txBody>
          <a:bodyPr lIns="91440" tIns="45720" rIns="91440" bIns="45720" anchor="t"/>
          <a:lstStyle/>
          <a:p>
            <a:r>
              <a:rPr lang="en-US" sz="2000" dirty="0">
                <a:cs typeface="Arial"/>
              </a:rPr>
              <a:t>Added 11 High-Cost Specialty Drugs to BIO Case Type Covered Services: 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1400" b="1" dirty="0" err="1">
                <a:ea typeface="Calibri"/>
                <a:cs typeface="Arial"/>
              </a:rPr>
              <a:t>Pyrukynd</a:t>
            </a:r>
            <a:r>
              <a:rPr lang="en-US" sz="1400" b="1" dirty="0">
                <a:ea typeface="Calibri"/>
                <a:cs typeface="Arial"/>
              </a:rPr>
              <a:t> - </a:t>
            </a:r>
            <a:r>
              <a:rPr lang="en-US" sz="1400" dirty="0">
                <a:ea typeface="Calibri"/>
                <a:cs typeface="Calibri"/>
              </a:rPr>
              <a:t>(</a:t>
            </a:r>
            <a:r>
              <a:rPr lang="en-US" sz="1400" dirty="0" err="1">
                <a:ea typeface="Calibri"/>
                <a:cs typeface="Calibri"/>
              </a:rPr>
              <a:t>mitapivat</a:t>
            </a:r>
            <a:r>
              <a:rPr lang="en-US" sz="1400" dirty="0">
                <a:ea typeface="Calibri"/>
                <a:cs typeface="Calibri"/>
              </a:rPr>
              <a:t>)</a:t>
            </a:r>
            <a:r>
              <a:rPr lang="en-US" sz="1400" b="1" dirty="0">
                <a:ea typeface="Calibri"/>
                <a:cs typeface="Calibri"/>
              </a:rPr>
              <a:t> </a:t>
            </a:r>
            <a:r>
              <a:rPr lang="en-US" sz="1400" dirty="0">
                <a:ea typeface="Calibri"/>
                <a:cs typeface="Calibri"/>
              </a:rPr>
              <a:t>is approved to treat hemolytic anemia in adults with pyruvate kinase (PK) deficiency.</a:t>
            </a:r>
          </a:p>
          <a:p>
            <a:pPr lvl="1">
              <a:spcBef>
                <a:spcPts val="300"/>
              </a:spcBef>
            </a:pPr>
            <a:r>
              <a:rPr lang="en-US" sz="1400" b="1" dirty="0" err="1">
                <a:cs typeface="Arial"/>
              </a:rPr>
              <a:t>Amtagvi</a:t>
            </a:r>
            <a:r>
              <a:rPr lang="en-US" sz="1400" b="1" dirty="0">
                <a:cs typeface="Arial"/>
              </a:rPr>
              <a:t> - </a:t>
            </a:r>
            <a:r>
              <a:rPr lang="en-US" sz="1200" dirty="0">
                <a:cs typeface="Calibri"/>
              </a:rPr>
              <a:t>(</a:t>
            </a:r>
            <a:r>
              <a:rPr lang="en-US" sz="1200" dirty="0" err="1">
                <a:solidFill>
                  <a:srgbClr val="1B1B1B"/>
                </a:solidFill>
                <a:cs typeface="Calibri"/>
              </a:rPr>
              <a:t>lifileucel</a:t>
            </a:r>
            <a:r>
              <a:rPr lang="en-US" sz="1200" dirty="0">
                <a:cs typeface="Calibri"/>
              </a:rPr>
              <a:t>) is approved to treat unresectable or metastatic melanoma</a:t>
            </a:r>
            <a:r>
              <a:rPr lang="en-US" sz="1200" dirty="0">
                <a:solidFill>
                  <a:srgbClr val="474747"/>
                </a:solidFill>
                <a:cs typeface="Calibri"/>
              </a:rPr>
              <a:t> for adults previously treated with a PD-1 blocking antibody, and, if the </a:t>
            </a:r>
            <a:r>
              <a:rPr lang="en-US" sz="1200" i="1" dirty="0">
                <a:solidFill>
                  <a:srgbClr val="474747"/>
                </a:solidFill>
                <a:cs typeface="Calibri"/>
              </a:rPr>
              <a:t>BRAF </a:t>
            </a:r>
            <a:r>
              <a:rPr lang="en-US" sz="1200" dirty="0">
                <a:solidFill>
                  <a:srgbClr val="474747"/>
                </a:solidFill>
                <a:cs typeface="Calibri"/>
              </a:rPr>
              <a:t>V600 mutation was positive, a BRAF inhibitor with or without a MEK inhibitor.</a:t>
            </a:r>
            <a:endParaRPr lang="en-US" sz="1400" dirty="0">
              <a:ea typeface="Calibri"/>
              <a:cs typeface="Arial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 err="1">
                <a:cs typeface="Arial"/>
              </a:rPr>
              <a:t>Lenmeldy</a:t>
            </a:r>
            <a:r>
              <a:rPr lang="en-US" sz="1400" b="1" dirty="0">
                <a:cs typeface="Arial"/>
              </a:rPr>
              <a:t> - </a:t>
            </a:r>
            <a:r>
              <a:rPr lang="en-US" sz="1200" dirty="0">
                <a:cs typeface="Calibri"/>
              </a:rPr>
              <a:t>(</a:t>
            </a:r>
            <a:r>
              <a:rPr lang="en-US" sz="1200" dirty="0" err="1">
                <a:cs typeface="Calibri"/>
              </a:rPr>
              <a:t>atidarsagene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Autotemcel</a:t>
            </a:r>
            <a:r>
              <a:rPr lang="en-US" sz="1200" dirty="0">
                <a:cs typeface="Calibri"/>
              </a:rPr>
              <a:t>) is approved to treat </a:t>
            </a:r>
            <a:r>
              <a:rPr lang="en-US" sz="1200" dirty="0">
                <a:solidFill>
                  <a:srgbClr val="474747"/>
                </a:solidFill>
                <a:cs typeface="Calibri"/>
              </a:rPr>
              <a:t>presymptomatic late infantile (PSLI), presymptomatic early juvenile (PSEJ), or early symptomatic early juvenile (ESEJ)metachromatic leukodystrophy (MLD) in pediatric patients.</a:t>
            </a:r>
            <a:endParaRPr lang="en-US" sz="1400" b="1" dirty="0">
              <a:ea typeface="Calibri"/>
              <a:cs typeface="Arial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>
                <a:cs typeface="Arial"/>
              </a:rPr>
              <a:t>Kymriah – </a:t>
            </a:r>
            <a:r>
              <a:rPr lang="en-US" sz="1200" dirty="0">
                <a:ea typeface="+mn-lt"/>
                <a:cs typeface="Arial"/>
              </a:rPr>
              <a:t>is approved</a:t>
            </a:r>
            <a:r>
              <a:rPr lang="en-US" sz="1200" b="1" dirty="0">
                <a:ea typeface="+mn-lt"/>
                <a:cs typeface="Arial"/>
              </a:rPr>
              <a:t> </a:t>
            </a:r>
            <a:r>
              <a:rPr lang="en-US" sz="1200" dirty="0">
                <a:ea typeface="+mn-lt"/>
                <a:cs typeface="+mn-lt"/>
              </a:rPr>
              <a:t>for the treatment of both pediatric and adult patients with B-cell precursor acute lymphoblastic leukemia (ALL) that is refractory or in second or later relapse.</a:t>
            </a:r>
            <a:endParaRPr lang="en-US" sz="1200" dirty="0">
              <a:ea typeface="Calibri"/>
              <a:cs typeface="Calibri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>
                <a:cs typeface="Arial"/>
              </a:rPr>
              <a:t>Yescarta - </a:t>
            </a:r>
            <a:r>
              <a:rPr lang="en-US" sz="1200" dirty="0">
                <a:ea typeface="+mn-lt"/>
                <a:cs typeface="+mn-lt"/>
              </a:rPr>
              <a:t>for the treatment of both pediatric and adult patients with a diagnosis that is FDA approved for Yescarta.</a:t>
            </a:r>
            <a:endParaRPr lang="en-US" sz="1200" dirty="0" err="1">
              <a:ea typeface="Calibri"/>
              <a:cs typeface="Calibri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>
                <a:cs typeface="Arial"/>
              </a:rPr>
              <a:t>Tecartus - </a:t>
            </a:r>
            <a:r>
              <a:rPr lang="en-US" sz="1200" dirty="0">
                <a:ea typeface="+mn-lt"/>
                <a:cs typeface="+mn-lt"/>
              </a:rPr>
              <a:t>for the treatment of both pediatric and adult patients with a diagnosis that is FDA approved for Tecartus.</a:t>
            </a:r>
            <a:endParaRPr lang="en-US" sz="1200" dirty="0" err="1">
              <a:ea typeface="Calibri"/>
              <a:cs typeface="Arial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>
                <a:cs typeface="Calibri"/>
              </a:rPr>
              <a:t>Abecma - </a:t>
            </a:r>
            <a:r>
              <a:rPr lang="en-US" sz="1200" dirty="0">
                <a:ea typeface="+mn-lt"/>
                <a:cs typeface="+mn-lt"/>
              </a:rPr>
              <a:t>for patients diagnosed with a FDA approved indication for Abecma.</a:t>
            </a:r>
            <a:endParaRPr lang="en-US" sz="1200" dirty="0" err="1">
              <a:ea typeface="Calibri"/>
              <a:cs typeface="Calibri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>
                <a:cs typeface="Arial"/>
              </a:rPr>
              <a:t>Breyanzi -  </a:t>
            </a:r>
            <a:r>
              <a:rPr lang="en-US" sz="1200" dirty="0">
                <a:ea typeface="+mn-lt"/>
                <a:cs typeface="+mn-lt"/>
              </a:rPr>
              <a:t>for patients diagnosed with a FDA approved indication for Breyanzi.</a:t>
            </a:r>
            <a:endParaRPr lang="en-US" sz="1200" dirty="0" err="1">
              <a:ea typeface="Calibri"/>
              <a:cs typeface="Calibri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>
                <a:ea typeface="Calibri"/>
                <a:cs typeface="Calibri"/>
              </a:rPr>
              <a:t>Carvykti - </a:t>
            </a:r>
            <a:r>
              <a:rPr lang="en-US" sz="1200" dirty="0">
                <a:ea typeface="+mn-lt"/>
                <a:cs typeface="+mn-lt"/>
              </a:rPr>
              <a:t>for the treatment of adult patients with a diagnosis that is FDA approved for Carvykti.</a:t>
            </a:r>
            <a:endParaRPr lang="en-US" sz="1200" b="1" dirty="0">
              <a:ea typeface="Calibri"/>
              <a:cs typeface="Calibri"/>
            </a:endParaRPr>
          </a:p>
          <a:p>
            <a:pPr lvl="1">
              <a:spcBef>
                <a:spcPts val="300"/>
              </a:spcBef>
            </a:pPr>
            <a:r>
              <a:rPr lang="en-US" sz="1400" b="1" dirty="0">
                <a:ea typeface="Calibri"/>
                <a:cs typeface="Calibri"/>
              </a:rPr>
              <a:t>Vimzin – </a:t>
            </a:r>
            <a:r>
              <a:rPr lang="en-US" sz="1200" dirty="0">
                <a:ea typeface="Calibri"/>
                <a:cs typeface="Calibri"/>
              </a:rPr>
              <a:t>for the treatment of </a:t>
            </a:r>
            <a:r>
              <a:rPr lang="en-US" sz="1200" err="1">
                <a:ea typeface="Calibri"/>
                <a:cs typeface="Calibri"/>
              </a:rPr>
              <a:t>Morquio</a:t>
            </a:r>
            <a:r>
              <a:rPr lang="en-US" sz="1200" dirty="0">
                <a:ea typeface="Calibri"/>
                <a:cs typeface="Calibri"/>
              </a:rPr>
              <a:t> syndrome.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ea typeface="Calibri"/>
                <a:cs typeface="Calibri"/>
              </a:rPr>
              <a:t>Strensiq – </a:t>
            </a:r>
            <a:r>
              <a:rPr lang="en-US" sz="1200" dirty="0">
                <a:ea typeface="Calibri"/>
                <a:cs typeface="Calibri"/>
              </a:rPr>
              <a:t>for treatment of childhood hypophosphatasia.</a:t>
            </a:r>
          </a:p>
          <a:p>
            <a:pPr lvl="1">
              <a:spcBef>
                <a:spcPts val="300"/>
              </a:spcBef>
            </a:pPr>
            <a:endParaRPr lang="en-US" sz="1200" b="1" dirty="0">
              <a:ea typeface="Calibri"/>
              <a:cs typeface="Calibri"/>
            </a:endParaRPr>
          </a:p>
          <a:p>
            <a:pPr lvl="1">
              <a:spcBef>
                <a:spcPts val="300"/>
              </a:spcBef>
            </a:pPr>
            <a:endParaRPr lang="en-US" sz="1400" dirty="0">
              <a:ea typeface="Calibri"/>
            </a:endParaRPr>
          </a:p>
          <a:p>
            <a:endParaRPr lang="en-US" sz="1800" dirty="0">
              <a:ea typeface="Calibri"/>
            </a:endParaRPr>
          </a:p>
          <a:p>
            <a:endParaRPr lang="en-US" sz="1800" dirty="0">
              <a:ea typeface="Calibri"/>
            </a:endParaRPr>
          </a:p>
          <a:p>
            <a:endParaRPr lang="en-US" sz="1800" dirty="0">
              <a:ea typeface="Calibri"/>
            </a:endParaRPr>
          </a:p>
          <a:p>
            <a:endParaRPr lang="en-US" dirty="0">
              <a:ea typeface="Calibri"/>
            </a:endParaRPr>
          </a:p>
          <a:p>
            <a:endParaRPr lang="en-US" dirty="0">
              <a:ea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  <a:p>
            <a:pPr lvl="1"/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68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9316" cy="3394472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cs typeface="Arial"/>
              </a:rPr>
              <a:t>The following 3 High-Cost Specialty Drugs have been end dated 09/30/2024 in  BIO Case Type Covered Services due to under-utilization: </a:t>
            </a:r>
            <a:endParaRPr lang="en-US" sz="2800" b="1">
              <a:ea typeface="Calibri"/>
            </a:endParaRPr>
          </a:p>
          <a:p>
            <a:pPr lvl="1">
              <a:spcBef>
                <a:spcPts val="300"/>
              </a:spcBef>
            </a:pPr>
            <a:r>
              <a:rPr lang="en-US" sz="2800" dirty="0">
                <a:ea typeface="Calibri"/>
                <a:cs typeface="Arial"/>
              </a:rPr>
              <a:t>Kuvan</a:t>
            </a:r>
          </a:p>
          <a:p>
            <a:pPr lvl="1">
              <a:spcBef>
                <a:spcPts val="300"/>
              </a:spcBef>
            </a:pPr>
            <a:r>
              <a:rPr lang="en-US" sz="2800" dirty="0">
                <a:cs typeface="Arial"/>
              </a:rPr>
              <a:t>Novoseven</a:t>
            </a:r>
            <a:endParaRPr lang="en-US" sz="2800" dirty="0">
              <a:ea typeface="Calibri"/>
              <a:cs typeface="Arial"/>
            </a:endParaRPr>
          </a:p>
          <a:p>
            <a:pPr lvl="1">
              <a:spcBef>
                <a:spcPts val="300"/>
              </a:spcBef>
            </a:pPr>
            <a:r>
              <a:rPr lang="en-US" sz="2800" dirty="0" err="1">
                <a:ea typeface="Calibri"/>
                <a:cs typeface="Arial"/>
              </a:rPr>
              <a:t>Sapropterin</a:t>
            </a:r>
            <a:r>
              <a:rPr lang="en-US" sz="2800" dirty="0">
                <a:ea typeface="Calibri"/>
                <a:cs typeface="Arial"/>
              </a:rPr>
              <a:t> </a:t>
            </a:r>
            <a:r>
              <a:rPr lang="en-US" sz="2800" dirty="0" err="1">
                <a:ea typeface="Calibri"/>
                <a:cs typeface="Arial"/>
              </a:rPr>
              <a:t>Dihydrochoride</a:t>
            </a:r>
            <a:r>
              <a:rPr lang="en-US" sz="2800" dirty="0">
                <a:ea typeface="Calibri"/>
                <a:cs typeface="Arial"/>
              </a:rPr>
              <a:t> 10</a:t>
            </a:r>
          </a:p>
          <a:p>
            <a:pPr lvl="1">
              <a:spcBef>
                <a:spcPts val="300"/>
              </a:spcBef>
            </a:pPr>
            <a:endParaRPr lang="en-US" sz="1200" b="1" dirty="0">
              <a:ea typeface="Calibri"/>
              <a:cs typeface="Arial"/>
            </a:endParaRPr>
          </a:p>
          <a:p>
            <a:pPr lvl="1">
              <a:spcBef>
                <a:spcPts val="300"/>
              </a:spcBef>
            </a:pPr>
            <a:endParaRPr lang="en-US" sz="1400" dirty="0">
              <a:ea typeface="Calibri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>
              <a:ea typeface="Calibri"/>
            </a:endParaRPr>
          </a:p>
          <a:p>
            <a:endParaRPr lang="en-US" dirty="0"/>
          </a:p>
          <a:p>
            <a:endParaRPr lang="en-US" dirty="0">
              <a:ea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38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US" sz="3600" dirty="0">
              <a:ea typeface="Calibri"/>
            </a:endParaRPr>
          </a:p>
          <a:p>
            <a:r>
              <a:rPr lang="en-US" sz="3600" dirty="0">
                <a:ea typeface="+mn-lt"/>
                <a:cs typeface="+mn-lt"/>
              </a:rPr>
              <a:t>High-Cost Behavioral Health Cases (BEH) continue to be reinsured </a:t>
            </a:r>
            <a:endParaRPr lang="en-US" sz="3600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47" y="771218"/>
            <a:ext cx="8638061" cy="3681661"/>
          </a:xfrm>
        </p:spPr>
        <p:txBody>
          <a:bodyPr lIns="91440" tIns="45720" rIns="91440" bIns="45720" anchor="t"/>
          <a:lstStyle/>
          <a:p>
            <a:r>
              <a:rPr lang="en-US" sz="2000" dirty="0">
                <a:ea typeface="Calibri"/>
                <a:cs typeface="Arial"/>
              </a:rPr>
              <a:t>CAR-T Drugs transitioned from Specialty Contracts to High-Cost Specialty Drug (BIO) Case type</a:t>
            </a:r>
            <a:endParaRPr lang="en-US" sz="2000" dirty="0">
              <a:ea typeface="Calibri"/>
            </a:endParaRPr>
          </a:p>
          <a:p>
            <a:pPr lvl="1"/>
            <a:r>
              <a:rPr lang="en-US" sz="1600" dirty="0">
                <a:cs typeface="Calibri"/>
              </a:rPr>
              <a:t>CAR-T Drugs were removed from Specialty Contract so a Specialty Contract with the Providing Facilities will not be needed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>
                <a:cs typeface="Arial"/>
              </a:rPr>
              <a:t>CAR-T Drugs must be encountered on a Form C Pharmacy Claim to receive the proper Reinsurance Reimbursement</a:t>
            </a:r>
            <a:endParaRPr lang="en-US" sz="1600" dirty="0">
              <a:ea typeface="Calibri"/>
            </a:endParaRPr>
          </a:p>
          <a:p>
            <a:pPr lvl="1"/>
            <a:r>
              <a:rPr lang="en-US" sz="1600" dirty="0">
                <a:latin typeface="Calibri"/>
                <a:ea typeface="Calibri"/>
                <a:cs typeface="Arial"/>
              </a:rPr>
              <a:t>CAR-T Drugs will be approved through the AHCCCS Medical Management High-Cost Specialty Drug (BIO) Process</a:t>
            </a:r>
            <a:endParaRPr lang="en-US" sz="1600" dirty="0">
              <a:latin typeface="Calibri"/>
              <a:ea typeface="Calibri"/>
            </a:endParaRPr>
          </a:p>
          <a:p>
            <a:pPr lvl="1"/>
            <a:r>
              <a:rPr lang="en-US" sz="1600" dirty="0">
                <a:latin typeface="Calibri"/>
                <a:ea typeface="Calibri"/>
                <a:cs typeface="Arial"/>
              </a:rPr>
              <a:t>A Reinsurance Action Request and the Drug's Facility Invoice must be submitted to insure proper reimbursement.</a:t>
            </a:r>
            <a:endParaRPr lang="en-US" sz="1600" dirty="0">
              <a:latin typeface="Calibri"/>
              <a:cs typeface="Arial"/>
            </a:endParaRPr>
          </a:p>
          <a:p>
            <a:pPr lvl="1"/>
            <a:r>
              <a:rPr lang="en-US" sz="1600" dirty="0">
                <a:latin typeface="Calibri"/>
                <a:ea typeface="Calibri"/>
                <a:cs typeface="Calibri"/>
              </a:rPr>
              <a:t>New CAR-T Drugs will still need to be reviewed by AHCCCS Financial Review Committee</a:t>
            </a:r>
          </a:p>
          <a:p>
            <a:pPr lvl="1"/>
            <a:endParaRPr lang="en-US" sz="1600" dirty="0">
              <a:latin typeface="Calibri"/>
              <a:cs typeface="Arial"/>
            </a:endParaRPr>
          </a:p>
          <a:p>
            <a:pPr lvl="1"/>
            <a:endParaRPr lang="en-US" sz="1000" dirty="0">
              <a:latin typeface="Arial"/>
            </a:endParaRPr>
          </a:p>
          <a:p>
            <a:pPr lvl="1"/>
            <a:endParaRPr lang="en-US" sz="1000" dirty="0">
              <a:latin typeface="Arial"/>
            </a:endParaRPr>
          </a:p>
          <a:p>
            <a:pPr lvl="1"/>
            <a:endParaRPr lang="en-US" sz="1400" dirty="0"/>
          </a:p>
          <a:p>
            <a:pPr lvl="1"/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4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3200" dirty="0">
                <a:ea typeface="Calibri"/>
                <a:cs typeface="Arial"/>
              </a:rPr>
              <a:t>Transplant related Transportation returning to the transplant facility after the conclusion of post-transplant components is not eligible for Reinsurance</a:t>
            </a:r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2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>
                <a:cs typeface="Arial"/>
              </a:rPr>
              <a:t>Transplant Contract Rates increased by</a:t>
            </a:r>
          </a:p>
          <a:p>
            <a:pPr marL="0" indent="0" algn="ctr">
              <a:buNone/>
            </a:pPr>
            <a:r>
              <a:rPr lang="en-US" sz="3600">
                <a:ea typeface="Calibri"/>
                <a:cs typeface="Arial"/>
              </a:rPr>
              <a:t>3.33%</a:t>
            </a:r>
            <a:endParaRPr lang="en-US" sz="3600" dirty="0">
              <a:ea typeface="Calibri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13546"/>
      </p:ext>
    </p:extLst>
  </p:cSld>
  <p:clrMapOvr>
    <a:masterClrMapping/>
  </p:clrMapOvr>
</p:sld>
</file>

<file path=ppt/theme/theme1.xml><?xml version="1.0" encoding="utf-8"?>
<a:theme xmlns:a="http://schemas.openxmlformats.org/drawingml/2006/main" name="2020AHCCCSPowerPointTemplate (1)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18" ma:contentTypeDescription="Create a new document." ma:contentTypeScope="" ma:versionID="31ba8e9cfd587f7d083fb6ee495acf21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2d991a62cadc8f8e67563aede5be0a72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4530796-48c6-4af7-bac8-201d8d5ce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4b7978-2b36-45d1-8df7-27a74b1520b4}" ma:internalName="TaxCatchAll" ma:showField="CatchAllData" ma:web="898c3d9e-a56e-434b-bb6a-7c6f0612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c3d9e-a56e-434b-bb6a-7c6f06128eeb" xsi:nil="true"/>
    <lcf76f155ced4ddcb4097134ff3c332f xmlns="5539627f-a073-49ae-920d-28f8649be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F19D39-33C7-4CC3-BA55-D5303D181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BD5030-471F-4425-B57C-18DE767D8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AD70A-5D04-4879-ADD7-DCBE15130266}">
  <ds:schemaRefs>
    <ds:schemaRef ds:uri="http://schemas.microsoft.com/office/2006/metadata/properties"/>
    <ds:schemaRef ds:uri="5539627f-a073-49ae-920d-28f8649be131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898c3d9e-a56e-434b-bb6a-7c6f06128eeb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 (1)</Template>
  <TotalTime>1586</TotalTime>
  <Words>1508</Words>
  <Application>Microsoft Office PowerPoint</Application>
  <PresentationFormat>On-screen Show (16:9)</PresentationFormat>
  <Paragraphs>217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2020AHCCCSPowerPointTemplate (1)</vt:lpstr>
      <vt:lpstr>PowerPoint Presentation</vt:lpstr>
      <vt:lpstr>Agenda</vt:lpstr>
      <vt:lpstr>Introductions</vt:lpstr>
      <vt:lpstr>Reinsurance Manual Changes</vt:lpstr>
      <vt:lpstr>Reinsurance Manual Changes</vt:lpstr>
      <vt:lpstr>Reinsurance Manual Changes</vt:lpstr>
      <vt:lpstr>Reinsurance Manual Changes</vt:lpstr>
      <vt:lpstr>Reinsurance Manual Changes</vt:lpstr>
      <vt:lpstr>Transplant Contract Changes</vt:lpstr>
      <vt:lpstr>Transplant Contract Changes</vt:lpstr>
      <vt:lpstr>Transplant Contracts - Looking Forward</vt:lpstr>
      <vt:lpstr>Reinsurance Discussion</vt:lpstr>
      <vt:lpstr>Reinsurance Recaps</vt:lpstr>
      <vt:lpstr>Reinsurance Recaps</vt:lpstr>
      <vt:lpstr>Reinsurance Recaps</vt:lpstr>
      <vt:lpstr>Reinsurance Recaps</vt:lpstr>
      <vt:lpstr>Reinsurance Recaps</vt:lpstr>
      <vt:lpstr> Reinsurance Reminders   </vt:lpstr>
      <vt:lpstr>Reminders  </vt:lpstr>
      <vt:lpstr>Reminders  </vt:lpstr>
      <vt:lpstr>More Reminders  </vt:lpstr>
      <vt:lpstr>More Reminders  </vt:lpstr>
      <vt:lpstr>Reminders - Continued  </vt:lpstr>
      <vt:lpstr>PowerPoint Presentation</vt:lpstr>
      <vt:lpstr>PowerPoint Presentation</vt:lpstr>
      <vt:lpstr>PowerPoint Presentation</vt:lpstr>
    </vt:vector>
  </TitlesOfParts>
  <Company>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Tracy</dc:creator>
  <cp:lastModifiedBy>Thomas, Tracy</cp:lastModifiedBy>
  <cp:revision>1282</cp:revision>
  <dcterms:created xsi:type="dcterms:W3CDTF">2020-09-18T15:51:22Z</dcterms:created>
  <dcterms:modified xsi:type="dcterms:W3CDTF">2024-10-11T21:56:10Z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0x010100F11CB2E9DD614A43A66932E7A29982D5</vt:lpwstr>
  </property>
  <property fmtid="{D5CDD505-2E9C-101B-9397-08002B2CF9AE}" pid="3" name="Order">
    <vt:r8>6564000</vt:r8>
  </property>
  <property fmtid="{D5CDD505-2E9C-101B-9397-08002B2CF9AE}" pid="4" name="MediaServiceImageTags">
    <vt:lpwstr/>
  </property>
</Properties>
</file>