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62" r:id="rId5"/>
    <p:sldId id="261" r:id="rId6"/>
    <p:sldId id="286" r:id="rId7"/>
    <p:sldId id="290" r:id="rId8"/>
    <p:sldId id="287" r:id="rId9"/>
    <p:sldId id="321" r:id="rId10"/>
    <p:sldId id="291" r:id="rId11"/>
    <p:sldId id="298" r:id="rId12"/>
    <p:sldId id="299" r:id="rId13"/>
    <p:sldId id="317" r:id="rId14"/>
    <p:sldId id="318" r:id="rId15"/>
    <p:sldId id="325" r:id="rId16"/>
    <p:sldId id="326" r:id="rId17"/>
    <p:sldId id="324" r:id="rId18"/>
    <p:sldId id="322" r:id="rId19"/>
    <p:sldId id="302" r:id="rId20"/>
    <p:sldId id="304" r:id="rId21"/>
    <p:sldId id="323" r:id="rId22"/>
    <p:sldId id="305" r:id="rId23"/>
    <p:sldId id="312" r:id="rId24"/>
    <p:sldId id="306" r:id="rId25"/>
    <p:sldId id="307" r:id="rId26"/>
    <p:sldId id="308" r:id="rId27"/>
    <p:sldId id="285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, Tracy" initials="TT" lastIdx="3" clrIdx="0">
    <p:extLst>
      <p:ext uri="{19B8F6BF-5375-455C-9EA6-DF929625EA0E}">
        <p15:presenceInfo xmlns:p15="http://schemas.microsoft.com/office/powerpoint/2012/main" userId="S::tracy.thomas@azahcccs.gov::ff8988ba-1a9c-4295-8731-ccf86903fe30" providerId="AD"/>
      </p:ext>
    </p:extLst>
  </p:cmAuthor>
  <p:cmAuthor id="2" name="Summerhill, Cliff" initials="SC" lastIdx="1" clrIdx="1">
    <p:extLst>
      <p:ext uri="{19B8F6BF-5375-455C-9EA6-DF929625EA0E}">
        <p15:presenceInfo xmlns:p15="http://schemas.microsoft.com/office/powerpoint/2012/main" userId="S::clifford.summerhill@azahcccs.gov::9407bb6f-d64a-453d-9913-7f46117f6d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D13"/>
    <a:srgbClr val="338DCC"/>
    <a:srgbClr val="3D95D3"/>
    <a:srgbClr val="2682C2"/>
    <a:srgbClr val="338FAF"/>
    <a:srgbClr val="379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0DC73-E90D-4C00-A8E6-D35FB72CCCE0}" v="7" dt="2023-10-16T21:07:26.381"/>
    <p1510:client id="{C4A08DFE-4508-D0AD-7955-909CE4076422}" v="15" dt="2023-10-16T15:29:34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, Tracy" userId="ff8988ba-1a9c-4295-8731-ccf86903fe30" providerId="ADAL" clId="{B8B0DC73-E90D-4C00-A8E6-D35FB72CCCE0}"/>
    <pc:docChg chg="undo custSel addSld delSld modSld">
      <pc:chgData name="Thomas, Tracy" userId="ff8988ba-1a9c-4295-8731-ccf86903fe30" providerId="ADAL" clId="{B8B0DC73-E90D-4C00-A8E6-D35FB72CCCE0}" dt="2023-10-16T21:10:08.470" v="4020" actId="20577"/>
      <pc:docMkLst>
        <pc:docMk/>
      </pc:docMkLst>
      <pc:sldChg chg="modSp mod">
        <pc:chgData name="Thomas, Tracy" userId="ff8988ba-1a9c-4295-8731-ccf86903fe30" providerId="ADAL" clId="{B8B0DC73-E90D-4C00-A8E6-D35FB72CCCE0}" dt="2023-10-10T23:51:30.069" v="1725" actId="20577"/>
        <pc:sldMkLst>
          <pc:docMk/>
          <pc:sldMk cId="4159751650" sldId="261"/>
        </pc:sldMkLst>
        <pc:spChg chg="mod">
          <ac:chgData name="Thomas, Tracy" userId="ff8988ba-1a9c-4295-8731-ccf86903fe30" providerId="ADAL" clId="{B8B0DC73-E90D-4C00-A8E6-D35FB72CCCE0}" dt="2023-10-10T23:51:30.069" v="1725" actId="20577"/>
          <ac:spMkLst>
            <pc:docMk/>
            <pc:sldMk cId="4159751650" sldId="261"/>
            <ac:spMk id="6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1T16:56:34.458" v="2055" actId="20577"/>
        <pc:sldMkLst>
          <pc:docMk/>
          <pc:sldMk cId="534686684" sldId="290"/>
        </pc:sldMkLst>
        <pc:spChg chg="mod">
          <ac:chgData name="Thomas, Tracy" userId="ff8988ba-1a9c-4295-8731-ccf86903fe30" providerId="ADAL" clId="{B8B0DC73-E90D-4C00-A8E6-D35FB72CCCE0}" dt="2023-10-11T16:56:34.458" v="2055" actId="20577"/>
          <ac:spMkLst>
            <pc:docMk/>
            <pc:sldMk cId="534686684" sldId="290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1T16:46:49.920" v="1948" actId="313"/>
        <pc:sldMkLst>
          <pc:docMk/>
          <pc:sldMk cId="1998825019" sldId="291"/>
        </pc:sldMkLst>
        <pc:spChg chg="mod">
          <ac:chgData name="Thomas, Tracy" userId="ff8988ba-1a9c-4295-8731-ccf86903fe30" providerId="ADAL" clId="{B8B0DC73-E90D-4C00-A8E6-D35FB72CCCE0}" dt="2023-10-11T16:46:49.920" v="1948" actId="313"/>
          <ac:spMkLst>
            <pc:docMk/>
            <pc:sldMk cId="1998825019" sldId="291"/>
            <ac:spMk id="3" creationId="{00000000-0000-0000-0000-000000000000}"/>
          </ac:spMkLst>
        </pc:spChg>
      </pc:sldChg>
      <pc:sldChg chg="del">
        <pc:chgData name="Thomas, Tracy" userId="ff8988ba-1a9c-4295-8731-ccf86903fe30" providerId="ADAL" clId="{B8B0DC73-E90D-4C00-A8E6-D35FB72CCCE0}" dt="2023-10-10T23:04:23.181" v="1010" actId="2696"/>
        <pc:sldMkLst>
          <pc:docMk/>
          <pc:sldMk cId="1749671678" sldId="292"/>
        </pc:sldMkLst>
      </pc:sldChg>
      <pc:sldChg chg="modSp mod">
        <pc:chgData name="Thomas, Tracy" userId="ff8988ba-1a9c-4295-8731-ccf86903fe30" providerId="ADAL" clId="{B8B0DC73-E90D-4C00-A8E6-D35FB72CCCE0}" dt="2023-10-10T22:10:51.081" v="630" actId="255"/>
        <pc:sldMkLst>
          <pc:docMk/>
          <pc:sldMk cId="520313546" sldId="298"/>
        </pc:sldMkLst>
        <pc:spChg chg="mod">
          <ac:chgData name="Thomas, Tracy" userId="ff8988ba-1a9c-4295-8731-ccf86903fe30" providerId="ADAL" clId="{B8B0DC73-E90D-4C00-A8E6-D35FB72CCCE0}" dt="2023-10-10T22:10:51.081" v="630" actId="255"/>
          <ac:spMkLst>
            <pc:docMk/>
            <pc:sldMk cId="520313546" sldId="298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1T16:47:18.606" v="1950" actId="20577"/>
        <pc:sldMkLst>
          <pc:docMk/>
          <pc:sldMk cId="3366034218" sldId="299"/>
        </pc:sldMkLst>
        <pc:spChg chg="mod">
          <ac:chgData name="Thomas, Tracy" userId="ff8988ba-1a9c-4295-8731-ccf86903fe30" providerId="ADAL" clId="{B8B0DC73-E90D-4C00-A8E6-D35FB72CCCE0}" dt="2023-10-11T16:47:18.606" v="1950" actId="20577"/>
          <ac:spMkLst>
            <pc:docMk/>
            <pc:sldMk cId="3366034218" sldId="299"/>
            <ac:spMk id="3" creationId="{00000000-0000-0000-0000-000000000000}"/>
          </ac:spMkLst>
        </pc:spChg>
      </pc:sldChg>
      <pc:sldChg chg="modSp del mod">
        <pc:chgData name="Thomas, Tracy" userId="ff8988ba-1a9c-4295-8731-ccf86903fe30" providerId="ADAL" clId="{B8B0DC73-E90D-4C00-A8E6-D35FB72CCCE0}" dt="2023-10-10T22:48:12.494" v="1006" actId="2696"/>
        <pc:sldMkLst>
          <pc:docMk/>
          <pc:sldMk cId="1162826376" sldId="301"/>
        </pc:sldMkLst>
        <pc:spChg chg="mod">
          <ac:chgData name="Thomas, Tracy" userId="ff8988ba-1a9c-4295-8731-ccf86903fe30" providerId="ADAL" clId="{B8B0DC73-E90D-4C00-A8E6-D35FB72CCCE0}" dt="2023-10-10T22:46:06.104" v="1005" actId="20577"/>
          <ac:spMkLst>
            <pc:docMk/>
            <pc:sldMk cId="1162826376" sldId="301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2T17:20:41.215" v="3327" actId="12"/>
        <pc:sldMkLst>
          <pc:docMk/>
          <pc:sldMk cId="556783073" sldId="302"/>
        </pc:sldMkLst>
        <pc:spChg chg="mod">
          <ac:chgData name="Thomas, Tracy" userId="ff8988ba-1a9c-4295-8731-ccf86903fe30" providerId="ADAL" clId="{B8B0DC73-E90D-4C00-A8E6-D35FB72CCCE0}" dt="2023-10-12T17:20:41.215" v="3327" actId="12"/>
          <ac:spMkLst>
            <pc:docMk/>
            <pc:sldMk cId="556783073" sldId="302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0T21:54:57.168" v="207" actId="14100"/>
        <pc:sldMkLst>
          <pc:docMk/>
          <pc:sldMk cId="2530618013" sldId="304"/>
        </pc:sldMkLst>
        <pc:spChg chg="mod">
          <ac:chgData name="Thomas, Tracy" userId="ff8988ba-1a9c-4295-8731-ccf86903fe30" providerId="ADAL" clId="{B8B0DC73-E90D-4C00-A8E6-D35FB72CCCE0}" dt="2023-10-10T21:54:57.168" v="207" actId="14100"/>
          <ac:spMkLst>
            <pc:docMk/>
            <pc:sldMk cId="2530618013" sldId="304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1T16:54:09.977" v="2050" actId="1076"/>
        <pc:sldMkLst>
          <pc:docMk/>
          <pc:sldMk cId="3068874570" sldId="305"/>
        </pc:sldMkLst>
        <pc:spChg chg="mod">
          <ac:chgData name="Thomas, Tracy" userId="ff8988ba-1a9c-4295-8731-ccf86903fe30" providerId="ADAL" clId="{B8B0DC73-E90D-4C00-A8E6-D35FB72CCCE0}" dt="2023-10-11T16:54:09.977" v="2050" actId="1076"/>
          <ac:spMkLst>
            <pc:docMk/>
            <pc:sldMk cId="3068874570" sldId="305"/>
            <ac:spMk id="3" creationId="{00000000-0000-0000-0000-000000000000}"/>
          </ac:spMkLst>
        </pc:spChg>
      </pc:sldChg>
      <pc:sldChg chg="modSp del mod">
        <pc:chgData name="Thomas, Tracy" userId="ff8988ba-1a9c-4295-8731-ccf86903fe30" providerId="ADAL" clId="{B8B0DC73-E90D-4C00-A8E6-D35FB72CCCE0}" dt="2023-10-10T22:08:57.848" v="619" actId="2696"/>
        <pc:sldMkLst>
          <pc:docMk/>
          <pc:sldMk cId="4212537284" sldId="310"/>
        </pc:sldMkLst>
        <pc:spChg chg="mod">
          <ac:chgData name="Thomas, Tracy" userId="ff8988ba-1a9c-4295-8731-ccf86903fe30" providerId="ADAL" clId="{B8B0DC73-E90D-4C00-A8E6-D35FB72CCCE0}" dt="2023-10-10T22:08:46.195" v="618" actId="20577"/>
          <ac:spMkLst>
            <pc:docMk/>
            <pc:sldMk cId="4212537284" sldId="310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B8B0DC73-E90D-4C00-A8E6-D35FB72CCCE0}" dt="2023-10-11T16:54:20.928" v="2051" actId="20577"/>
        <pc:sldMkLst>
          <pc:docMk/>
          <pc:sldMk cId="3285483599" sldId="312"/>
        </pc:sldMkLst>
        <pc:spChg chg="mod">
          <ac:chgData name="Thomas, Tracy" userId="ff8988ba-1a9c-4295-8731-ccf86903fe30" providerId="ADAL" clId="{B8B0DC73-E90D-4C00-A8E6-D35FB72CCCE0}" dt="2023-10-11T16:54:20.928" v="2051" actId="20577"/>
          <ac:spMkLst>
            <pc:docMk/>
            <pc:sldMk cId="3285483599" sldId="312"/>
            <ac:spMk id="3" creationId="{00000000-0000-0000-0000-000000000000}"/>
          </ac:spMkLst>
        </pc:spChg>
      </pc:sldChg>
      <pc:sldChg chg="modSp del mod">
        <pc:chgData name="Thomas, Tracy" userId="ff8988ba-1a9c-4295-8731-ccf86903fe30" providerId="ADAL" clId="{B8B0DC73-E90D-4C00-A8E6-D35FB72CCCE0}" dt="2023-10-10T22:48:43.092" v="1008" actId="2696"/>
        <pc:sldMkLst>
          <pc:docMk/>
          <pc:sldMk cId="617537332" sldId="314"/>
        </pc:sldMkLst>
        <pc:spChg chg="mod">
          <ac:chgData name="Thomas, Tracy" userId="ff8988ba-1a9c-4295-8731-ccf86903fe30" providerId="ADAL" clId="{B8B0DC73-E90D-4C00-A8E6-D35FB72CCCE0}" dt="2023-10-10T22:45:08.764" v="995" actId="21"/>
          <ac:spMkLst>
            <pc:docMk/>
            <pc:sldMk cId="617537332" sldId="314"/>
            <ac:spMk id="3" creationId="{00000000-0000-0000-0000-000000000000}"/>
          </ac:spMkLst>
        </pc:spChg>
      </pc:sldChg>
      <pc:sldChg chg="del">
        <pc:chgData name="Thomas, Tracy" userId="ff8988ba-1a9c-4295-8731-ccf86903fe30" providerId="ADAL" clId="{B8B0DC73-E90D-4C00-A8E6-D35FB72CCCE0}" dt="2023-10-10T22:48:29.972" v="1007" actId="2696"/>
        <pc:sldMkLst>
          <pc:docMk/>
          <pc:sldMk cId="2338116087" sldId="315"/>
        </pc:sldMkLst>
      </pc:sldChg>
      <pc:sldChg chg="del">
        <pc:chgData name="Thomas, Tracy" userId="ff8988ba-1a9c-4295-8731-ccf86903fe30" providerId="ADAL" clId="{B8B0DC73-E90D-4C00-A8E6-D35FB72CCCE0}" dt="2023-10-10T22:49:30.032" v="1009" actId="2696"/>
        <pc:sldMkLst>
          <pc:docMk/>
          <pc:sldMk cId="3434455666" sldId="316"/>
        </pc:sldMkLst>
      </pc:sldChg>
      <pc:sldChg chg="modSp mod">
        <pc:chgData name="Thomas, Tracy" userId="ff8988ba-1a9c-4295-8731-ccf86903fe30" providerId="ADAL" clId="{B8B0DC73-E90D-4C00-A8E6-D35FB72CCCE0}" dt="2023-10-16T21:10:08.470" v="4020" actId="20577"/>
        <pc:sldMkLst>
          <pc:docMk/>
          <pc:sldMk cId="1332531619" sldId="317"/>
        </pc:sldMkLst>
        <pc:spChg chg="mod">
          <ac:chgData name="Thomas, Tracy" userId="ff8988ba-1a9c-4295-8731-ccf86903fe30" providerId="ADAL" clId="{B8B0DC73-E90D-4C00-A8E6-D35FB72CCCE0}" dt="2023-10-10T23:45:12.841" v="1425" actId="20577"/>
          <ac:spMkLst>
            <pc:docMk/>
            <pc:sldMk cId="1332531619" sldId="317"/>
            <ac:spMk id="2" creationId="{00000000-0000-0000-0000-000000000000}"/>
          </ac:spMkLst>
        </pc:spChg>
        <pc:spChg chg="mod">
          <ac:chgData name="Thomas, Tracy" userId="ff8988ba-1a9c-4295-8731-ccf86903fe30" providerId="ADAL" clId="{B8B0DC73-E90D-4C00-A8E6-D35FB72CCCE0}" dt="2023-10-16T21:10:08.470" v="4020" actId="20577"/>
          <ac:spMkLst>
            <pc:docMk/>
            <pc:sldMk cId="1332531619" sldId="317"/>
            <ac:spMk id="3" creationId="{00000000-0000-0000-0000-000000000000}"/>
          </ac:spMkLst>
        </pc:spChg>
      </pc:sldChg>
      <pc:sldChg chg="addSp delSp modSp mod">
        <pc:chgData name="Thomas, Tracy" userId="ff8988ba-1a9c-4295-8731-ccf86903fe30" providerId="ADAL" clId="{B8B0DC73-E90D-4C00-A8E6-D35FB72CCCE0}" dt="2023-10-12T18:46:06.041" v="3567" actId="14100"/>
        <pc:sldMkLst>
          <pc:docMk/>
          <pc:sldMk cId="3647632355" sldId="318"/>
        </pc:sldMkLst>
        <pc:spChg chg="mod">
          <ac:chgData name="Thomas, Tracy" userId="ff8988ba-1a9c-4295-8731-ccf86903fe30" providerId="ADAL" clId="{B8B0DC73-E90D-4C00-A8E6-D35FB72CCCE0}" dt="2023-10-11T23:24:24.068" v="2416" actId="20577"/>
          <ac:spMkLst>
            <pc:docMk/>
            <pc:sldMk cId="3647632355" sldId="318"/>
            <ac:spMk id="2" creationId="{00000000-0000-0000-0000-000000000000}"/>
          </ac:spMkLst>
        </pc:spChg>
        <pc:spChg chg="mod">
          <ac:chgData name="Thomas, Tracy" userId="ff8988ba-1a9c-4295-8731-ccf86903fe30" providerId="ADAL" clId="{B8B0DC73-E90D-4C00-A8E6-D35FB72CCCE0}" dt="2023-10-12T18:46:06.041" v="3567" actId="14100"/>
          <ac:spMkLst>
            <pc:docMk/>
            <pc:sldMk cId="3647632355" sldId="318"/>
            <ac:spMk id="3" creationId="{00000000-0000-0000-0000-000000000000}"/>
          </ac:spMkLst>
        </pc:spChg>
        <pc:picChg chg="add del mod">
          <ac:chgData name="Thomas, Tracy" userId="ff8988ba-1a9c-4295-8731-ccf86903fe30" providerId="ADAL" clId="{B8B0DC73-E90D-4C00-A8E6-D35FB72CCCE0}" dt="2023-10-12T16:48:05.460" v="3090" actId="478"/>
          <ac:picMkLst>
            <pc:docMk/>
            <pc:sldMk cId="3647632355" sldId="318"/>
            <ac:picMk id="5" creationId="{62FB33D7-422B-2EEC-7C9B-4C3723882C84}"/>
          </ac:picMkLst>
        </pc:picChg>
        <pc:picChg chg="add del mod">
          <ac:chgData name="Thomas, Tracy" userId="ff8988ba-1a9c-4295-8731-ccf86903fe30" providerId="ADAL" clId="{B8B0DC73-E90D-4C00-A8E6-D35FB72CCCE0}" dt="2023-10-12T00:00:07.044" v="3048" actId="478"/>
          <ac:picMkLst>
            <pc:docMk/>
            <pc:sldMk cId="3647632355" sldId="318"/>
            <ac:picMk id="5" creationId="{9331412D-2BBF-2749-1922-D3E06A953E7D}"/>
          </ac:picMkLst>
        </pc:picChg>
        <pc:picChg chg="add mod">
          <ac:chgData name="Thomas, Tracy" userId="ff8988ba-1a9c-4295-8731-ccf86903fe30" providerId="ADAL" clId="{B8B0DC73-E90D-4C00-A8E6-D35FB72CCCE0}" dt="2023-10-12T16:50:05.789" v="3110" actId="14100"/>
          <ac:picMkLst>
            <pc:docMk/>
            <pc:sldMk cId="3647632355" sldId="318"/>
            <ac:picMk id="7" creationId="{4841150D-8F8D-F1BE-13F0-7784154FB1E0}"/>
          </ac:picMkLst>
        </pc:picChg>
      </pc:sldChg>
      <pc:sldChg chg="del">
        <pc:chgData name="Thomas, Tracy" userId="ff8988ba-1a9c-4295-8731-ccf86903fe30" providerId="ADAL" clId="{B8B0DC73-E90D-4C00-A8E6-D35FB72CCCE0}" dt="2023-10-10T23:04:35.028" v="1012" actId="2696"/>
        <pc:sldMkLst>
          <pc:docMk/>
          <pc:sldMk cId="1201149680" sldId="319"/>
        </pc:sldMkLst>
      </pc:sldChg>
      <pc:sldChg chg="del">
        <pc:chgData name="Thomas, Tracy" userId="ff8988ba-1a9c-4295-8731-ccf86903fe30" providerId="ADAL" clId="{B8B0DC73-E90D-4C00-A8E6-D35FB72CCCE0}" dt="2023-10-10T23:04:29.829" v="1011" actId="2696"/>
        <pc:sldMkLst>
          <pc:docMk/>
          <pc:sldMk cId="561916983" sldId="320"/>
        </pc:sldMkLst>
      </pc:sldChg>
      <pc:sldChg chg="modSp mod">
        <pc:chgData name="Thomas, Tracy" userId="ff8988ba-1a9c-4295-8731-ccf86903fe30" providerId="ADAL" clId="{B8B0DC73-E90D-4C00-A8E6-D35FB72CCCE0}" dt="2023-10-12T22:59:14.087" v="3900" actId="20577"/>
        <pc:sldMkLst>
          <pc:docMk/>
          <pc:sldMk cId="862578770" sldId="322"/>
        </pc:sldMkLst>
        <pc:spChg chg="mod">
          <ac:chgData name="Thomas, Tracy" userId="ff8988ba-1a9c-4295-8731-ccf86903fe30" providerId="ADAL" clId="{B8B0DC73-E90D-4C00-A8E6-D35FB72CCCE0}" dt="2023-10-12T22:59:14.087" v="3900" actId="20577"/>
          <ac:spMkLst>
            <pc:docMk/>
            <pc:sldMk cId="862578770" sldId="322"/>
            <ac:spMk id="3" creationId="{00000000-0000-0000-0000-000000000000}"/>
          </ac:spMkLst>
        </pc:spChg>
      </pc:sldChg>
      <pc:sldChg chg="add">
        <pc:chgData name="Thomas, Tracy" userId="ff8988ba-1a9c-4295-8731-ccf86903fe30" providerId="ADAL" clId="{B8B0DC73-E90D-4C00-A8E6-D35FB72CCCE0}" dt="2023-10-10T21:51:15.862" v="197" actId="2890"/>
        <pc:sldMkLst>
          <pc:docMk/>
          <pc:sldMk cId="61870931" sldId="323"/>
        </pc:sldMkLst>
      </pc:sldChg>
      <pc:sldChg chg="add">
        <pc:chgData name="Thomas, Tracy" userId="ff8988ba-1a9c-4295-8731-ccf86903fe30" providerId="ADAL" clId="{B8B0DC73-E90D-4C00-A8E6-D35FB72CCCE0}" dt="2023-10-11T23:24:07.812" v="2405" actId="2890"/>
        <pc:sldMkLst>
          <pc:docMk/>
          <pc:sldMk cId="1145784370" sldId="324"/>
        </pc:sldMkLst>
      </pc:sldChg>
      <pc:sldChg chg="addSp modSp add mod">
        <pc:chgData name="Thomas, Tracy" userId="ff8988ba-1a9c-4295-8731-ccf86903fe30" providerId="ADAL" clId="{B8B0DC73-E90D-4C00-A8E6-D35FB72CCCE0}" dt="2023-10-12T16:50:25.511" v="3111" actId="14100"/>
        <pc:sldMkLst>
          <pc:docMk/>
          <pc:sldMk cId="2661724078" sldId="325"/>
        </pc:sldMkLst>
        <pc:spChg chg="mod">
          <ac:chgData name="Thomas, Tracy" userId="ff8988ba-1a9c-4295-8731-ccf86903fe30" providerId="ADAL" clId="{B8B0DC73-E90D-4C00-A8E6-D35FB72CCCE0}" dt="2023-10-11T23:58:51.109" v="3046" actId="20577"/>
          <ac:spMkLst>
            <pc:docMk/>
            <pc:sldMk cId="2661724078" sldId="325"/>
            <ac:spMk id="3" creationId="{00000000-0000-0000-0000-000000000000}"/>
          </ac:spMkLst>
        </pc:spChg>
        <pc:picChg chg="add mod">
          <ac:chgData name="Thomas, Tracy" userId="ff8988ba-1a9c-4295-8731-ccf86903fe30" providerId="ADAL" clId="{B8B0DC73-E90D-4C00-A8E6-D35FB72CCCE0}" dt="2023-10-12T16:50:25.511" v="3111" actId="14100"/>
          <ac:picMkLst>
            <pc:docMk/>
            <pc:sldMk cId="2661724078" sldId="325"/>
            <ac:picMk id="5" creationId="{5264D50E-AA43-A56E-45DD-92CD31A64AE0}"/>
          </ac:picMkLst>
        </pc:picChg>
      </pc:sldChg>
      <pc:sldChg chg="addSp delSp modSp add mod">
        <pc:chgData name="Thomas, Tracy" userId="ff8988ba-1a9c-4295-8731-ccf86903fe30" providerId="ADAL" clId="{B8B0DC73-E90D-4C00-A8E6-D35FB72CCCE0}" dt="2023-10-12T16:57:18.082" v="3320" actId="14100"/>
        <pc:sldMkLst>
          <pc:docMk/>
          <pc:sldMk cId="3075092084" sldId="326"/>
        </pc:sldMkLst>
        <pc:spChg chg="mod">
          <ac:chgData name="Thomas, Tracy" userId="ff8988ba-1a9c-4295-8731-ccf86903fe30" providerId="ADAL" clId="{B8B0DC73-E90D-4C00-A8E6-D35FB72CCCE0}" dt="2023-10-12T16:56:24.115" v="3310" actId="20577"/>
          <ac:spMkLst>
            <pc:docMk/>
            <pc:sldMk cId="3075092084" sldId="326"/>
            <ac:spMk id="3" creationId="{00000000-0000-0000-0000-000000000000}"/>
          </ac:spMkLst>
        </pc:spChg>
        <pc:picChg chg="del">
          <ac:chgData name="Thomas, Tracy" userId="ff8988ba-1a9c-4295-8731-ccf86903fe30" providerId="ADAL" clId="{B8B0DC73-E90D-4C00-A8E6-D35FB72CCCE0}" dt="2023-10-12T16:43:46.634" v="3062" actId="478"/>
          <ac:picMkLst>
            <pc:docMk/>
            <pc:sldMk cId="3075092084" sldId="326"/>
            <ac:picMk id="5" creationId="{5264D50E-AA43-A56E-45DD-92CD31A64AE0}"/>
          </ac:picMkLst>
        </pc:picChg>
        <pc:picChg chg="add del mod">
          <ac:chgData name="Thomas, Tracy" userId="ff8988ba-1a9c-4295-8731-ccf86903fe30" providerId="ADAL" clId="{B8B0DC73-E90D-4C00-A8E6-D35FB72CCCE0}" dt="2023-10-12T16:56:50.233" v="3315" actId="478"/>
          <ac:picMkLst>
            <pc:docMk/>
            <pc:sldMk cId="3075092084" sldId="326"/>
            <ac:picMk id="6" creationId="{1A98DFFA-9BF9-A9D1-5C65-4CFDF140DBD4}"/>
          </ac:picMkLst>
        </pc:picChg>
        <pc:picChg chg="add mod">
          <ac:chgData name="Thomas, Tracy" userId="ff8988ba-1a9c-4295-8731-ccf86903fe30" providerId="ADAL" clId="{B8B0DC73-E90D-4C00-A8E6-D35FB72CCCE0}" dt="2023-10-12T16:57:18.082" v="3320" actId="14100"/>
          <ac:picMkLst>
            <pc:docMk/>
            <pc:sldMk cId="3075092084" sldId="326"/>
            <ac:picMk id="8" creationId="{745DA489-0E5C-5D71-8CED-10933D9A0192}"/>
          </ac:picMkLst>
        </pc:picChg>
      </pc:sldChg>
    </pc:docChg>
  </pc:docChgLst>
  <pc:docChgLst>
    <pc:chgData name="Thomas, Tracy" userId="ff8988ba-1a9c-4295-8731-ccf86903fe30" providerId="ADAL" clId="{E8CD4023-198B-4CD8-AA8F-2086E2EF7CB6}"/>
    <pc:docChg chg="modSld">
      <pc:chgData name="Thomas, Tracy" userId="ff8988ba-1a9c-4295-8731-ccf86903fe30" providerId="ADAL" clId="{E8CD4023-198B-4CD8-AA8F-2086E2EF7CB6}" dt="2022-10-11T21:11:59.782" v="3" actId="27107"/>
      <pc:docMkLst>
        <pc:docMk/>
      </pc:docMkLst>
      <pc:sldChg chg="modSp mod">
        <pc:chgData name="Thomas, Tracy" userId="ff8988ba-1a9c-4295-8731-ccf86903fe30" providerId="ADAL" clId="{E8CD4023-198B-4CD8-AA8F-2086E2EF7CB6}" dt="2022-10-11T21:11:28.760" v="1" actId="27107"/>
        <pc:sldMkLst>
          <pc:docMk/>
          <pc:sldMk cId="534686684" sldId="290"/>
        </pc:sldMkLst>
        <pc:spChg chg="mod">
          <ac:chgData name="Thomas, Tracy" userId="ff8988ba-1a9c-4295-8731-ccf86903fe30" providerId="ADAL" clId="{E8CD4023-198B-4CD8-AA8F-2086E2EF7CB6}" dt="2022-10-11T21:11:28.760" v="1" actId="27107"/>
          <ac:spMkLst>
            <pc:docMk/>
            <pc:sldMk cId="534686684" sldId="290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E8CD4023-198B-4CD8-AA8F-2086E2EF7CB6}" dt="2022-10-11T21:11:59.782" v="3" actId="27107"/>
        <pc:sldMkLst>
          <pc:docMk/>
          <pc:sldMk cId="561916983" sldId="320"/>
        </pc:sldMkLst>
        <pc:spChg chg="mod">
          <ac:chgData name="Thomas, Tracy" userId="ff8988ba-1a9c-4295-8731-ccf86903fe30" providerId="ADAL" clId="{E8CD4023-198B-4CD8-AA8F-2086E2EF7CB6}" dt="2022-10-11T21:11:59.782" v="3" actId="27107"/>
          <ac:spMkLst>
            <pc:docMk/>
            <pc:sldMk cId="561916983" sldId="320"/>
            <ac:spMk id="3" creationId="{00000000-0000-0000-0000-000000000000}"/>
          </ac:spMkLst>
        </pc:spChg>
      </pc:sldChg>
      <pc:sldChg chg="modSp mod">
        <pc:chgData name="Thomas, Tracy" userId="ff8988ba-1a9c-4295-8731-ccf86903fe30" providerId="ADAL" clId="{E8CD4023-198B-4CD8-AA8F-2086E2EF7CB6}" dt="2022-10-11T21:11:41.875" v="2" actId="27107"/>
        <pc:sldMkLst>
          <pc:docMk/>
          <pc:sldMk cId="3783648175" sldId="321"/>
        </pc:sldMkLst>
        <pc:spChg chg="mod">
          <ac:chgData name="Thomas, Tracy" userId="ff8988ba-1a9c-4295-8731-ccf86903fe30" providerId="ADAL" clId="{E8CD4023-198B-4CD8-AA8F-2086E2EF7CB6}" dt="2022-10-11T21:11:41.875" v="2" actId="27107"/>
          <ac:spMkLst>
            <pc:docMk/>
            <pc:sldMk cId="3783648175" sldId="321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679E2022-ED3F-E9BE-3D0A-70F7D9702FCC}"/>
    <pc:docChg chg="delSld modSld">
      <pc:chgData name="Thomas, Tracy" userId="S::tracy.thomas@azahcccs.gov::ff8988ba-1a9c-4295-8731-ccf86903fe30" providerId="AD" clId="Web-{679E2022-ED3F-E9BE-3D0A-70F7D9702FCC}" dt="2022-10-11T21:06:07.095" v="7" actId="20577"/>
      <pc:docMkLst>
        <pc:docMk/>
      </pc:docMkLst>
      <pc:sldChg chg="modSp">
        <pc:chgData name="Thomas, Tracy" userId="S::tracy.thomas@azahcccs.gov::ff8988ba-1a9c-4295-8731-ccf86903fe30" providerId="AD" clId="Web-{679E2022-ED3F-E9BE-3D0A-70F7D9702FCC}" dt="2022-10-11T21:05:18.703" v="3" actId="20577"/>
        <pc:sldMkLst>
          <pc:docMk/>
          <pc:sldMk cId="4129683127" sldId="287"/>
        </pc:sldMkLst>
        <pc:spChg chg="mod">
          <ac:chgData name="Thomas, Tracy" userId="S::tracy.thomas@azahcccs.gov::ff8988ba-1a9c-4295-8731-ccf86903fe30" providerId="AD" clId="Web-{679E2022-ED3F-E9BE-3D0A-70F7D9702FCC}" dt="2022-10-11T21:05:18.703" v="3" actId="20577"/>
          <ac:spMkLst>
            <pc:docMk/>
            <pc:sldMk cId="4129683127" sldId="287"/>
            <ac:spMk id="6" creationId="{00000000-0000-0000-0000-000000000000}"/>
          </ac:spMkLst>
        </pc:spChg>
      </pc:sldChg>
      <pc:sldChg chg="modSp del">
        <pc:chgData name="Thomas, Tracy" userId="S::tracy.thomas@azahcccs.gov::ff8988ba-1a9c-4295-8731-ccf86903fe30" providerId="AD" clId="Web-{679E2022-ED3F-E9BE-3D0A-70F7D9702FCC}" dt="2022-10-11T21:05:22.281" v="4"/>
        <pc:sldMkLst>
          <pc:docMk/>
          <pc:sldMk cId="872644103" sldId="288"/>
        </pc:sldMkLst>
        <pc:spChg chg="mod">
          <ac:chgData name="Thomas, Tracy" userId="S::tracy.thomas@azahcccs.gov::ff8988ba-1a9c-4295-8731-ccf86903fe30" providerId="AD" clId="Web-{679E2022-ED3F-E9BE-3D0A-70F7D9702FCC}" dt="2022-10-11T21:05:06.937" v="0" actId="20577"/>
          <ac:spMkLst>
            <pc:docMk/>
            <pc:sldMk cId="872644103" sldId="288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679E2022-ED3F-E9BE-3D0A-70F7D9702FCC}" dt="2022-10-11T21:06:07.095" v="7" actId="20577"/>
        <pc:sldMkLst>
          <pc:docMk/>
          <pc:sldMk cId="3783648175" sldId="321"/>
        </pc:sldMkLst>
        <pc:spChg chg="mod">
          <ac:chgData name="Thomas, Tracy" userId="S::tracy.thomas@azahcccs.gov::ff8988ba-1a9c-4295-8731-ccf86903fe30" providerId="AD" clId="Web-{679E2022-ED3F-E9BE-3D0A-70F7D9702FCC}" dt="2022-10-11T21:06:07.095" v="7" actId="20577"/>
          <ac:spMkLst>
            <pc:docMk/>
            <pc:sldMk cId="3783648175" sldId="321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B5D7CF98-F8EC-19D2-FFC6-10D31BB1FE1F}"/>
    <pc:docChg chg="modSld">
      <pc:chgData name="Thomas, Tracy" userId="S::tracy.thomas@azahcccs.gov::ff8988ba-1a9c-4295-8731-ccf86903fe30" providerId="AD" clId="Web-{B5D7CF98-F8EC-19D2-FFC6-10D31BB1FE1F}" dt="2023-10-12T16:33:58.817" v="34" actId="20577"/>
      <pc:docMkLst>
        <pc:docMk/>
      </pc:docMkLst>
      <pc:sldChg chg="modSp">
        <pc:chgData name="Thomas, Tracy" userId="S::tracy.thomas@azahcccs.gov::ff8988ba-1a9c-4295-8731-ccf86903fe30" providerId="AD" clId="Web-{B5D7CF98-F8EC-19D2-FFC6-10D31BB1FE1F}" dt="2023-10-12T16:28:23.852" v="15" actId="1076"/>
        <pc:sldMkLst>
          <pc:docMk/>
          <pc:sldMk cId="4159751650" sldId="261"/>
        </pc:sldMkLst>
        <pc:spChg chg="mod">
          <ac:chgData name="Thomas, Tracy" userId="S::tracy.thomas@azahcccs.gov::ff8988ba-1a9c-4295-8731-ccf86903fe30" providerId="AD" clId="Web-{B5D7CF98-F8EC-19D2-FFC6-10D31BB1FE1F}" dt="2023-10-12T16:28:19.320" v="14" actId="1076"/>
          <ac:spMkLst>
            <pc:docMk/>
            <pc:sldMk cId="4159751650" sldId="261"/>
            <ac:spMk id="4" creationId="{00000000-0000-0000-0000-000000000000}"/>
          </ac:spMkLst>
        </pc:spChg>
        <pc:spChg chg="mod">
          <ac:chgData name="Thomas, Tracy" userId="S::tracy.thomas@azahcccs.gov::ff8988ba-1a9c-4295-8731-ccf86903fe30" providerId="AD" clId="Web-{B5D7CF98-F8EC-19D2-FFC6-10D31BB1FE1F}" dt="2023-10-12T16:28:23.852" v="15" actId="1076"/>
          <ac:spMkLst>
            <pc:docMk/>
            <pc:sldMk cId="4159751650" sldId="261"/>
            <ac:spMk id="6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5D7CF98-F8EC-19D2-FFC6-10D31BB1FE1F}" dt="2023-10-12T16:33:58.817" v="34" actId="20577"/>
        <pc:sldMkLst>
          <pc:docMk/>
          <pc:sldMk cId="3647632355" sldId="318"/>
        </pc:sldMkLst>
        <pc:spChg chg="mod">
          <ac:chgData name="Thomas, Tracy" userId="S::tracy.thomas@azahcccs.gov::ff8988ba-1a9c-4295-8731-ccf86903fe30" providerId="AD" clId="Web-{B5D7CF98-F8EC-19D2-FFC6-10D31BB1FE1F}" dt="2023-10-12T16:33:58.817" v="34" actId="20577"/>
          <ac:spMkLst>
            <pc:docMk/>
            <pc:sldMk cId="3647632355" sldId="318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B08F1483-1346-E459-CC12-C1D2CBAB70FC}"/>
    <pc:docChg chg="modSld sldOrd">
      <pc:chgData name="Thomas, Tracy" userId="S::tracy.thomas@azahcccs.gov::ff8988ba-1a9c-4295-8731-ccf86903fe30" providerId="AD" clId="Web-{B08F1483-1346-E459-CC12-C1D2CBAB70FC}" dt="2023-10-10T21:34:28.513" v="654" actId="20577"/>
      <pc:docMkLst>
        <pc:docMk/>
      </pc:docMkLst>
      <pc:sldChg chg="modSp">
        <pc:chgData name="Thomas, Tracy" userId="S::tracy.thomas@azahcccs.gov::ff8988ba-1a9c-4295-8731-ccf86903fe30" providerId="AD" clId="Web-{B08F1483-1346-E459-CC12-C1D2CBAB70FC}" dt="2023-10-10T17:57:47.469" v="20" actId="20577"/>
        <pc:sldMkLst>
          <pc:docMk/>
          <pc:sldMk cId="4159751650" sldId="261"/>
        </pc:sldMkLst>
        <pc:spChg chg="mod">
          <ac:chgData name="Thomas, Tracy" userId="S::tracy.thomas@azahcccs.gov::ff8988ba-1a9c-4295-8731-ccf86903fe30" providerId="AD" clId="Web-{B08F1483-1346-E459-CC12-C1D2CBAB70FC}" dt="2023-10-10T17:57:47.469" v="20" actId="20577"/>
          <ac:spMkLst>
            <pc:docMk/>
            <pc:sldMk cId="4159751650" sldId="261"/>
            <ac:spMk id="6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08F1483-1346-E459-CC12-C1D2CBAB70FC}" dt="2023-10-10T17:57:20.453" v="15" actId="20577"/>
        <pc:sldMkLst>
          <pc:docMk/>
          <pc:sldMk cId="3573961239" sldId="262"/>
        </pc:sldMkLst>
        <pc:spChg chg="mod">
          <ac:chgData name="Thomas, Tracy" userId="S::tracy.thomas@azahcccs.gov::ff8988ba-1a9c-4295-8731-ccf86903fe30" providerId="AD" clId="Web-{B08F1483-1346-E459-CC12-C1D2CBAB70FC}" dt="2023-10-10T17:56:48.217" v="0" actId="20577"/>
          <ac:spMkLst>
            <pc:docMk/>
            <pc:sldMk cId="3573961239" sldId="262"/>
            <ac:spMk id="2" creationId="{00000000-0000-0000-0000-000000000000}"/>
          </ac:spMkLst>
        </pc:spChg>
        <pc:spChg chg="mod">
          <ac:chgData name="Thomas, Tracy" userId="S::tracy.thomas@azahcccs.gov::ff8988ba-1a9c-4295-8731-ccf86903fe30" providerId="AD" clId="Web-{B08F1483-1346-E459-CC12-C1D2CBAB70FC}" dt="2023-10-10T17:57:20.453" v="15" actId="20577"/>
          <ac:spMkLst>
            <pc:docMk/>
            <pc:sldMk cId="3573961239" sldId="262"/>
            <ac:spMk id="3" creationId="{00000000-0000-0000-0000-000000000000}"/>
          </ac:spMkLst>
        </pc:spChg>
      </pc:sldChg>
      <pc:sldChg chg="modSp ord">
        <pc:chgData name="Thomas, Tracy" userId="S::tracy.thomas@azahcccs.gov::ff8988ba-1a9c-4295-8731-ccf86903fe30" providerId="AD" clId="Web-{B08F1483-1346-E459-CC12-C1D2CBAB70FC}" dt="2023-10-10T21:11:11.426" v="563" actId="20577"/>
        <pc:sldMkLst>
          <pc:docMk/>
          <pc:sldMk cId="4129683127" sldId="287"/>
        </pc:sldMkLst>
        <pc:spChg chg="mod">
          <ac:chgData name="Thomas, Tracy" userId="S::tracy.thomas@azahcccs.gov::ff8988ba-1a9c-4295-8731-ccf86903fe30" providerId="AD" clId="Web-{B08F1483-1346-E459-CC12-C1D2CBAB70FC}" dt="2023-10-10T21:11:11.426" v="563" actId="20577"/>
          <ac:spMkLst>
            <pc:docMk/>
            <pc:sldMk cId="4129683127" sldId="287"/>
            <ac:spMk id="6" creationId="{00000000-0000-0000-0000-000000000000}"/>
          </ac:spMkLst>
        </pc:spChg>
      </pc:sldChg>
      <pc:sldChg chg="addSp delSp modSp">
        <pc:chgData name="Thomas, Tracy" userId="S::tracy.thomas@azahcccs.gov::ff8988ba-1a9c-4295-8731-ccf86903fe30" providerId="AD" clId="Web-{B08F1483-1346-E459-CC12-C1D2CBAB70FC}" dt="2023-10-10T19:12:10.255" v="553" actId="20577"/>
        <pc:sldMkLst>
          <pc:docMk/>
          <pc:sldMk cId="534686684" sldId="290"/>
        </pc:sldMkLst>
        <pc:spChg chg="mod">
          <ac:chgData name="Thomas, Tracy" userId="S::tracy.thomas@azahcccs.gov::ff8988ba-1a9c-4295-8731-ccf86903fe30" providerId="AD" clId="Web-{B08F1483-1346-E459-CC12-C1D2CBAB70FC}" dt="2023-10-10T19:12:10.255" v="553" actId="20577"/>
          <ac:spMkLst>
            <pc:docMk/>
            <pc:sldMk cId="534686684" sldId="290"/>
            <ac:spMk id="3" creationId="{00000000-0000-0000-0000-000000000000}"/>
          </ac:spMkLst>
        </pc:spChg>
        <pc:graphicFrameChg chg="add del mod">
          <ac:chgData name="Thomas, Tracy" userId="S::tracy.thomas@azahcccs.gov::ff8988ba-1a9c-4295-8731-ccf86903fe30" providerId="AD" clId="Web-{B08F1483-1346-E459-CC12-C1D2CBAB70FC}" dt="2023-10-10T18:40:08.645" v="138"/>
          <ac:graphicFrameMkLst>
            <pc:docMk/>
            <pc:sldMk cId="534686684" sldId="290"/>
            <ac:graphicFrameMk id="5" creationId="{2F96E8AA-7EE1-41FF-6737-72BF544B04C8}"/>
          </ac:graphicFrameMkLst>
        </pc:graphicFrameChg>
      </pc:sldChg>
      <pc:sldChg chg="modSp">
        <pc:chgData name="Thomas, Tracy" userId="S::tracy.thomas@azahcccs.gov::ff8988ba-1a9c-4295-8731-ccf86903fe30" providerId="AD" clId="Web-{B08F1483-1346-E459-CC12-C1D2CBAB70FC}" dt="2023-10-10T21:34:28.513" v="654" actId="20577"/>
        <pc:sldMkLst>
          <pc:docMk/>
          <pc:sldMk cId="1998825019" sldId="291"/>
        </pc:sldMkLst>
        <pc:spChg chg="mod">
          <ac:chgData name="Thomas, Tracy" userId="S::tracy.thomas@azahcccs.gov::ff8988ba-1a9c-4295-8731-ccf86903fe30" providerId="AD" clId="Web-{B08F1483-1346-E459-CC12-C1D2CBAB70FC}" dt="2023-10-10T21:34:28.513" v="654" actId="20577"/>
          <ac:spMkLst>
            <pc:docMk/>
            <pc:sldMk cId="1998825019" sldId="291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08F1483-1346-E459-CC12-C1D2CBAB70FC}" dt="2023-10-10T18:28:12.856" v="67" actId="20577"/>
        <pc:sldMkLst>
          <pc:docMk/>
          <pc:sldMk cId="3285483599" sldId="312"/>
        </pc:sldMkLst>
        <pc:spChg chg="mod">
          <ac:chgData name="Thomas, Tracy" userId="S::tracy.thomas@azahcccs.gov::ff8988ba-1a9c-4295-8731-ccf86903fe30" providerId="AD" clId="Web-{B08F1483-1346-E459-CC12-C1D2CBAB70FC}" dt="2023-10-10T18:28:12.856" v="67" actId="20577"/>
          <ac:spMkLst>
            <pc:docMk/>
            <pc:sldMk cId="3285483599" sldId="312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B08F1483-1346-E459-CC12-C1D2CBAB70FC}" dt="2023-10-10T19:14:16.791" v="558" actId="14100"/>
        <pc:sldMkLst>
          <pc:docMk/>
          <pc:sldMk cId="3783648175" sldId="321"/>
        </pc:sldMkLst>
        <pc:spChg chg="mod">
          <ac:chgData name="Thomas, Tracy" userId="S::tracy.thomas@azahcccs.gov::ff8988ba-1a9c-4295-8731-ccf86903fe30" providerId="AD" clId="Web-{B08F1483-1346-E459-CC12-C1D2CBAB70FC}" dt="2023-10-10T19:14:16.791" v="558" actId="14100"/>
          <ac:spMkLst>
            <pc:docMk/>
            <pc:sldMk cId="3783648175" sldId="321"/>
            <ac:spMk id="3" creationId="{00000000-0000-0000-0000-000000000000}"/>
          </ac:spMkLst>
        </pc:spChg>
      </pc:sldChg>
    </pc:docChg>
  </pc:docChgLst>
  <pc:docChgLst>
    <pc:chgData name="Thomas, Tracy" userId="S::tracy.thomas@azahcccs.gov::ff8988ba-1a9c-4295-8731-ccf86903fe30" providerId="AD" clId="Web-{C4A08DFE-4508-D0AD-7955-909CE4076422}"/>
    <pc:docChg chg="modSld">
      <pc:chgData name="Thomas, Tracy" userId="S::tracy.thomas@azahcccs.gov::ff8988ba-1a9c-4295-8731-ccf86903fe30" providerId="AD" clId="Web-{C4A08DFE-4508-D0AD-7955-909CE4076422}" dt="2023-10-16T15:29:34.358" v="13" actId="20577"/>
      <pc:docMkLst>
        <pc:docMk/>
      </pc:docMkLst>
      <pc:sldChg chg="modSp">
        <pc:chgData name="Thomas, Tracy" userId="S::tracy.thomas@azahcccs.gov::ff8988ba-1a9c-4295-8731-ccf86903fe30" providerId="AD" clId="Web-{C4A08DFE-4508-D0AD-7955-909CE4076422}" dt="2023-10-16T15:27:54.898" v="1" actId="1076"/>
        <pc:sldMkLst>
          <pc:docMk/>
          <pc:sldMk cId="1332531619" sldId="317"/>
        </pc:sldMkLst>
        <pc:spChg chg="mod">
          <ac:chgData name="Thomas, Tracy" userId="S::tracy.thomas@azahcccs.gov::ff8988ba-1a9c-4295-8731-ccf86903fe30" providerId="AD" clId="Web-{C4A08DFE-4508-D0AD-7955-909CE4076422}" dt="2023-10-16T15:27:54.898" v="1" actId="1076"/>
          <ac:spMkLst>
            <pc:docMk/>
            <pc:sldMk cId="1332531619" sldId="317"/>
            <ac:spMk id="3" creationId="{00000000-0000-0000-0000-000000000000}"/>
          </ac:spMkLst>
        </pc:spChg>
      </pc:sldChg>
      <pc:sldChg chg="modSp">
        <pc:chgData name="Thomas, Tracy" userId="S::tracy.thomas@azahcccs.gov::ff8988ba-1a9c-4295-8731-ccf86903fe30" providerId="AD" clId="Web-{C4A08DFE-4508-D0AD-7955-909CE4076422}" dt="2023-10-16T15:29:34.358" v="13" actId="20577"/>
        <pc:sldMkLst>
          <pc:docMk/>
          <pc:sldMk cId="3647632355" sldId="318"/>
        </pc:sldMkLst>
        <pc:spChg chg="mod">
          <ac:chgData name="Thomas, Tracy" userId="S::tracy.thomas@azahcccs.gov::ff8988ba-1a9c-4295-8731-ccf86903fe30" providerId="AD" clId="Web-{C4A08DFE-4508-D0AD-7955-909CE4076422}" dt="2023-10-16T15:29:34.358" v="13" actId="20577"/>
          <ac:spMkLst>
            <pc:docMk/>
            <pc:sldMk cId="3647632355" sldId="31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30CD3-7E7B-4AF4-BC4E-EAF0005AFCED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7EC60B-802C-413D-8C49-E057B8B73F52}">
      <dgm:prSet/>
      <dgm:spPr/>
      <dgm:t>
        <a:bodyPr/>
        <a:lstStyle/>
        <a:p>
          <a:pPr rtl="0"/>
          <a:r>
            <a:rPr lang="en-US" b="1" dirty="0"/>
            <a:t>AHCCCS</a:t>
          </a:r>
        </a:p>
      </dgm:t>
    </dgm:pt>
    <dgm:pt modelId="{54D048D8-A72E-4D10-BC65-7C2180814528}" type="parTrans" cxnId="{8250B1D9-7A5D-46B4-8574-C6E62531CBA6}">
      <dgm:prSet/>
      <dgm:spPr/>
      <dgm:t>
        <a:bodyPr/>
        <a:lstStyle/>
        <a:p>
          <a:endParaRPr lang="en-US"/>
        </a:p>
      </dgm:t>
    </dgm:pt>
    <dgm:pt modelId="{BD65AF36-1EA1-4CD3-A02F-DCCDFEA03357}" type="sibTrans" cxnId="{8250B1D9-7A5D-46B4-8574-C6E62531CBA6}">
      <dgm:prSet/>
      <dgm:spPr/>
      <dgm:t>
        <a:bodyPr/>
        <a:lstStyle/>
        <a:p>
          <a:endParaRPr lang="en-US"/>
        </a:p>
      </dgm:t>
    </dgm:pt>
    <dgm:pt modelId="{15844DE6-4302-4677-801D-7870C57B414E}">
      <dgm:prSet/>
      <dgm:spPr/>
      <dgm:t>
        <a:bodyPr/>
        <a:lstStyle/>
        <a:p>
          <a:pPr rtl="0"/>
          <a:r>
            <a:rPr lang="en-US" b="1" dirty="0"/>
            <a:t>Health Plans</a:t>
          </a:r>
        </a:p>
      </dgm:t>
    </dgm:pt>
    <dgm:pt modelId="{8A09F623-0B58-490B-981A-B8CB9378E4FC}" type="parTrans" cxnId="{9DAAEE58-7626-45E5-986B-B75321BF1467}">
      <dgm:prSet/>
      <dgm:spPr/>
      <dgm:t>
        <a:bodyPr/>
        <a:lstStyle/>
        <a:p>
          <a:endParaRPr lang="en-US"/>
        </a:p>
      </dgm:t>
    </dgm:pt>
    <dgm:pt modelId="{29057485-418B-49B9-ACCF-097CFA12024D}" type="sibTrans" cxnId="{9DAAEE58-7626-45E5-986B-B75321BF1467}">
      <dgm:prSet/>
      <dgm:spPr/>
      <dgm:t>
        <a:bodyPr/>
        <a:lstStyle/>
        <a:p>
          <a:endParaRPr lang="en-US"/>
        </a:p>
      </dgm:t>
    </dgm:pt>
    <dgm:pt modelId="{678AB488-9077-42AF-839C-FD41B8BBEC41}">
      <dgm:prSet/>
      <dgm:spPr/>
      <dgm:t>
        <a:bodyPr/>
        <a:lstStyle/>
        <a:p>
          <a:pPr rtl="0"/>
          <a:r>
            <a:rPr lang="en-US" b="1" dirty="0"/>
            <a:t>Hospitals</a:t>
          </a:r>
        </a:p>
      </dgm:t>
    </dgm:pt>
    <dgm:pt modelId="{A2EFD41A-9813-498B-B310-DEF7C1260E77}" type="parTrans" cxnId="{D90A6B91-EE6D-4D18-BF76-71A430F6C42A}">
      <dgm:prSet/>
      <dgm:spPr/>
      <dgm:t>
        <a:bodyPr/>
        <a:lstStyle/>
        <a:p>
          <a:endParaRPr lang="en-US"/>
        </a:p>
      </dgm:t>
    </dgm:pt>
    <dgm:pt modelId="{9F57A17D-B07F-49E0-BEAB-F6D6F6487CAF}" type="sibTrans" cxnId="{D90A6B91-EE6D-4D18-BF76-71A430F6C42A}">
      <dgm:prSet/>
      <dgm:spPr/>
      <dgm:t>
        <a:bodyPr/>
        <a:lstStyle/>
        <a:p>
          <a:endParaRPr lang="en-US"/>
        </a:p>
      </dgm:t>
    </dgm:pt>
    <dgm:pt modelId="{597BE078-19EF-4873-A12D-D9B7A4798FE8}" type="pres">
      <dgm:prSet presAssocID="{00A30CD3-7E7B-4AF4-BC4E-EAF0005AFCED}" presName="Name0" presStyleCnt="0">
        <dgm:presLayoutVars>
          <dgm:chMax val="7"/>
          <dgm:dir/>
          <dgm:resizeHandles val="exact"/>
        </dgm:presLayoutVars>
      </dgm:prSet>
      <dgm:spPr/>
    </dgm:pt>
    <dgm:pt modelId="{5FB3F24E-7EF8-4E1F-A709-1A138470A1A7}" type="pres">
      <dgm:prSet presAssocID="{00A30CD3-7E7B-4AF4-BC4E-EAF0005AFCED}" presName="ellipse1" presStyleLbl="vennNode1" presStyleIdx="0" presStyleCnt="3" custLinFactNeighborX="-550" custLinFactNeighborY="1158">
        <dgm:presLayoutVars>
          <dgm:bulletEnabled val="1"/>
        </dgm:presLayoutVars>
      </dgm:prSet>
      <dgm:spPr/>
    </dgm:pt>
    <dgm:pt modelId="{2496BDFD-5C27-419A-9B8B-A524C3B72312}" type="pres">
      <dgm:prSet presAssocID="{00A30CD3-7E7B-4AF4-BC4E-EAF0005AFCED}" presName="ellipse2" presStyleLbl="vennNode1" presStyleIdx="1" presStyleCnt="3" custLinFactNeighborX="35257" custLinFactNeighborY="-69788">
        <dgm:presLayoutVars>
          <dgm:bulletEnabled val="1"/>
        </dgm:presLayoutVars>
      </dgm:prSet>
      <dgm:spPr/>
    </dgm:pt>
    <dgm:pt modelId="{1E76C974-E6D6-491D-921F-A5E122E8FB7F}" type="pres">
      <dgm:prSet presAssocID="{00A30CD3-7E7B-4AF4-BC4E-EAF0005AFCED}" presName="ellipse3" presStyleLbl="vennNode1" presStyleIdx="2" presStyleCnt="3" custLinFactNeighborX="-63733" custLinFactNeighborY="57585">
        <dgm:presLayoutVars>
          <dgm:bulletEnabled val="1"/>
        </dgm:presLayoutVars>
      </dgm:prSet>
      <dgm:spPr/>
    </dgm:pt>
  </dgm:ptLst>
  <dgm:cxnLst>
    <dgm:cxn modelId="{E4122B6A-1E94-42A1-8161-38BD73268B7E}" type="presOf" srcId="{00A30CD3-7E7B-4AF4-BC4E-EAF0005AFCED}" destId="{597BE078-19EF-4873-A12D-D9B7A4798FE8}" srcOrd="0" destOrd="0" presId="urn:microsoft.com/office/officeart/2005/8/layout/rings+Icon"/>
    <dgm:cxn modelId="{9DAAEE58-7626-45E5-986B-B75321BF1467}" srcId="{00A30CD3-7E7B-4AF4-BC4E-EAF0005AFCED}" destId="{15844DE6-4302-4677-801D-7870C57B414E}" srcOrd="1" destOrd="0" parTransId="{8A09F623-0B58-490B-981A-B8CB9378E4FC}" sibTransId="{29057485-418B-49B9-ACCF-097CFA12024D}"/>
    <dgm:cxn modelId="{D90A6B91-EE6D-4D18-BF76-71A430F6C42A}" srcId="{00A30CD3-7E7B-4AF4-BC4E-EAF0005AFCED}" destId="{678AB488-9077-42AF-839C-FD41B8BBEC41}" srcOrd="2" destOrd="0" parTransId="{A2EFD41A-9813-498B-B310-DEF7C1260E77}" sibTransId="{9F57A17D-B07F-49E0-BEAB-F6D6F6487CAF}"/>
    <dgm:cxn modelId="{049F50B9-582A-4C20-B81C-CC1A216B6389}" type="presOf" srcId="{15844DE6-4302-4677-801D-7870C57B414E}" destId="{2496BDFD-5C27-419A-9B8B-A524C3B72312}" srcOrd="0" destOrd="0" presId="urn:microsoft.com/office/officeart/2005/8/layout/rings+Icon"/>
    <dgm:cxn modelId="{CB7B12C5-443C-4FCA-958F-485D99E6458F}" type="presOf" srcId="{678AB488-9077-42AF-839C-FD41B8BBEC41}" destId="{1E76C974-E6D6-491D-921F-A5E122E8FB7F}" srcOrd="0" destOrd="0" presId="urn:microsoft.com/office/officeart/2005/8/layout/rings+Icon"/>
    <dgm:cxn modelId="{5FD636C9-53DB-408C-8BD7-2ED339034894}" type="presOf" srcId="{DE7EC60B-802C-413D-8C49-E057B8B73F52}" destId="{5FB3F24E-7EF8-4E1F-A709-1A138470A1A7}" srcOrd="0" destOrd="0" presId="urn:microsoft.com/office/officeart/2005/8/layout/rings+Icon"/>
    <dgm:cxn modelId="{8250B1D9-7A5D-46B4-8574-C6E62531CBA6}" srcId="{00A30CD3-7E7B-4AF4-BC4E-EAF0005AFCED}" destId="{DE7EC60B-802C-413D-8C49-E057B8B73F52}" srcOrd="0" destOrd="0" parTransId="{54D048D8-A72E-4D10-BC65-7C2180814528}" sibTransId="{BD65AF36-1EA1-4CD3-A02F-DCCDFEA03357}"/>
    <dgm:cxn modelId="{3FF0C204-B045-4C40-BBA7-56D537B8107F}" type="presParOf" srcId="{597BE078-19EF-4873-A12D-D9B7A4798FE8}" destId="{5FB3F24E-7EF8-4E1F-A709-1A138470A1A7}" srcOrd="0" destOrd="0" presId="urn:microsoft.com/office/officeart/2005/8/layout/rings+Icon"/>
    <dgm:cxn modelId="{985CEC30-EDE2-4476-A11C-E2F89A529460}" type="presParOf" srcId="{597BE078-19EF-4873-A12D-D9B7A4798FE8}" destId="{2496BDFD-5C27-419A-9B8B-A524C3B72312}" srcOrd="1" destOrd="0" presId="urn:microsoft.com/office/officeart/2005/8/layout/rings+Icon"/>
    <dgm:cxn modelId="{ACF03F66-91B3-44FE-81F2-8D2745C01EE4}" type="presParOf" srcId="{597BE078-19EF-4873-A12D-D9B7A4798FE8}" destId="{1E76C974-E6D6-491D-921F-A5E122E8FB7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3F24E-7EF8-4E1F-A709-1A138470A1A7}">
      <dsp:nvSpPr>
        <dsp:cNvPr id="0" name=""/>
        <dsp:cNvSpPr/>
      </dsp:nvSpPr>
      <dsp:spPr>
        <a:xfrm>
          <a:off x="525902" y="29114"/>
          <a:ext cx="2514216" cy="25141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AHCCCS</a:t>
          </a:r>
        </a:p>
      </dsp:txBody>
      <dsp:txXfrm>
        <a:off x="894100" y="397307"/>
        <a:ext cx="1777820" cy="1777794"/>
      </dsp:txXfrm>
    </dsp:sp>
    <dsp:sp modelId="{2496BDFD-5C27-419A-9B8B-A524C3B72312}">
      <dsp:nvSpPr>
        <dsp:cNvPr id="0" name=""/>
        <dsp:cNvSpPr/>
      </dsp:nvSpPr>
      <dsp:spPr>
        <a:xfrm>
          <a:off x="2720258" y="0"/>
          <a:ext cx="2514216" cy="25141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Health Plans</a:t>
          </a:r>
        </a:p>
      </dsp:txBody>
      <dsp:txXfrm>
        <a:off x="3088456" y="368193"/>
        <a:ext cx="1777820" cy="1777794"/>
      </dsp:txXfrm>
    </dsp:sp>
    <dsp:sp modelId="{1E76C974-E6D6-491D-921F-A5E122E8FB7F}">
      <dsp:nvSpPr>
        <dsp:cNvPr id="0" name=""/>
        <dsp:cNvSpPr/>
      </dsp:nvSpPr>
      <dsp:spPr>
        <a:xfrm>
          <a:off x="1523994" y="1447791"/>
          <a:ext cx="2514216" cy="25141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Hospitals</a:t>
          </a:r>
        </a:p>
      </dsp:txBody>
      <dsp:txXfrm>
        <a:off x="1892192" y="1815984"/>
        <a:ext cx="1777820" cy="1777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8E186-F5F1-458B-9E94-B1FA109EECC1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83C5-686D-48FF-94E9-991F1B16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83C5-686D-48FF-94E9-991F1B16C1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B6724-8EF1-43F6-9C19-164CCF28A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9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083C5-686D-48FF-94E9-991F1B16C1F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0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083C5-686D-48FF-94E9-991F1B16C1F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8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77" r:id="rId3"/>
    <p:sldLayoutId id="2147483678" r:id="rId4"/>
    <p:sldLayoutId id="2147483665" r:id="rId5"/>
    <p:sldLayoutId id="2147483652" r:id="rId6"/>
    <p:sldLayoutId id="2147483666" r:id="rId7"/>
    <p:sldLayoutId id="2147483659" r:id="rId8"/>
    <p:sldLayoutId id="2147483655" r:id="rId9"/>
    <p:sldLayoutId id="2147483670" r:id="rId10"/>
    <p:sldLayoutId id="2147483671" r:id="rId11"/>
    <p:sldLayoutId id="2147483672" r:id="rId12"/>
    <p:sldLayoutId id="2147483657" r:id="rId13"/>
    <p:sldLayoutId id="2147483673" r:id="rId14"/>
    <p:sldLayoutId id="2147483674" r:id="rId15"/>
    <p:sldLayoutId id="2147483675" r:id="rId16"/>
    <p:sldLayoutId id="2147483662" r:id="rId17"/>
    <p:sldLayoutId id="2147483656" r:id="rId18"/>
    <p:sldLayoutId id="2147483663" r:id="rId19"/>
    <p:sldLayoutId id="2147483676" r:id="rId20"/>
    <p:sldLayoutId id="2147483679" r:id="rId21"/>
    <p:sldLayoutId id="2147483680" r:id="rId2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b" anchorCtr="0">
            <a:noAutofit/>
          </a:bodyPr>
          <a:lstStyle/>
          <a:p>
            <a:r>
              <a:rPr lang="en-US" dirty="0">
                <a:latin typeface="Tw Cen MT"/>
                <a:ea typeface="Tahoma"/>
                <a:cs typeface="Tahoma"/>
              </a:rPr>
              <a:t>Annual AHCCCS Reinsurance Workshop </a:t>
            </a:r>
            <a:br>
              <a:rPr lang="en-US" dirty="0"/>
            </a:br>
            <a:r>
              <a:rPr lang="en-US" dirty="0">
                <a:latin typeface="Tw Cen MT"/>
                <a:ea typeface="Tahoma"/>
                <a:cs typeface="Tahoma"/>
              </a:rPr>
              <a:t>RI Contract Year 42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Tw Cen MT"/>
                <a:ea typeface="Tahoma"/>
                <a:cs typeface="Tahoma"/>
              </a:rPr>
              <a:t>Presented by Tracy Thomas and Mercedes Hernandez – Wednesday, October 18th, 2023</a:t>
            </a:r>
          </a:p>
        </p:txBody>
      </p:sp>
    </p:spTree>
    <p:extLst>
      <p:ext uri="{BB962C8B-B14F-4D97-AF65-F5344CB8AC3E}">
        <p14:creationId xmlns:p14="http://schemas.microsoft.com/office/powerpoint/2010/main" val="357396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 Contracts - Looking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7" y="846885"/>
            <a:ext cx="8525435" cy="3643698"/>
          </a:xfrm>
        </p:spPr>
        <p:txBody>
          <a:bodyPr lIns="91440" tIns="45720" rIns="91440" bIns="45720" anchor="t"/>
          <a:lstStyle/>
          <a:p>
            <a:r>
              <a:rPr lang="en-US" sz="3200" dirty="0"/>
              <a:t>We are working on new contracts with multiple facilities both in –state and out of state including two new CAR-T drug contracts.</a:t>
            </a:r>
          </a:p>
          <a:p>
            <a:r>
              <a:rPr lang="en-US" sz="3200" dirty="0"/>
              <a:t>Currently working on issues regarding State Only Transplants, ST1 </a:t>
            </a:r>
            <a:r>
              <a:rPr lang="en-US" sz="3200"/>
              <a:t>and ST2.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3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823"/>
            <a:ext cx="8496300" cy="3783105"/>
          </a:xfrm>
        </p:spPr>
        <p:txBody>
          <a:bodyPr lIns="91440" tIns="45720" rIns="91440" bIns="45720" anchor="t"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cs typeface="Arial"/>
              </a:rPr>
              <a:t>Reinsurance Drug AHCCCS Allowed Pricing on Form C (example)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cs typeface="Arial"/>
              </a:rPr>
              <a:t>Find Drug in RF321 by NDC you will need from CRN: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NDC (NDC CD), The Dispense Date (DISP DATE), Quantity (QTY), Pay 1 Code (PAY 1) – to determine which drug schedule to use in the RF321</a:t>
            </a:r>
            <a:endParaRPr lang="en-US" dirty="0">
              <a:cs typeface="Calibri"/>
            </a:endParaRPr>
          </a:p>
          <a:p>
            <a:pPr lvl="3">
              <a:buFont typeface="Wingdings" panose="05000000000000000000" pitchFamily="2" charset="2"/>
              <a:buChar char="§"/>
            </a:pPr>
            <a:endParaRPr lang="en-US" dirty="0"/>
          </a:p>
          <a:p>
            <a:pPr lvl="3">
              <a:buFont typeface="Wingdings" panose="05000000000000000000" pitchFamily="2" charset="2"/>
              <a:buChar char="§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cs typeface="Calibri"/>
            </a:endParaRP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1150D-8F8D-F1BE-13F0-7784154FB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47" y="2286000"/>
            <a:ext cx="5638800" cy="230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3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824"/>
            <a:ext cx="8413996" cy="346216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Locate drug rate in ALLOWED AMOUNT column per drug schedule (PAY 1) and per service date the and find the per unit rate 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4D50E-AA43-A56E-45DD-92CD31A64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375" y="1664075"/>
            <a:ext cx="4966447" cy="28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2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824"/>
            <a:ext cx="8413996" cy="3462162"/>
          </a:xfrm>
        </p:spPr>
        <p:txBody>
          <a:bodyPr/>
          <a:lstStyle/>
          <a:p>
            <a:pPr marL="457200"/>
            <a:r>
              <a:rPr lang="en-US" dirty="0"/>
              <a:t>Calculate AHCCCS Allowed</a:t>
            </a:r>
          </a:p>
          <a:p>
            <a:pPr marL="857250" lvl="1"/>
            <a:r>
              <a:rPr lang="en-US" sz="2000" dirty="0"/>
              <a:t>EAC Rate from Schedule X Quantity + $2.50 Dispense fee = AHCCCS Allowed</a:t>
            </a:r>
          </a:p>
          <a:p>
            <a:pPr marL="857250" lvl="1"/>
            <a:r>
              <a:rPr lang="en-US" sz="2000" dirty="0"/>
              <a:t>so</a:t>
            </a:r>
          </a:p>
          <a:p>
            <a:pPr marL="457200" lvl="1" indent="0">
              <a:buNone/>
            </a:pPr>
            <a:r>
              <a:rPr lang="en-US" dirty="0"/>
              <a:t>$4013.0990 X 9 + $2.50 = $36,120.39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DA489-0E5C-5D71-8CED-10933D9A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680446"/>
            <a:ext cx="5029200" cy="197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514"/>
            <a:ext cx="8413996" cy="3394472"/>
          </a:xfrm>
        </p:spPr>
        <p:txBody>
          <a:bodyPr/>
          <a:lstStyle/>
          <a:p>
            <a:r>
              <a:rPr lang="en-US" sz="2200" dirty="0"/>
              <a:t>Transferring funds from regular case to High Dollar over $1,000,000 case when a CRN's dollars must be split to balance the regular case at $1,000,000.</a:t>
            </a:r>
          </a:p>
          <a:p>
            <a:pPr lvl="1"/>
            <a:r>
              <a:rPr lang="en-US" sz="1600" dirty="0"/>
              <a:t>This occurs when an entire CRN cannot be transferred because it will bring the regular case to below $1,000,000.</a:t>
            </a:r>
          </a:p>
          <a:p>
            <a:pPr lvl="1"/>
            <a:r>
              <a:rPr lang="en-US" sz="1600" dirty="0"/>
              <a:t>Request transfer of all CRNs up to the $1,000,000 case total.</a:t>
            </a:r>
          </a:p>
          <a:p>
            <a:pPr lvl="1"/>
            <a:r>
              <a:rPr lang="en-US" sz="1600" dirty="0"/>
              <a:t>Designate the CRN the funds will be transferred from and the amount to be transferred to the Catastrophic case in the Reinsurance Action Request form.</a:t>
            </a:r>
          </a:p>
          <a:p>
            <a:pPr lvl="1"/>
            <a:r>
              <a:rPr lang="en-US" sz="1600" dirty="0"/>
              <a:t>The transferred amount will be seen in the CATSTR AMT $ field on the High Dollar $1,000,000 case.</a:t>
            </a:r>
          </a:p>
          <a:p>
            <a:r>
              <a:rPr lang="en-US" sz="2000" dirty="0"/>
              <a:t>On Zolgensma BIO/CRB cases this CRN Dollar split is particularly important due to the high dollar nature of Zolgensma claims.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8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992889"/>
            <a:ext cx="8924925" cy="3875460"/>
          </a:xfrm>
        </p:spPr>
        <p:txBody>
          <a:bodyPr/>
          <a:lstStyle/>
          <a:p>
            <a:r>
              <a:rPr lang="en-US" sz="1800" dirty="0"/>
              <a:t>CAR-T Drugs are only reinsured if performed inpatient. They must also be encountered as inpatient with only the drug code to be reinsured. </a:t>
            </a:r>
          </a:p>
          <a:p>
            <a:r>
              <a:rPr lang="en-US" sz="1800" dirty="0"/>
              <a:t>In some cases, CAR-T can be performed outpatient. If they are performed outpatient, they are paid outside the transplant contract and not reinsured but rolled into capitation.</a:t>
            </a:r>
          </a:p>
          <a:p>
            <a:r>
              <a:rPr lang="en-US" sz="1800" dirty="0"/>
              <a:t>Interim inpatient stays where there has been a change of managed care organization (MCO) during the stay can be reinsured if MCO has member on end date of service of stay. See AHCCCS APR-DRG Payment System Design Payment Policies - section 5.</a:t>
            </a:r>
          </a:p>
          <a:p>
            <a:r>
              <a:rPr lang="en-US" sz="1800" dirty="0"/>
              <a:t>Transplant Outlier Stage submissions must include Transplant Stage Invoice Coversheets of all AHCCCS reimbursed stages that are part of the Outlier per RI Manual.</a:t>
            </a:r>
          </a:p>
          <a:p>
            <a:r>
              <a:rPr lang="en-US" sz="1800"/>
              <a:t>Let </a:t>
            </a:r>
            <a:r>
              <a:rPr lang="en-US" sz="1800" dirty="0"/>
              <a:t>Reinsurance know when you submit a stage where the payment encounter has both the stage payment and an outlier payment.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7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 lIns="91440" tIns="45720" rIns="91440" bIns="45720" anchor="ctr">
            <a:noAutofit/>
          </a:bodyPr>
          <a:lstStyle/>
          <a:p>
            <a:pPr algn="l"/>
            <a:br>
              <a:rPr lang="en-US" sz="4800" dirty="0"/>
            </a:br>
            <a:r>
              <a:rPr lang="en-US" sz="4800" dirty="0"/>
              <a:t>Reminders</a:t>
            </a:r>
            <a:br>
              <a:rPr lang="en-US" sz="4800" dirty="0">
                <a:cs typeface="Calibri"/>
              </a:rPr>
            </a:br>
            <a:br>
              <a:rPr lang="en-US" sz="4800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0" y="714375"/>
            <a:ext cx="8382000" cy="3886200"/>
          </a:xfrm>
        </p:spPr>
        <p:txBody>
          <a:bodyPr lIns="91440" tIns="45720" rIns="91440" bIns="45720" anchor="t"/>
          <a:lstStyle/>
          <a:p>
            <a:r>
              <a:rPr lang="en-US" sz="2400" dirty="0"/>
              <a:t>The billing for pre-transplant hospital stays follows section 31 in APR-DRG Payment System Design Payment Policies found on the AHCCCS Website.</a:t>
            </a:r>
          </a:p>
          <a:p>
            <a:r>
              <a:rPr lang="en-US" sz="2400" dirty="0">
                <a:cs typeface="Arial"/>
              </a:rPr>
              <a:t>Total Body Irradiation is authorized by AHCCCS MM and billed as a separate TBI Case type.</a:t>
            </a:r>
          </a:p>
        </p:txBody>
      </p:sp>
    </p:spTree>
    <p:extLst>
      <p:ext uri="{BB962C8B-B14F-4D97-AF65-F5344CB8AC3E}">
        <p14:creationId xmlns:p14="http://schemas.microsoft.com/office/powerpoint/2010/main" val="55678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2466"/>
            <a:ext cx="8606118" cy="3867816"/>
          </a:xfrm>
        </p:spPr>
        <p:txBody>
          <a:bodyPr/>
          <a:lstStyle/>
          <a:p>
            <a:r>
              <a:rPr lang="en-US" dirty="0">
                <a:solidFill>
                  <a:srgbClr val="050D13"/>
                </a:solidFill>
                <a:ea typeface="+mn-lt"/>
                <a:cs typeface="+mn-lt"/>
              </a:rPr>
              <a:t>Shore up Transplant stage dates that extend into following contract year.</a:t>
            </a:r>
            <a:endParaRPr lang="en-US" dirty="0">
              <a:solidFill>
                <a:srgbClr val="050D13"/>
              </a:solidFill>
              <a:ea typeface="+mn-lt"/>
              <a:cs typeface="Calibri"/>
            </a:endParaRPr>
          </a:p>
          <a:p>
            <a:r>
              <a:rPr lang="en-US" dirty="0">
                <a:solidFill>
                  <a:srgbClr val="050D13"/>
                </a:solidFill>
                <a:ea typeface="+mn-lt"/>
                <a:cs typeface="+mn-lt"/>
              </a:rPr>
              <a:t>Delete stages that are not in the correct contract year of the case.</a:t>
            </a:r>
          </a:p>
          <a:p>
            <a:r>
              <a:rPr lang="en-US" dirty="0">
                <a:solidFill>
                  <a:srgbClr val="050D13"/>
                </a:solidFill>
                <a:ea typeface="+mn-lt"/>
                <a:cs typeface="+mn-lt"/>
              </a:rPr>
              <a:t>Delete inactive stages or activate stages and shore up dates that extend into the following contract year.</a:t>
            </a:r>
          </a:p>
          <a:p>
            <a:r>
              <a:rPr lang="en-US" dirty="0">
                <a:solidFill>
                  <a:srgbClr val="050D13"/>
                </a:solidFill>
                <a:cs typeface="Calibri"/>
              </a:rPr>
              <a:t>Not doing these things can create a lot of work for you and AHCCCS Reinsurance since CRNs that are not part of a stage can associate in error. This can require Reinsurance Action Requests and CRN transfers to correct which are very time consuming.</a:t>
            </a:r>
          </a:p>
        </p:txBody>
      </p:sp>
    </p:spTree>
    <p:extLst>
      <p:ext uri="{BB962C8B-B14F-4D97-AF65-F5344CB8AC3E}">
        <p14:creationId xmlns:p14="http://schemas.microsoft.com/office/powerpoint/2010/main" val="253061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Non-contracted Transplant types or Transplants performed at non-contracted facilities</a:t>
            </a:r>
          </a:p>
          <a:p>
            <a:r>
              <a:rPr lang="en-US" dirty="0"/>
              <a:t>AHCCCS must review all transplants at non-contracted facilities or for non-contracted case types.</a:t>
            </a:r>
          </a:p>
          <a:p>
            <a:r>
              <a:rPr lang="en-US" dirty="0"/>
              <a:t>The Letter of Agreement (LOA) for these cases must be received and reviewed  by AHCCCS before the case can be created in PMMIS.  </a:t>
            </a:r>
          </a:p>
        </p:txBody>
      </p:sp>
    </p:spTree>
    <p:extLst>
      <p:ext uri="{BB962C8B-B14F-4D97-AF65-F5344CB8AC3E}">
        <p14:creationId xmlns:p14="http://schemas.microsoft.com/office/powerpoint/2010/main" val="61870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Reminders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394472"/>
          </a:xfrm>
        </p:spPr>
        <p:txBody>
          <a:bodyPr/>
          <a:lstStyle/>
          <a:p>
            <a:r>
              <a:rPr lang="en-US" dirty="0"/>
              <a:t>A room and board rev code must be on the first line of UBs for them to be reinsured.</a:t>
            </a:r>
          </a:p>
          <a:p>
            <a:r>
              <a:rPr lang="en-US" dirty="0"/>
              <a:t>Please review your cases in PMMIS before submitting Reinsurance Action Requests and Transplant submissions.</a:t>
            </a:r>
          </a:p>
          <a:p>
            <a:r>
              <a:rPr lang="en-US" dirty="0"/>
              <a:t>Please use correct forms for submitting for reinsurance (e.g., Reinsurance Action Requests, Case Creation Form, Catastrophic or Transplant CRN Transfer Forms).</a:t>
            </a:r>
          </a:p>
          <a:p>
            <a:r>
              <a:rPr lang="en-US" dirty="0"/>
              <a:t>Complete forms completely.</a:t>
            </a:r>
          </a:p>
          <a:p>
            <a:r>
              <a:rPr lang="en-US" dirty="0"/>
              <a:t>Submit your SNF Grids ASAP if you haven't already.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2061"/>
            <a:ext cx="8229600" cy="85725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40594"/>
            <a:ext cx="8381404" cy="3448050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Welcome and Introductions</a:t>
            </a:r>
          </a:p>
          <a:p>
            <a:r>
              <a:rPr lang="en-US" dirty="0">
                <a:cs typeface="Arial"/>
              </a:rPr>
              <a:t>Review Reinsurance Manual Changes for 10/01/2023</a:t>
            </a:r>
            <a:endParaRPr lang="en-US" dirty="0"/>
          </a:p>
          <a:p>
            <a:r>
              <a:rPr lang="en-US" dirty="0">
                <a:cs typeface="Arial"/>
              </a:rPr>
              <a:t>Transplant Contracts Changes effective 10/01/2023</a:t>
            </a:r>
            <a:endParaRPr lang="en-US" dirty="0"/>
          </a:p>
          <a:p>
            <a:r>
              <a:rPr lang="en-US" dirty="0">
                <a:cs typeface="Arial"/>
              </a:rPr>
              <a:t>Transplant Contracts – Looking forward</a:t>
            </a:r>
          </a:p>
          <a:p>
            <a:r>
              <a:rPr lang="en-US" dirty="0">
                <a:cs typeface="Arial"/>
              </a:rPr>
              <a:t>Discussion</a:t>
            </a:r>
          </a:p>
          <a:p>
            <a:r>
              <a:rPr lang="en-US" dirty="0"/>
              <a:t>Recaps</a:t>
            </a:r>
          </a:p>
          <a:p>
            <a:r>
              <a:rPr lang="en-US" dirty="0"/>
              <a:t>Reminders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5975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Reminders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SNF Rates should have the DAP included in rates.</a:t>
            </a:r>
          </a:p>
          <a:p>
            <a:r>
              <a:rPr lang="en-US" dirty="0">
                <a:cs typeface="Arial"/>
              </a:rPr>
              <a:t>Do not forget to monitor your cases over $1,000,000 so you can request to receive enhanced reinsurance.</a:t>
            </a:r>
          </a:p>
          <a:p>
            <a:r>
              <a:rPr lang="en-US" dirty="0">
                <a:cs typeface="Arial"/>
              </a:rPr>
              <a:t>Do not forget to request your catastrophic cases timely, (i.e., HEM, VON, GCC, BIO).</a:t>
            </a:r>
          </a:p>
          <a:p>
            <a:r>
              <a:rPr lang="en-US" dirty="0"/>
              <a:t>Do not forget to review your aged Transplant report AHCCCS Reinsurance provides monthly.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83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- Continued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Transplant Reinsurance for Kidney Transplants as they are capitated.</a:t>
            </a:r>
          </a:p>
          <a:p>
            <a:r>
              <a:rPr lang="en-US" dirty="0"/>
              <a:t>All Transplant providers must be registered.</a:t>
            </a:r>
          </a:p>
          <a:p>
            <a:r>
              <a:rPr lang="en-US" dirty="0"/>
              <a:t>Notwithstanding the denial of reinsurance by AHCCCS, the Contractor is responsible for payment of claims for all services approved by the Contractor. </a:t>
            </a:r>
          </a:p>
        </p:txBody>
      </p:sp>
    </p:spTree>
    <p:extLst>
      <p:ext uri="{BB962C8B-B14F-4D97-AF65-F5344CB8AC3E}">
        <p14:creationId xmlns:p14="http://schemas.microsoft.com/office/powerpoint/2010/main" val="1880741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222AC2-034C-49CA-A448-6D1E7EE29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306706"/>
              </p:ext>
            </p:extLst>
          </p:nvPr>
        </p:nvGraphicFramePr>
        <p:xfrm>
          <a:off x="1371600" y="514350"/>
          <a:ext cx="6180328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8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6">
                                            <p:graphicEl>
                                              <a:dgm id="{5FB3F24E-7EF8-4E1F-A709-1A138470A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">
                                            <p:graphicEl>
                                              <a:dgm id="{2496BDFD-5C27-419A-9B8B-A524C3B72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">
                                            <p:graphicEl>
                                              <a:dgm id="{1E76C974-E6D6-491D-921F-A5E122E8F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  <p:bldGraphic spid="6" grpId="1">
        <p:bldSub>
          <a:bldDgm/>
        </p:bldSub>
      </p:bldGraphic>
      <p:bldGraphic spid="6" grpId="2">
        <p:bldSub>
          <a:bldDgm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1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21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BD3A2-49CE-48FC-9BE6-33A054E18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85" y="1962657"/>
            <a:ext cx="2344565" cy="1213182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A08526-638F-4458-9537-6B1BE0122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28" y="2194043"/>
            <a:ext cx="2743200" cy="847344"/>
          </a:xfrm>
          <a:prstGeom prst="rect">
            <a:avLst/>
          </a:prstGeom>
        </p:spPr>
      </p:pic>
      <p:pic>
        <p:nvPicPr>
          <p:cNvPr id="1026" name="Picture 2" descr="Home · Arizona Department of Child Safety">
            <a:extLst>
              <a:ext uri="{FF2B5EF4-FFF2-40B4-BE49-F238E27FC236}">
                <a16:creationId xmlns:a16="http://schemas.microsoft.com/office/drawing/2014/main" id="{649D30D3-7CD8-4C01-ABE2-0E3EE3C9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3" y="3402851"/>
            <a:ext cx="3231451" cy="10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e1st Health Plan Arizona and ONECare Medicare Health Plan">
            <a:extLst>
              <a:ext uri="{FF2B5EF4-FFF2-40B4-BE49-F238E27FC236}">
                <a16:creationId xmlns:a16="http://schemas.microsoft.com/office/drawing/2014/main" id="{D0B32069-A08C-454E-8B56-6A564A11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66" y="3271876"/>
            <a:ext cx="22955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icaid - AZ Care Network">
            <a:extLst>
              <a:ext uri="{FF2B5EF4-FFF2-40B4-BE49-F238E27FC236}">
                <a16:creationId xmlns:a16="http://schemas.microsoft.com/office/drawing/2014/main" id="{C6328AAF-6084-4FB5-92CE-5BDE1C6C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187" y="609065"/>
            <a:ext cx="1899894" cy="12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ner University Health Plans | AACHC">
            <a:extLst>
              <a:ext uri="{FF2B5EF4-FFF2-40B4-BE49-F238E27FC236}">
                <a16:creationId xmlns:a16="http://schemas.microsoft.com/office/drawing/2014/main" id="{14798BAD-E529-48F1-A866-2325C84C9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83" y="759905"/>
            <a:ext cx="2157855" cy="9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ted Healthcare logo and symbol, meaning, history, PNG">
            <a:extLst>
              <a:ext uri="{FF2B5EF4-FFF2-40B4-BE49-F238E27FC236}">
                <a16:creationId xmlns:a16="http://schemas.microsoft.com/office/drawing/2014/main" id="{8CCFF322-F70F-446E-827F-FDE6307C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3" y="1962657"/>
            <a:ext cx="2784045" cy="14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y be an image of text that says 'Health CHOICE BlueCross BlueShield Arizona An Independent Licensee Blue Cross Blue Shield Association'">
            <a:extLst>
              <a:ext uri="{FF2B5EF4-FFF2-40B4-BE49-F238E27FC236}">
                <a16:creationId xmlns:a16="http://schemas.microsoft.com/office/drawing/2014/main" id="{8232E49E-AD56-41B4-8A98-AAF4F4AC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63" y="530627"/>
            <a:ext cx="1540095" cy="15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olina Healthcare - YouTube">
            <a:extLst>
              <a:ext uri="{FF2B5EF4-FFF2-40B4-BE49-F238E27FC236}">
                <a16:creationId xmlns:a16="http://schemas.microsoft.com/office/drawing/2014/main" id="{A7D039B6-E81F-4E91-84C6-907EA294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93" y="786929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Introductions</a:t>
            </a:r>
          </a:p>
        </p:txBody>
      </p:sp>
      <p:pic>
        <p:nvPicPr>
          <p:cNvPr id="1042" name="Picture 18" descr="Arizona Healthcare Solutions | Centene Corporation">
            <a:extLst>
              <a:ext uri="{FF2B5EF4-FFF2-40B4-BE49-F238E27FC236}">
                <a16:creationId xmlns:a16="http://schemas.microsoft.com/office/drawing/2014/main" id="{95163098-1F75-4786-9472-F0F964D0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35" y="3173451"/>
            <a:ext cx="21717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9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539316" cy="3394472"/>
          </a:xfrm>
        </p:spPr>
        <p:txBody>
          <a:bodyPr lIns="91440" tIns="45720" rIns="91440" bIns="45720" anchor="t"/>
          <a:lstStyle/>
          <a:p>
            <a:r>
              <a:rPr lang="en-US" sz="2000" dirty="0">
                <a:cs typeface="Arial"/>
              </a:rPr>
              <a:t>Added 8 New High-Cost Specialty Drugs to BIO Case Type Covered Services: </a:t>
            </a:r>
            <a:endParaRPr lang="en-US" sz="2000" dirty="0"/>
          </a:p>
          <a:p>
            <a:pPr lvl="1">
              <a:spcBef>
                <a:spcPts val="300"/>
              </a:spcBef>
            </a:pPr>
            <a:r>
              <a:rPr lang="en-US" sz="1200" b="1" dirty="0">
                <a:cs typeface="Arial"/>
              </a:rPr>
              <a:t>Amvuttra</a:t>
            </a:r>
            <a:r>
              <a:rPr lang="en-US" sz="1200" dirty="0">
                <a:cs typeface="Arial"/>
              </a:rPr>
              <a:t> (effective 10/01/2022)– Treatment for </a:t>
            </a:r>
            <a:r>
              <a:rPr lang="en-US" sz="1200" dirty="0">
                <a:cs typeface="Calibri"/>
              </a:rPr>
              <a:t>Polyneuropathy associated with hereditary transthyretin-mediated amyloidosis.</a:t>
            </a:r>
          </a:p>
          <a:p>
            <a:pPr lvl="1">
              <a:spcBef>
                <a:spcPts val="300"/>
              </a:spcBef>
            </a:pPr>
            <a:r>
              <a:rPr lang="en-US" sz="1200" b="1" dirty="0">
                <a:cs typeface="Arial"/>
              </a:rPr>
              <a:t>Gamifant</a:t>
            </a:r>
            <a:r>
              <a:rPr lang="en-US" sz="1200" dirty="0">
                <a:cs typeface="Arial"/>
              </a:rPr>
              <a:t> (effective 10/01/2022)– Treatment for </a:t>
            </a:r>
            <a:r>
              <a:rPr lang="en-US" sz="1200" dirty="0">
                <a:cs typeface="Calibri"/>
              </a:rPr>
              <a:t>primary hemophagocytic </a:t>
            </a:r>
            <a:r>
              <a:rPr lang="en-US" sz="1200" dirty="0" err="1">
                <a:cs typeface="Calibri"/>
              </a:rPr>
              <a:t>lymphohistiocytosis</a:t>
            </a:r>
            <a:r>
              <a:rPr lang="en-US" sz="1200" dirty="0">
                <a:cs typeface="Calibri"/>
              </a:rPr>
              <a:t> (HLH) in adult and pediatric (newborn and older) patients with refractory, recurrent or progressive disease or intolerance to conventional HLH therapy.</a:t>
            </a:r>
          </a:p>
          <a:p>
            <a:pPr lvl="1">
              <a:spcBef>
                <a:spcPts val="300"/>
              </a:spcBef>
            </a:pPr>
            <a:r>
              <a:rPr lang="en-US" sz="1200" b="1" dirty="0">
                <a:cs typeface="Arial"/>
              </a:rPr>
              <a:t>Gattex </a:t>
            </a:r>
            <a:r>
              <a:rPr lang="en-US" sz="1200" dirty="0">
                <a:cs typeface="Arial"/>
              </a:rPr>
              <a:t>(effective 10/01/2023) – </a:t>
            </a:r>
            <a:r>
              <a:rPr lang="en-US" sz="1200" dirty="0">
                <a:cs typeface="Calibri"/>
              </a:rPr>
              <a:t>Treatment of short bowel syndrome in adults and pediatric patients ≥1 year of age who are dependent on parenteral support.</a:t>
            </a:r>
          </a:p>
          <a:p>
            <a:pPr lvl="1">
              <a:spcBef>
                <a:spcPts val="300"/>
              </a:spcBef>
            </a:pPr>
            <a:r>
              <a:rPr lang="en-US" sz="1200" b="1" dirty="0">
                <a:cs typeface="Arial"/>
              </a:rPr>
              <a:t>Skyclarys </a:t>
            </a:r>
            <a:r>
              <a:rPr lang="en-US" sz="1200" dirty="0">
                <a:cs typeface="Arial"/>
              </a:rPr>
              <a:t>(effective 10/01/2023)– </a:t>
            </a:r>
            <a:r>
              <a:rPr lang="en-US" sz="1200" dirty="0">
                <a:cs typeface="Calibri"/>
              </a:rPr>
              <a:t>Treatment of Friedreich ataxia in adults and adolescents ≥16 years of age.</a:t>
            </a:r>
          </a:p>
          <a:p>
            <a:pPr lvl="1">
              <a:spcBef>
                <a:spcPts val="300"/>
              </a:spcBef>
            </a:pPr>
            <a:r>
              <a:rPr lang="en-US" sz="1200" b="1" dirty="0">
                <a:cs typeface="Arial"/>
              </a:rPr>
              <a:t>Skysona</a:t>
            </a:r>
            <a:r>
              <a:rPr lang="en-US" sz="1200" dirty="0">
                <a:cs typeface="Arial"/>
              </a:rPr>
              <a:t> (effect 10/01/2022)– Cerebral Adrenoleukodystrophy</a:t>
            </a:r>
          </a:p>
          <a:p>
            <a:pPr lvl="1">
              <a:spcBef>
                <a:spcPts val="300"/>
              </a:spcBef>
            </a:pPr>
            <a:r>
              <a:rPr lang="en-US" sz="1200" b="1" dirty="0">
                <a:cs typeface="Arial"/>
              </a:rPr>
              <a:t>Sohonos</a:t>
            </a:r>
            <a:r>
              <a:rPr lang="en-US" sz="1200" dirty="0">
                <a:cs typeface="Arial"/>
              </a:rPr>
              <a:t> (effective 10/01/2023) – </a:t>
            </a:r>
            <a:r>
              <a:rPr lang="en-US" sz="1200" dirty="0">
                <a:cs typeface="Calibri"/>
              </a:rPr>
              <a:t>Treatment for reduction in the volume of new heterotopic ossification in adults and children aged 8 years and older for females and 10 years and older for males with fibrodysplasia ossificans </a:t>
            </a:r>
            <a:r>
              <a:rPr lang="en-US" sz="1200" dirty="0" err="1">
                <a:cs typeface="Calibri"/>
              </a:rPr>
              <a:t>progressiva</a:t>
            </a:r>
            <a:r>
              <a:rPr lang="en-US" sz="1200" dirty="0">
                <a:cs typeface="Calibri"/>
              </a:rPr>
              <a:t>.</a:t>
            </a:r>
          </a:p>
          <a:p>
            <a:pPr lvl="1">
              <a:spcBef>
                <a:spcPts val="300"/>
              </a:spcBef>
            </a:pPr>
            <a:r>
              <a:rPr lang="en-US" sz="1200" b="1" dirty="0">
                <a:cs typeface="Calibri"/>
              </a:rPr>
              <a:t>Vyjuvek</a:t>
            </a:r>
            <a:r>
              <a:rPr lang="en-US" sz="1200" dirty="0">
                <a:cs typeface="Calibri"/>
              </a:rPr>
              <a:t> (effective 10/01/2023)</a:t>
            </a:r>
            <a:r>
              <a:rPr lang="en-US" sz="1200" dirty="0">
                <a:cs typeface="Arial"/>
              </a:rPr>
              <a:t> – </a:t>
            </a:r>
            <a:r>
              <a:rPr lang="en-US" sz="1200" dirty="0">
                <a:cs typeface="Calibri"/>
              </a:rPr>
              <a:t>Treatment of wounds in patients ≥6 months of age with dystrophic epidermolysis bullosa with mutation(s) in the collagen type VII alpha 1 chain (COL7A1) gene.</a:t>
            </a:r>
          </a:p>
          <a:p>
            <a:pPr lvl="1">
              <a:spcBef>
                <a:spcPts val="300"/>
              </a:spcBef>
            </a:pPr>
            <a:r>
              <a:rPr lang="en-US" sz="1200" b="1" dirty="0">
                <a:cs typeface="Arial"/>
              </a:rPr>
              <a:t>Zynteglo </a:t>
            </a:r>
            <a:r>
              <a:rPr lang="en-US" sz="1200" dirty="0">
                <a:cs typeface="Arial"/>
              </a:rPr>
              <a:t>(effective 10/01/2022) - </a:t>
            </a:r>
            <a:r>
              <a:rPr lang="en-US" sz="1200" dirty="0">
                <a:cs typeface="Calibri"/>
              </a:rPr>
              <a:t>Treatment of beta thalassemia in adult and pediatric patients who require regular red blood cell transfusions.</a:t>
            </a:r>
          </a:p>
          <a:p>
            <a:pPr lvl="1">
              <a:spcBef>
                <a:spcPts val="300"/>
              </a:spcBef>
            </a:pPr>
            <a:endParaRPr lang="en-US" sz="1400" dirty="0">
              <a:cs typeface="Arial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8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Reinsurance Manual Changes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>
                <a:ea typeface="+mn-lt"/>
                <a:cs typeface="+mn-lt"/>
              </a:rPr>
              <a:t>Deductible of all Regular ACC, ACC-RBHA, DCS/CHP RAC, and Regular LTC Cases has increased to $150,000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47" y="771218"/>
            <a:ext cx="8638061" cy="3681661"/>
          </a:xfrm>
        </p:spPr>
        <p:txBody>
          <a:bodyPr lIns="91440" tIns="45720" rIns="91440" bIns="45720" anchor="t"/>
          <a:lstStyle/>
          <a:p>
            <a:r>
              <a:rPr lang="en-US" sz="2000" dirty="0">
                <a:cs typeface="Arial"/>
              </a:rPr>
              <a:t>High-Cost Specialty Drug (BIO) Medicare Language Addition (Let's break this down)</a:t>
            </a:r>
            <a:endParaRPr lang="en-US" dirty="0"/>
          </a:p>
          <a:p>
            <a:pPr lvl="1"/>
            <a:r>
              <a:rPr lang="en-US" sz="1600" dirty="0">
                <a:cs typeface="Arial"/>
              </a:rPr>
              <a:t>Under Medicare drug claims are covered under Medicare Part B or Part D</a:t>
            </a:r>
          </a:p>
          <a:p>
            <a:pPr lvl="1"/>
            <a:r>
              <a:rPr lang="en-US" sz="1600" dirty="0">
                <a:cs typeface="Arial"/>
              </a:rPr>
              <a:t>Many of the High- Cost Specialty Drugs (BIO) are covered by Medicare depending on how they are administered.</a:t>
            </a:r>
            <a:endParaRPr lang="en-US" sz="1600"/>
          </a:p>
          <a:p>
            <a:pPr lvl="1"/>
            <a:r>
              <a:rPr lang="en-US" sz="1600" dirty="0">
                <a:latin typeface="Calibri"/>
                <a:cs typeface="Arial"/>
              </a:rPr>
              <a:t>When a drug is administered at home or self-administered, the drug is not covered under Medicare Part B and should be billed to the member’s Medicare Part D plan.</a:t>
            </a:r>
            <a:endParaRPr lang="en-US" sz="1600">
              <a:latin typeface="Calibri"/>
            </a:endParaRPr>
          </a:p>
          <a:p>
            <a:pPr lvl="1"/>
            <a:r>
              <a:rPr lang="en-US" sz="1600" dirty="0">
                <a:latin typeface="Calibri"/>
                <a:cs typeface="Arial"/>
              </a:rPr>
              <a:t>When a drug is physician-administered at the office or administered in an infusion center, then the drug, if listed under Medicare Part B, is billed to the Medicare Part B plan. </a:t>
            </a:r>
            <a:endParaRPr lang="en-US" sz="1600">
              <a:latin typeface="Calibri"/>
            </a:endParaRPr>
          </a:p>
          <a:p>
            <a:pPr lvl="1"/>
            <a:r>
              <a:rPr lang="en-US" sz="1600" dirty="0">
                <a:latin typeface="Calibri"/>
                <a:cs typeface="Arial"/>
              </a:rPr>
              <a:t>The Medicare Part B plan reimburses the provider 80% of the cost of the drug and AHCCCS and its MCO Contractors are responsible for up to 20% of the remaining cost.</a:t>
            </a:r>
          </a:p>
          <a:p>
            <a:pPr lvl="1"/>
            <a:r>
              <a:rPr lang="en-US" sz="1600" dirty="0">
                <a:latin typeface="Calibri"/>
                <a:cs typeface="Arial"/>
              </a:rPr>
              <a:t>The primary payment from Medicare plus the secondary payment (up to) 20% may not be greater than if AHCCCS had been the primary payer for the entire claim.</a:t>
            </a:r>
          </a:p>
          <a:p>
            <a:pPr lvl="1"/>
            <a:endParaRPr lang="en-US" sz="1000" dirty="0">
              <a:latin typeface="Arial"/>
            </a:endParaRPr>
          </a:p>
          <a:p>
            <a:pPr lvl="1"/>
            <a:endParaRPr lang="en-US" sz="1000" dirty="0">
              <a:latin typeface="Arial"/>
            </a:endParaRPr>
          </a:p>
          <a:p>
            <a:pPr lvl="1"/>
            <a:endParaRPr lang="en-US" sz="1400" dirty="0"/>
          </a:p>
          <a:p>
            <a:pPr lvl="1"/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4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Reinsurance Manual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2200" dirty="0">
                <a:ea typeface="Calibri"/>
                <a:cs typeface="Arial"/>
              </a:rPr>
              <a:t>Heart CAD/VAD stages where the member is not bridge to transplant and later is determined to be bridge to transplant:</a:t>
            </a:r>
            <a:endParaRPr lang="en-US" sz="2200" dirty="0">
              <a:cs typeface="Arial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cs typeface="Arial"/>
              </a:rPr>
              <a:t>Notify AHCCCS MM within 30 days of device insertion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cs typeface="Arial"/>
              </a:rPr>
              <a:t>Reinsurance will be available 90 days retroactively</a:t>
            </a:r>
          </a:p>
          <a:p>
            <a:pPr marL="400050"/>
            <a:r>
              <a:rPr lang="en-US" sz="2200" dirty="0">
                <a:cs typeface="Arial"/>
              </a:rPr>
              <a:t>Claims dispute language added – “MCOs should make every attempt to settle claims disputes with providers in a timely manner. In circumstances where claims dispute extends longer than a contract year, MCOs should report this information to the Reinsurance Supervisor along with dollar amount in dispute.”</a:t>
            </a:r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2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 Contract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Transplant Contract Rates increased by 3.72%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1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 Contract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74514"/>
            <a:ext cx="8597153" cy="3643698"/>
          </a:xfrm>
        </p:spPr>
        <p:txBody>
          <a:bodyPr/>
          <a:lstStyle/>
          <a:p>
            <a:pPr lvl="1"/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Remove CAD/VAD as separate contract types and add bridge to transplant language to HRT and PHT case types.</a:t>
            </a:r>
          </a:p>
          <a:p>
            <a:pPr lvl="1"/>
            <a:r>
              <a:rPr lang="en-US" dirty="0">
                <a:solidFill>
                  <a:srgbClr val="1F1F1F"/>
                </a:solidFill>
                <a:latin typeface="Google Sans"/>
              </a:rPr>
              <a:t>Corrected Yescarta and Tecartus CAR-T language per AHCCCS Pharmacy Director, Suzanne Berman.</a:t>
            </a:r>
          </a:p>
          <a:p>
            <a:pPr lvl="1"/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Correct Multiple Donor Search Language in MD Andersen PAL, PHA, ALO and HAP; Mayo PAL, PHA, ALO and HAP; PCH PAL, PHA; Scottsdale Shea ALO and HAP</a:t>
            </a:r>
          </a:p>
          <a:p>
            <a:pPr lvl="1"/>
            <a:r>
              <a:rPr lang="en-US" dirty="0">
                <a:solidFill>
                  <a:srgbClr val="1F1F1F"/>
                </a:solidFill>
                <a:latin typeface="Google Sans"/>
              </a:rPr>
              <a:t>Banner Tucson Carvykti CAR-T Contract effective 6/12/2023</a:t>
            </a:r>
          </a:p>
          <a:p>
            <a:pPr lvl="1"/>
            <a:r>
              <a:rPr lang="en-US" dirty="0"/>
              <a:t>Removed Lucille Packard Evaluation language that limited Evaluations to 1 or 2 days.</a:t>
            </a:r>
          </a:p>
          <a:p>
            <a:pPr lvl="1"/>
            <a:endParaRPr lang="en-US" dirty="0">
              <a:solidFill>
                <a:srgbClr val="1F1F1F"/>
              </a:solidFill>
              <a:latin typeface="Google Sans"/>
            </a:endParaRPr>
          </a:p>
          <a:p>
            <a:pPr lvl="1"/>
            <a:endParaRPr lang="en-US" dirty="0">
              <a:solidFill>
                <a:srgbClr val="1F1F1F"/>
              </a:solidFill>
              <a:latin typeface="Google Sans"/>
            </a:endParaRPr>
          </a:p>
          <a:p>
            <a:pPr lvl="1"/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34218"/>
      </p:ext>
    </p:extLst>
  </p:cSld>
  <p:clrMapOvr>
    <a:masterClrMapping/>
  </p:clrMapOvr>
</p:sld>
</file>

<file path=ppt/theme/theme1.xml><?xml version="1.0" encoding="utf-8"?>
<a:theme xmlns:a="http://schemas.openxmlformats.org/drawingml/2006/main" name="2020AHCCCSPowerPointTemplate (1)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CB2E9DD614A43A66932E7A29982D5" ma:contentTypeVersion="16" ma:contentTypeDescription="Create a new document." ma:contentTypeScope="" ma:versionID="49a682eaa4deed682b56126fc0781a8f">
  <xsd:schema xmlns:xsd="http://www.w3.org/2001/XMLSchema" xmlns:xs="http://www.w3.org/2001/XMLSchema" xmlns:p="http://schemas.microsoft.com/office/2006/metadata/properties" xmlns:ns2="5539627f-a073-49ae-920d-28f8649be131" xmlns:ns3="898c3d9e-a56e-434b-bb6a-7c6f06128eeb" targetNamespace="http://schemas.microsoft.com/office/2006/metadata/properties" ma:root="true" ma:fieldsID="d424e8feced74f2cea9ddf446926f1be" ns2:_="" ns3:_="">
    <xsd:import namespace="5539627f-a073-49ae-920d-28f8649be131"/>
    <xsd:import namespace="898c3d9e-a56e-434b-bb6a-7c6f06128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9627f-a073-49ae-920d-28f8649be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4530796-48c6-4af7-bac8-201d8d5cee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3d9e-a56e-434b-bb6a-7c6f06128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4b7978-2b36-45d1-8df7-27a74b1520b4}" ma:internalName="TaxCatchAll" ma:showField="CatchAllData" ma:web="898c3d9e-a56e-434b-bb6a-7c6f06128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8c3d9e-a56e-434b-bb6a-7c6f06128eeb" xsi:nil="true"/>
    <lcf76f155ced4ddcb4097134ff3c332f xmlns="5539627f-a073-49ae-920d-28f8649be1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D34D-DDB0-4C00-80C3-E7FF8FEE3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9627f-a073-49ae-920d-28f8649be131"/>
    <ds:schemaRef ds:uri="898c3d9e-a56e-434b-bb6a-7c6f0612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BD5030-471F-4425-B57C-18DE767D8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AD70A-5D04-4879-ADD7-DCBE15130266}">
  <ds:schemaRefs>
    <ds:schemaRef ds:uri="http://schemas.microsoft.com/office/2006/metadata/properties"/>
    <ds:schemaRef ds:uri="5539627f-a073-49ae-920d-28f8649be131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898c3d9e-a56e-434b-bb6a-7c6f06128eeb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2020AHCCCSPowerPointTemplate (1)</Template>
  <TotalTime>1586</TotalTime>
  <Words>1508</Words>
  <Application>Microsoft Office PowerPoint</Application>
  <PresentationFormat>On-screen Show (16:9)</PresentationFormat>
  <Paragraphs>217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Google Sans</vt:lpstr>
      <vt:lpstr>Tw Cen MT</vt:lpstr>
      <vt:lpstr>Wingdings</vt:lpstr>
      <vt:lpstr>2020AHCCCSPowerPointTemplate (1)</vt:lpstr>
      <vt:lpstr>PowerPoint Presentation</vt:lpstr>
      <vt:lpstr>Agenda</vt:lpstr>
      <vt:lpstr>Introductions</vt:lpstr>
      <vt:lpstr>Reinsurance Manual Changes</vt:lpstr>
      <vt:lpstr>Reinsurance Manual Changes</vt:lpstr>
      <vt:lpstr>Reinsurance Manual Changes</vt:lpstr>
      <vt:lpstr>Reinsurance Manual Changes</vt:lpstr>
      <vt:lpstr>Transplant Contract Changes</vt:lpstr>
      <vt:lpstr>Transplant Contract Changes</vt:lpstr>
      <vt:lpstr>Transplant Contracts - Looking Forward</vt:lpstr>
      <vt:lpstr>Discussion</vt:lpstr>
      <vt:lpstr>Discussion</vt:lpstr>
      <vt:lpstr>Discussion</vt:lpstr>
      <vt:lpstr>Recaps</vt:lpstr>
      <vt:lpstr>Recaps</vt:lpstr>
      <vt:lpstr> Reminders   </vt:lpstr>
      <vt:lpstr>Reminders  </vt:lpstr>
      <vt:lpstr>Reminders  </vt:lpstr>
      <vt:lpstr>More Reminders  </vt:lpstr>
      <vt:lpstr>More Reminders  </vt:lpstr>
      <vt:lpstr>Reminders - Continued  </vt:lpstr>
      <vt:lpstr>PowerPoint Presentation</vt:lpstr>
      <vt:lpstr>PowerPoint Presentation</vt:lpstr>
      <vt:lpstr>PowerPoint Presentation</vt:lpstr>
    </vt:vector>
  </TitlesOfParts>
  <Company>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Tracy</dc:creator>
  <cp:lastModifiedBy>Thomas, Tracy</cp:lastModifiedBy>
  <cp:revision>469</cp:revision>
  <dcterms:created xsi:type="dcterms:W3CDTF">2020-09-18T15:51:22Z</dcterms:created>
  <dcterms:modified xsi:type="dcterms:W3CDTF">2023-10-16T21:10:13Z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0x010100F11CB2E9DD614A43A66932E7A29982D5</vt:lpwstr>
  </property>
  <property fmtid="{D5CDD505-2E9C-101B-9397-08002B2CF9AE}" pid="3" name="Order">
    <vt:r8>6564000</vt:r8>
  </property>
  <property fmtid="{D5CDD505-2E9C-101B-9397-08002B2CF9AE}" pid="4" name="MediaServiceImageTags">
    <vt:lpwstr/>
  </property>
</Properties>
</file>