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62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F44E219-C6AF-46C2-AC48-ED7C7B07BE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3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DA599D6-234B-4B62-99F3-C1FB98EF01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69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FC688-C5B8-4493-8FE0-06D31B3F3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106C88-A84F-41BA-B872-618AE1198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40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D26230-3EB5-4604-AF78-0F052656C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FB0F7-F515-4DF0-B0D0-2F1A89D65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3EA548-AF74-4D67-8F33-254FA8E8C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b="1" dirty="0" smtClean="0"/>
              <a:t>              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360C3C-64AB-413C-98D6-4A0599CDFA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645536-07B1-4827-A0F6-8BC3AB73FA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A56A9A-593D-4542-852A-382A38DE42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FDFAD-250D-41ED-AB3E-026354405F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7F361-137A-48FC-9D00-154E3A08F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  <a:endParaRPr lang="en-US" i="1" dirty="0"/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07343DD0-76E3-4274-9879-698851B62F84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AHCCCS Payment Modernization Update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26,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 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  <a:endParaRPr lang="en-US" dirty="0" smtClean="0"/>
          </a:p>
          <a:p>
            <a:r>
              <a:rPr lang="en-US" dirty="0" smtClean="0"/>
              <a:t>              </a:t>
            </a:r>
            <a:endParaRPr lang="en-US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17525" y="6286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Modernization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leverage the Agency’s managed care model toward value based health care systems where patients’ experience and population health are improved, per-capita health care cost is reduced through aligned incentives with managed care organization and provider partners, and there is a commitment to continuous improvement and learning.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States- Arkansas Episodes/McKinsey</a:t>
            </a:r>
          </a:p>
          <a:p>
            <a:r>
              <a:rPr lang="en-US" dirty="0" smtClean="0"/>
              <a:t>Health Plan Discussions</a:t>
            </a:r>
          </a:p>
          <a:p>
            <a:r>
              <a:rPr lang="en-US" dirty="0" smtClean="0"/>
              <a:t>ACO’s- BHN, Arizona Connected Care, Arizona Care Network, Commonwealth Primary Care </a:t>
            </a:r>
          </a:p>
          <a:p>
            <a:r>
              <a:rPr lang="en-US" dirty="0" smtClean="0"/>
              <a:t>Medicare Initiatives-Bundled Payment Pilots, Readmissions, PQRS, e Prescribe,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Changes 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ALTCS Pilot </a:t>
            </a:r>
            <a:endParaRPr lang="en-US" dirty="0" smtClean="0"/>
          </a:p>
          <a:p>
            <a:r>
              <a:rPr lang="en-US" dirty="0" smtClean="0"/>
              <a:t>Acute 5% Shared Savings</a:t>
            </a:r>
          </a:p>
          <a:p>
            <a:r>
              <a:rPr lang="en-US" dirty="0" smtClean="0"/>
              <a:t>Episodes of Care Analysis-Increase Transparency, Identify Variation, etc.</a:t>
            </a:r>
          </a:p>
          <a:p>
            <a:r>
              <a:rPr lang="en-US" dirty="0" smtClean="0"/>
              <a:t>E Prescribe- Incentives to Increase Participation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CMS Initiatives/ Media Reports</a:t>
            </a:r>
          </a:p>
          <a:p>
            <a:r>
              <a:rPr lang="en-US" dirty="0" smtClean="0"/>
              <a:t>Participation in </a:t>
            </a:r>
            <a:r>
              <a:rPr lang="en-US" i="1" dirty="0" smtClean="0"/>
              <a:t>Catalyst for Payment Reform</a:t>
            </a:r>
            <a:r>
              <a:rPr lang="en-US" dirty="0" smtClean="0"/>
              <a:t>-  Focus on Quality &amp; Cost Transparency, Issues State “Report Cards” </a:t>
            </a:r>
          </a:p>
          <a:p>
            <a:r>
              <a:rPr lang="en-US" dirty="0" smtClean="0"/>
              <a:t>Report to the Legislature 1-1-2014 on current Charge Master reporting, Costs vs. Charges, Examples from Other States</a:t>
            </a:r>
          </a:p>
          <a:p>
            <a:r>
              <a:rPr lang="en-US" dirty="0" smtClean="0"/>
              <a:t>Legislation Requiring Provider Transparency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Modernization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Published by October 1, 2013</a:t>
            </a:r>
          </a:p>
          <a:p>
            <a:r>
              <a:rPr lang="en-US" dirty="0"/>
              <a:t>Assessment of Current System</a:t>
            </a:r>
          </a:p>
          <a:p>
            <a:r>
              <a:rPr lang="en-US" dirty="0"/>
              <a:t>Framework Including Stakeholder Input</a:t>
            </a:r>
          </a:p>
          <a:p>
            <a:r>
              <a:rPr lang="en-US" dirty="0"/>
              <a:t>2013 Initiatives</a:t>
            </a:r>
          </a:p>
          <a:p>
            <a:r>
              <a:rPr lang="en-US" dirty="0"/>
              <a:t>2014 Strategies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             </a:t>
            </a:r>
            <a:r>
              <a:rPr lang="en-US" b="1" smtClean="0"/>
              <a:t>30 Years of Medicaid Innovation</a:t>
            </a:r>
          </a:p>
          <a:p>
            <a:r>
              <a:rPr lang="en-US" smtClean="0"/>
              <a:t>              </a:t>
            </a:r>
            <a:r>
              <a:rPr lang="en-US" i="1" smtClean="0"/>
              <a:t>Our first care is your health care</a:t>
            </a:r>
          </a:p>
          <a:p>
            <a:r>
              <a:rPr lang="en-US" i="1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6410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8513</TotalTime>
  <Words>331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Quadrant</vt:lpstr>
      <vt:lpstr>AHCCCS Payment Modernization Update</vt:lpstr>
      <vt:lpstr>Payment Modernization Mission</vt:lpstr>
      <vt:lpstr>Learning Organization</vt:lpstr>
      <vt:lpstr>Payment Changes in Progress</vt:lpstr>
      <vt:lpstr>Transparency</vt:lpstr>
      <vt:lpstr>Payment Modernization Plan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Jacobson, George</cp:lastModifiedBy>
  <cp:revision>26</cp:revision>
  <dcterms:created xsi:type="dcterms:W3CDTF">2011-11-23T15:17:49Z</dcterms:created>
  <dcterms:modified xsi:type="dcterms:W3CDTF">2013-06-25T16:05:41Z</dcterms:modified>
</cp:coreProperties>
</file>