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61" r:id="rId5"/>
    <p:sldId id="263" r:id="rId6"/>
    <p:sldId id="264" r:id="rId7"/>
    <p:sldId id="265" r:id="rId8"/>
    <p:sldId id="271" r:id="rId9"/>
    <p:sldId id="268" r:id="rId10"/>
    <p:sldId id="272" r:id="rId11"/>
    <p:sldId id="258" r:id="rId12"/>
    <p:sldId id="267" r:id="rId13"/>
    <p:sldId id="273" r:id="rId14"/>
    <p:sldId id="274" r:id="rId15"/>
    <p:sldId id="269" r:id="rId16"/>
    <p:sldId id="275" r:id="rId17"/>
    <p:sldId id="270" r:id="rId18"/>
    <p:sldId id="26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1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9/30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22000</c:v>
                </c:pt>
                <c:pt idx="1">
                  <c:v>52000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Adjustment - CRS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-300</c:v>
                </c:pt>
                <c:pt idx="1">
                  <c:v>-900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Alignment (out)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Sheet1!$D$2:$D$4</c:f>
              <c:numCache>
                <c:formatCode>#,##0</c:formatCode>
                <c:ptCount val="3"/>
                <c:pt idx="0" formatCode="General">
                  <c:v>-700</c:v>
                </c:pt>
                <c:pt idx="1">
                  <c:v>-1300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Dual Alignment (in)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1">
                  <c:v>2000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Conversion Group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-21000</c:v>
                </c:pt>
                <c:pt idx="2">
                  <c:v>21000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830528"/>
        <c:axId val="153832064"/>
      </c:barChart>
      <c:catAx>
        <c:axId val="15383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3832064"/>
        <c:crosses val="autoZero"/>
        <c:auto val="1"/>
        <c:lblAlgn val="ctr"/>
        <c:lblOffset val="100"/>
        <c:noMultiLvlLbl val="0"/>
      </c:catAx>
      <c:valAx>
        <c:axId val="15383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830528"/>
        <c:crosses val="autoZero"/>
        <c:crossBetween val="between"/>
        <c:dispUnits>
          <c:builtInUnit val="thousands"/>
          <c:dispUnitsLbl>
            <c:layout/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74301158859379868"/>
          <c:y val="2.9695577825499052E-2"/>
          <c:w val="0.2485138351350149"/>
          <c:h val="0.94060884434900183"/>
        </c:manualLayout>
      </c:layout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9/30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16000</c:v>
                </c:pt>
                <c:pt idx="1">
                  <c:v>15000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Adjustment - CRS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-200</c:v>
                </c:pt>
                <c:pt idx="1">
                  <c:v>-200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Alignment (out)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-500</c:v>
                </c:pt>
                <c:pt idx="1">
                  <c:v>-400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Dual Alignment (in)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2">
                  <c:v>900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Conversion Group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-15300</c:v>
                </c:pt>
                <c:pt idx="1">
                  <c:v>-14400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Conversion to Small (45%)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2">
                  <c:v>6075</c:v>
                </c:pt>
                <c:pt idx="3">
                  <c:v>6975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Auto Assignment (50/50 Modeled)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Relinquishing A</c:v>
                </c:pt>
                <c:pt idx="1">
                  <c:v>Relinquishing B</c:v>
                </c:pt>
                <c:pt idx="2">
                  <c:v>New Plan A</c:v>
                </c:pt>
                <c:pt idx="3">
                  <c:v>New Plan B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2">
                  <c:v>8325</c:v>
                </c:pt>
                <c:pt idx="3">
                  <c:v>8325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371392"/>
        <c:axId val="155372928"/>
      </c:barChart>
      <c:catAx>
        <c:axId val="15537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5372928"/>
        <c:crosses val="autoZero"/>
        <c:auto val="1"/>
        <c:lblAlgn val="ctr"/>
        <c:lblOffset val="100"/>
        <c:noMultiLvlLbl val="0"/>
      </c:catAx>
      <c:valAx>
        <c:axId val="15537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371392"/>
        <c:crosses val="autoZero"/>
        <c:crossBetween val="between"/>
        <c:majorUnit val="10000"/>
        <c:dispUnits>
          <c:builtInUnit val="thousands"/>
          <c:dispUnitsLbl>
            <c:layout/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65572105570137063"/>
          <c:y val="3.1133120078740157E-2"/>
          <c:w val="0.33501968503937007"/>
          <c:h val="0.96141281167978998"/>
        </c:manualLayout>
      </c:layout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9/30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28000</c:v>
                </c:pt>
                <c:pt idx="1">
                  <c:v>18000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Adjustment - CRS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-500</c:v>
                </c:pt>
                <c:pt idx="1">
                  <c:v>-250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Alignment (out)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-50</c:v>
                </c:pt>
                <c:pt idx="1">
                  <c:v>-100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Dual Alignment (in)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1">
                  <c:v>25</c:v>
                </c:pt>
                <c:pt idx="2">
                  <c:v>125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Conversion Group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-27450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Conversion to Small (45%)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1">
                  <c:v>3025</c:v>
                </c:pt>
                <c:pt idx="2">
                  <c:v>20575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Auto Assignment (50/50 Modeled)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Small Incumbent</c:v>
                </c:pt>
                <c:pt idx="2">
                  <c:v>New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1">
                  <c:v>1925</c:v>
                </c:pt>
                <c:pt idx="2">
                  <c:v>1925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409024"/>
        <c:axId val="155423104"/>
      </c:barChart>
      <c:catAx>
        <c:axId val="155409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5423104"/>
        <c:crosses val="autoZero"/>
        <c:auto val="1"/>
        <c:lblAlgn val="ctr"/>
        <c:lblOffset val="100"/>
        <c:noMultiLvlLbl val="0"/>
      </c:catAx>
      <c:valAx>
        <c:axId val="155423104"/>
        <c:scaling>
          <c:orientation val="minMax"/>
          <c:max val="30000"/>
          <c:min val="-3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409024"/>
        <c:crosses val="autoZero"/>
        <c:crossBetween val="between"/>
        <c:dispUnits>
          <c:builtInUnit val="thousands"/>
          <c:dispUnitsLbl>
            <c:layout/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70024742058104805"/>
          <c:y val="4.4627317090205371E-2"/>
          <c:w val="0.29113188976377952"/>
          <c:h val="0.92049235546589514"/>
        </c:manualLayout>
      </c:layout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1265189073588"/>
          <c:y val="3.6443293946503759E-2"/>
          <c:w val="0.61420713035870511"/>
          <c:h val="0.84317326500459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9/30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15500</c:v>
                </c:pt>
                <c:pt idx="1">
                  <c:v>14500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Adjustment - CRS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-225</c:v>
                </c:pt>
                <c:pt idx="1">
                  <c:v>-250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Alignment (out)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</c:spPr>
          </c:dPt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-525</c:v>
                </c:pt>
                <c:pt idx="1">
                  <c:v>-100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Dual Alignment (in)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1">
                  <c:v>25</c:v>
                </c:pt>
                <c:pt idx="2">
                  <c:v>600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Conversion Group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-14750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Conversion to Small (45%)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2">
                  <c:v>12900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Auto Assignment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Relinquishing</c:v>
                </c:pt>
                <c:pt idx="1">
                  <c:v>Incumbent</c:v>
                </c:pt>
                <c:pt idx="2">
                  <c:v>New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1">
                  <c:v>925</c:v>
                </c:pt>
                <c:pt idx="2">
                  <c:v>925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544960"/>
        <c:axId val="155559040"/>
      </c:barChart>
      <c:catAx>
        <c:axId val="155544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5559040"/>
        <c:crosses val="autoZero"/>
        <c:auto val="1"/>
        <c:lblAlgn val="ctr"/>
        <c:lblOffset val="100"/>
        <c:noMultiLvlLbl val="0"/>
      </c:catAx>
      <c:valAx>
        <c:axId val="155559040"/>
        <c:scaling>
          <c:orientation val="minMax"/>
          <c:max val="20000"/>
          <c:min val="-2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55544960"/>
        <c:crosses val="autoZero"/>
        <c:crossBetween val="between"/>
        <c:majorUnit val="10000"/>
        <c:dispUnits>
          <c:builtInUnit val="thousands"/>
          <c:dispUnitsLbl>
            <c:layout/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6849234280497547"/>
          <c:y val="5.9133472286552413E-2"/>
          <c:w val="0.30783019513865112"/>
          <c:h val="0.8964389377798363"/>
        </c:manualLayout>
      </c:layout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061829666834835E-2"/>
          <c:y val="2.9132944072859799E-2"/>
          <c:w val="0.64193845546465467"/>
          <c:h val="0.862667584846049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9/30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Sheet1!$A$2:$A$7</c:f>
              <c:strCache>
                <c:ptCount val="6"/>
                <c:pt idx="0">
                  <c:v>Relinquishing</c:v>
                </c:pt>
                <c:pt idx="1">
                  <c:v>Incumbent A</c:v>
                </c:pt>
                <c:pt idx="2">
                  <c:v>Incumbent B</c:v>
                </c:pt>
                <c:pt idx="3">
                  <c:v>Incumbent C</c:v>
                </c:pt>
                <c:pt idx="4">
                  <c:v>Incumbent D</c:v>
                </c:pt>
                <c:pt idx="5">
                  <c:v>New 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17000</c:v>
                </c:pt>
                <c:pt idx="1">
                  <c:v>60000</c:v>
                </c:pt>
                <c:pt idx="2">
                  <c:v>35000</c:v>
                </c:pt>
                <c:pt idx="3">
                  <c:v>24000</c:v>
                </c:pt>
                <c:pt idx="4">
                  <c:v>27000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Adjustment - CRS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Relinquishing</c:v>
                </c:pt>
                <c:pt idx="1">
                  <c:v>Incumbent A</c:v>
                </c:pt>
                <c:pt idx="2">
                  <c:v>Incumbent B</c:v>
                </c:pt>
                <c:pt idx="3">
                  <c:v>Incumbent C</c:v>
                </c:pt>
                <c:pt idx="4">
                  <c:v>Incumbent D</c:v>
                </c:pt>
                <c:pt idx="5">
                  <c:v>New 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-300</c:v>
                </c:pt>
                <c:pt idx="1">
                  <c:v>-1200</c:v>
                </c:pt>
                <c:pt idx="2">
                  <c:v>-800</c:v>
                </c:pt>
                <c:pt idx="3">
                  <c:v>-400</c:v>
                </c:pt>
                <c:pt idx="4">
                  <c:v>-500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Alignment (out)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cat>
            <c:strRef>
              <c:f>Sheet1!$A$2:$A$7</c:f>
              <c:strCache>
                <c:ptCount val="6"/>
                <c:pt idx="0">
                  <c:v>Relinquishing</c:v>
                </c:pt>
                <c:pt idx="1">
                  <c:v>Incumbent A</c:v>
                </c:pt>
                <c:pt idx="2">
                  <c:v>Incumbent B</c:v>
                </c:pt>
                <c:pt idx="3">
                  <c:v>Incumbent C</c:v>
                </c:pt>
                <c:pt idx="4">
                  <c:v>Incumbent D</c:v>
                </c:pt>
                <c:pt idx="5">
                  <c:v>New 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-250</c:v>
                </c:pt>
                <c:pt idx="1">
                  <c:v>-75</c:v>
                </c:pt>
                <c:pt idx="2">
                  <c:v>-455</c:v>
                </c:pt>
                <c:pt idx="3">
                  <c:v>-415</c:v>
                </c:pt>
                <c:pt idx="4">
                  <c:v>-355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Dual Alignment (in)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Relinquishing</c:v>
                </c:pt>
                <c:pt idx="1">
                  <c:v>Incumbent A</c:v>
                </c:pt>
                <c:pt idx="2">
                  <c:v>Incumbent B</c:v>
                </c:pt>
                <c:pt idx="3">
                  <c:v>Incumbent C</c:v>
                </c:pt>
                <c:pt idx="4">
                  <c:v>Incumbent D</c:v>
                </c:pt>
                <c:pt idx="5">
                  <c:v>New 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1">
                  <c:v>1365</c:v>
                </c:pt>
                <c:pt idx="2">
                  <c:v>35</c:v>
                </c:pt>
                <c:pt idx="3">
                  <c:v>60</c:v>
                </c:pt>
                <c:pt idx="4">
                  <c:v>90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Conversion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Relinquishing</c:v>
                </c:pt>
                <c:pt idx="1">
                  <c:v>Incumbent A</c:v>
                </c:pt>
                <c:pt idx="2">
                  <c:v>Incumbent B</c:v>
                </c:pt>
                <c:pt idx="3">
                  <c:v>Incumbent C</c:v>
                </c:pt>
                <c:pt idx="4">
                  <c:v>Incumbent D</c:v>
                </c:pt>
                <c:pt idx="5">
                  <c:v>New 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-16750</c:v>
                </c:pt>
                <c:pt idx="5">
                  <c:v>16750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749376"/>
        <c:axId val="155755264"/>
      </c:barChart>
      <c:catAx>
        <c:axId val="155749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5755264"/>
        <c:crosses val="autoZero"/>
        <c:auto val="1"/>
        <c:lblAlgn val="ctr"/>
        <c:lblOffset val="100"/>
        <c:noMultiLvlLbl val="0"/>
      </c:catAx>
      <c:valAx>
        <c:axId val="155755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749376"/>
        <c:crosses val="autoZero"/>
        <c:crossBetween val="between"/>
        <c:dispUnits>
          <c:builtInUnit val="thousands"/>
          <c:dispUnitsLbl>
            <c:layout/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73453666132959017"/>
          <c:y val="5.7670120456359969E-2"/>
          <c:w val="0.25620402254732089"/>
          <c:h val="0.90319417824640147"/>
        </c:manualLayout>
      </c:layout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5D94F-B225-4DA0-9C5E-495220F4E0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CD88164-992B-4266-8BA2-DA367DD64355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May 1</a:t>
          </a:r>
        </a:p>
        <a:p>
          <a:pPr algn="ctr"/>
          <a:r>
            <a:rPr lang="en-US" sz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Test for Small Contractors for Conversion (exception:  GSA 12 due to capped contract)</a:t>
          </a:r>
          <a:endParaRPr lang="en-US" sz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0FE9C5B-C72E-4375-BD77-570F6804E7EF}" type="parTrans" cxnId="{1839A90E-80B3-4A08-9276-7E4FC9B60E30}">
      <dgm:prSet/>
      <dgm:spPr/>
      <dgm:t>
        <a:bodyPr/>
        <a:lstStyle/>
        <a:p>
          <a:pPr algn="ctr"/>
          <a:endParaRPr lang="en-US"/>
        </a:p>
      </dgm:t>
    </dgm:pt>
    <dgm:pt modelId="{FB08C8A7-3942-4740-B42F-F3520A41157C}" type="sibTrans" cxnId="{1839A90E-80B3-4A08-9276-7E4FC9B60E30}">
      <dgm:prSet/>
      <dgm:spPr/>
      <dgm:t>
        <a:bodyPr/>
        <a:lstStyle/>
        <a:p>
          <a:pPr algn="ctr"/>
          <a:endParaRPr lang="en-US"/>
        </a:p>
      </dgm:t>
    </dgm:pt>
    <dgm:pt modelId="{587E81CA-25E8-418A-B9B4-F554FA7827C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</a:t>
          </a:r>
        </a:p>
        <a:p>
          <a:pPr algn="ctr"/>
          <a:r>
            <a:rPr lang="en-US" sz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Freeze Auto Assignment and Choice for Relinquishing Contractors (exceptions: GSA 6 where both incumbents are relinquishing, GSA 12 due to capped contract)</a:t>
          </a:r>
          <a:endParaRPr lang="en-US" sz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8B57C12-F653-441A-8DE7-486FCA3F048D}" type="parTrans" cxnId="{74C40994-0230-41DF-A232-EA52599C0A32}">
      <dgm:prSet/>
      <dgm:spPr/>
      <dgm:t>
        <a:bodyPr/>
        <a:lstStyle/>
        <a:p>
          <a:pPr algn="ctr"/>
          <a:endParaRPr lang="en-US"/>
        </a:p>
      </dgm:t>
    </dgm:pt>
    <dgm:pt modelId="{87F0D448-D103-4550-8397-401C89882D3A}" type="sibTrans" cxnId="{74C40994-0230-41DF-A232-EA52599C0A32}">
      <dgm:prSet/>
      <dgm:spPr/>
      <dgm:t>
        <a:bodyPr/>
        <a:lstStyle/>
        <a:p>
          <a:pPr algn="ctr"/>
          <a:endParaRPr lang="en-US"/>
        </a:p>
      </dgm:t>
    </dgm:pt>
    <dgm:pt modelId="{09D2D134-389E-4799-81F5-E74F03BFBC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September 1</a:t>
          </a:r>
        </a:p>
        <a:p>
          <a:pPr algn="ctr"/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Test for Small Contractors for Enhanced 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C5E4DC5-D86E-4CB7-8062-E28DF3EBA975}" type="parTrans" cxnId="{13CEC7C7-B302-4393-84BC-4CEC246964A7}">
      <dgm:prSet/>
      <dgm:spPr/>
      <dgm:t>
        <a:bodyPr/>
        <a:lstStyle/>
        <a:p>
          <a:pPr algn="ctr"/>
          <a:endParaRPr lang="en-US"/>
        </a:p>
      </dgm:t>
    </dgm:pt>
    <dgm:pt modelId="{E11F47F1-8312-4CCF-8C37-E25EB4BD8950}" type="sibTrans" cxnId="{13CEC7C7-B302-4393-84BC-4CEC246964A7}">
      <dgm:prSet/>
      <dgm:spPr/>
      <dgm:t>
        <a:bodyPr/>
        <a:lstStyle/>
        <a:p>
          <a:pPr algn="ctr"/>
          <a:endParaRPr lang="en-US"/>
        </a:p>
      </dgm:t>
    </dgm:pt>
    <dgm:pt modelId="{ED8D0DD7-5A4E-430D-B28E-C80C2FF75DB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October 1</a:t>
          </a:r>
        </a:p>
        <a:p>
          <a:pPr algn="ctr"/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Adjustments, Conversion, Enhanced 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F852508-6480-40FC-998B-F4669113F1A5}" type="parTrans" cxnId="{0CD89678-BF5D-49E5-8CF0-432F8E38510D}">
      <dgm:prSet/>
      <dgm:spPr/>
      <dgm:t>
        <a:bodyPr/>
        <a:lstStyle/>
        <a:p>
          <a:pPr algn="ctr"/>
          <a:endParaRPr lang="en-US"/>
        </a:p>
      </dgm:t>
    </dgm:pt>
    <dgm:pt modelId="{6C1BBC3C-F68F-4ECF-A0A9-6EFEC8A3586E}" type="sibTrans" cxnId="{0CD89678-BF5D-49E5-8CF0-432F8E38510D}">
      <dgm:prSet/>
      <dgm:spPr/>
      <dgm:t>
        <a:bodyPr/>
        <a:lstStyle/>
        <a:p>
          <a:pPr algn="ctr"/>
          <a:endParaRPr lang="en-US"/>
        </a:p>
      </dgm:t>
    </dgm:pt>
    <dgm:pt modelId="{947A1341-9E98-4F14-B5D7-102FFD56D2F1}" type="pres">
      <dgm:prSet presAssocID="{DF85D94F-B225-4DA0-9C5E-495220F4E0B5}" presName="CompostProcess" presStyleCnt="0">
        <dgm:presLayoutVars>
          <dgm:dir/>
          <dgm:resizeHandles val="exact"/>
        </dgm:presLayoutVars>
      </dgm:prSet>
      <dgm:spPr/>
    </dgm:pt>
    <dgm:pt modelId="{6312D15A-490B-4F96-A6BE-C5C05244E732}" type="pres">
      <dgm:prSet presAssocID="{DF85D94F-B225-4DA0-9C5E-495220F4E0B5}" presName="arrow" presStyleLbl="bgShp" presStyleIdx="0" presStyleCnt="1"/>
      <dgm:spPr/>
    </dgm:pt>
    <dgm:pt modelId="{D20B20C5-ECA5-4A0F-AEA2-09120674DCBC}" type="pres">
      <dgm:prSet presAssocID="{DF85D94F-B225-4DA0-9C5E-495220F4E0B5}" presName="linearProcess" presStyleCnt="0"/>
      <dgm:spPr/>
    </dgm:pt>
    <dgm:pt modelId="{4F55EDC2-E764-4DFE-82E3-0E8087646F29}" type="pres">
      <dgm:prSet presAssocID="{4CD88164-992B-4266-8BA2-DA367DD6435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4C582-5636-4962-B255-63D768E03A66}" type="pres">
      <dgm:prSet presAssocID="{FB08C8A7-3942-4740-B42F-F3520A41157C}" presName="sibTrans" presStyleCnt="0"/>
      <dgm:spPr/>
    </dgm:pt>
    <dgm:pt modelId="{1AB03430-0D67-4DAD-9C8F-6A84670F493A}" type="pres">
      <dgm:prSet presAssocID="{587E81CA-25E8-418A-B9B4-F554FA7827C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05417-BFBE-45EB-BD78-2294479A3D80}" type="pres">
      <dgm:prSet presAssocID="{87F0D448-D103-4550-8397-401C89882D3A}" presName="sibTrans" presStyleCnt="0"/>
      <dgm:spPr/>
    </dgm:pt>
    <dgm:pt modelId="{BCECE3AC-41C7-4AF7-BBCA-7FB4B2E2BB6F}" type="pres">
      <dgm:prSet presAssocID="{09D2D134-389E-4799-81F5-E74F03BFBCF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84918-881D-4B00-867C-C53D3774972E}" type="pres">
      <dgm:prSet presAssocID="{E11F47F1-8312-4CCF-8C37-E25EB4BD8950}" presName="sibTrans" presStyleCnt="0"/>
      <dgm:spPr/>
    </dgm:pt>
    <dgm:pt modelId="{9133BF53-A8FB-4710-B6FB-B323C164E7D7}" type="pres">
      <dgm:prSet presAssocID="{ED8D0DD7-5A4E-430D-B28E-C80C2FF75DB5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CEC7C7-B302-4393-84BC-4CEC246964A7}" srcId="{DF85D94F-B225-4DA0-9C5E-495220F4E0B5}" destId="{09D2D134-389E-4799-81F5-E74F03BFBCFF}" srcOrd="2" destOrd="0" parTransId="{0C5E4DC5-D86E-4CB7-8062-E28DF3EBA975}" sibTransId="{E11F47F1-8312-4CCF-8C37-E25EB4BD8950}"/>
    <dgm:cxn modelId="{4122C8EA-633D-4C6E-9B46-D241A5FB8A90}" type="presOf" srcId="{09D2D134-389E-4799-81F5-E74F03BFBCFF}" destId="{BCECE3AC-41C7-4AF7-BBCA-7FB4B2E2BB6F}" srcOrd="0" destOrd="0" presId="urn:microsoft.com/office/officeart/2005/8/layout/hProcess9"/>
    <dgm:cxn modelId="{1839A90E-80B3-4A08-9276-7E4FC9B60E30}" srcId="{DF85D94F-B225-4DA0-9C5E-495220F4E0B5}" destId="{4CD88164-992B-4266-8BA2-DA367DD64355}" srcOrd="0" destOrd="0" parTransId="{F0FE9C5B-C72E-4375-BD77-570F6804E7EF}" sibTransId="{FB08C8A7-3942-4740-B42F-F3520A41157C}"/>
    <dgm:cxn modelId="{81B525E1-6DEA-44D7-8C60-161E6E4981CE}" type="presOf" srcId="{ED8D0DD7-5A4E-430D-B28E-C80C2FF75DB5}" destId="{9133BF53-A8FB-4710-B6FB-B323C164E7D7}" srcOrd="0" destOrd="0" presId="urn:microsoft.com/office/officeart/2005/8/layout/hProcess9"/>
    <dgm:cxn modelId="{A8021397-6A50-4ABC-8A9D-0805A61D3706}" type="presOf" srcId="{4CD88164-992B-4266-8BA2-DA367DD64355}" destId="{4F55EDC2-E764-4DFE-82E3-0E8087646F29}" srcOrd="0" destOrd="0" presId="urn:microsoft.com/office/officeart/2005/8/layout/hProcess9"/>
    <dgm:cxn modelId="{74C40994-0230-41DF-A232-EA52599C0A32}" srcId="{DF85D94F-B225-4DA0-9C5E-495220F4E0B5}" destId="{587E81CA-25E8-418A-B9B4-F554FA7827CF}" srcOrd="1" destOrd="0" parTransId="{28B57C12-F653-441A-8DE7-486FCA3F048D}" sibTransId="{87F0D448-D103-4550-8397-401C89882D3A}"/>
    <dgm:cxn modelId="{0CD89678-BF5D-49E5-8CF0-432F8E38510D}" srcId="{DF85D94F-B225-4DA0-9C5E-495220F4E0B5}" destId="{ED8D0DD7-5A4E-430D-B28E-C80C2FF75DB5}" srcOrd="3" destOrd="0" parTransId="{1F852508-6480-40FC-998B-F4669113F1A5}" sibTransId="{6C1BBC3C-F68F-4ECF-A0A9-6EFEC8A3586E}"/>
    <dgm:cxn modelId="{1974D3BE-CC7B-4C25-B512-3EA30100989F}" type="presOf" srcId="{587E81CA-25E8-418A-B9B4-F554FA7827CF}" destId="{1AB03430-0D67-4DAD-9C8F-6A84670F493A}" srcOrd="0" destOrd="0" presId="urn:microsoft.com/office/officeart/2005/8/layout/hProcess9"/>
    <dgm:cxn modelId="{B3B76880-ABCC-4C17-BD16-37F61E32A93E}" type="presOf" srcId="{DF85D94F-B225-4DA0-9C5E-495220F4E0B5}" destId="{947A1341-9E98-4F14-B5D7-102FFD56D2F1}" srcOrd="0" destOrd="0" presId="urn:microsoft.com/office/officeart/2005/8/layout/hProcess9"/>
    <dgm:cxn modelId="{F585E578-CD4A-4B8E-A4C5-E39DC4A10290}" type="presParOf" srcId="{947A1341-9E98-4F14-B5D7-102FFD56D2F1}" destId="{6312D15A-490B-4F96-A6BE-C5C05244E732}" srcOrd="0" destOrd="0" presId="urn:microsoft.com/office/officeart/2005/8/layout/hProcess9"/>
    <dgm:cxn modelId="{54FAFD5A-63EC-42FE-B805-ADD66D7C35BE}" type="presParOf" srcId="{947A1341-9E98-4F14-B5D7-102FFD56D2F1}" destId="{D20B20C5-ECA5-4A0F-AEA2-09120674DCBC}" srcOrd="1" destOrd="0" presId="urn:microsoft.com/office/officeart/2005/8/layout/hProcess9"/>
    <dgm:cxn modelId="{09CF45CC-89AE-447C-8A1F-DD185ED86D89}" type="presParOf" srcId="{D20B20C5-ECA5-4A0F-AEA2-09120674DCBC}" destId="{4F55EDC2-E764-4DFE-82E3-0E8087646F29}" srcOrd="0" destOrd="0" presId="urn:microsoft.com/office/officeart/2005/8/layout/hProcess9"/>
    <dgm:cxn modelId="{5014E7EB-DA06-44B2-97CC-5EC890F74AC9}" type="presParOf" srcId="{D20B20C5-ECA5-4A0F-AEA2-09120674DCBC}" destId="{BA54C582-5636-4962-B255-63D768E03A66}" srcOrd="1" destOrd="0" presId="urn:microsoft.com/office/officeart/2005/8/layout/hProcess9"/>
    <dgm:cxn modelId="{989A5F31-29A4-4E3F-8E10-7E72814E8945}" type="presParOf" srcId="{D20B20C5-ECA5-4A0F-AEA2-09120674DCBC}" destId="{1AB03430-0D67-4DAD-9C8F-6A84670F493A}" srcOrd="2" destOrd="0" presId="urn:microsoft.com/office/officeart/2005/8/layout/hProcess9"/>
    <dgm:cxn modelId="{8DDF43B0-DDD8-40F2-AC0B-C24FF4C63B55}" type="presParOf" srcId="{D20B20C5-ECA5-4A0F-AEA2-09120674DCBC}" destId="{AF505417-BFBE-45EB-BD78-2294479A3D80}" srcOrd="3" destOrd="0" presId="urn:microsoft.com/office/officeart/2005/8/layout/hProcess9"/>
    <dgm:cxn modelId="{882F8B9F-DCD0-4677-A09A-C51F01E66793}" type="presParOf" srcId="{D20B20C5-ECA5-4A0F-AEA2-09120674DCBC}" destId="{BCECE3AC-41C7-4AF7-BBCA-7FB4B2E2BB6F}" srcOrd="4" destOrd="0" presId="urn:microsoft.com/office/officeart/2005/8/layout/hProcess9"/>
    <dgm:cxn modelId="{3AD86521-795C-46FE-8C09-052BBDDB0164}" type="presParOf" srcId="{D20B20C5-ECA5-4A0F-AEA2-09120674DCBC}" destId="{C0E84918-881D-4B00-867C-C53D3774972E}" srcOrd="5" destOrd="0" presId="urn:microsoft.com/office/officeart/2005/8/layout/hProcess9"/>
    <dgm:cxn modelId="{E0283DF8-C961-4EEE-B1D4-54BC6F4C24D1}" type="presParOf" srcId="{D20B20C5-ECA5-4A0F-AEA2-09120674DCBC}" destId="{9133BF53-A8FB-4710-B6FB-B323C164E7D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ABAD6-676A-4B67-BB5B-8CA23F9B2C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78572-BD07-4A2A-99C8-77F494A8391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Enrollee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886F0EE-6CBB-4A0A-A383-5ECEB112684B}" type="parTrans" cxnId="{0A8CE8F9-E73D-4B79-B714-C3F7F0A4A12B}">
      <dgm:prSet/>
      <dgm:spPr/>
      <dgm:t>
        <a:bodyPr/>
        <a:lstStyle/>
        <a:p>
          <a:endParaRPr lang="en-US"/>
        </a:p>
      </dgm:t>
    </dgm:pt>
    <dgm:pt modelId="{EBAAD465-10FD-4395-A0AC-FD254FBADBBD}" type="sibTrans" cxnId="{0A8CE8F9-E73D-4B79-B714-C3F7F0A4A12B}">
      <dgm:prSet/>
      <dgm:spPr/>
      <dgm:t>
        <a:bodyPr/>
        <a:lstStyle/>
        <a:p>
          <a:endParaRPr lang="en-US"/>
        </a:p>
      </dgm:t>
    </dgm:pt>
    <dgm:pt modelId="{E06BB8B2-AD04-456C-A8F7-54BECFCA131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NB, FC, Reenrollment, etc.?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2A935-8E1F-472B-9320-B98B04AA4DF7}" type="parTrans" cxnId="{22F08870-9913-4D12-8BFB-108886D37EBE}">
      <dgm:prSet/>
      <dgm:spPr/>
      <dgm:t>
        <a:bodyPr/>
        <a:lstStyle/>
        <a:p>
          <a:endParaRPr lang="en-US"/>
        </a:p>
      </dgm:t>
    </dgm:pt>
    <dgm:pt modelId="{9AF56364-4936-4670-B2D7-8BECCB2255F1}" type="sibTrans" cxnId="{22F08870-9913-4D12-8BFB-108886D37EBE}">
      <dgm:prSet/>
      <dgm:spPr/>
      <dgm:t>
        <a:bodyPr/>
        <a:lstStyle/>
        <a:p>
          <a:endParaRPr lang="en-US"/>
        </a:p>
      </dgm:t>
    </dgm:pt>
    <dgm:pt modelId="{F8472417-BE7A-4F2F-854E-62B47305602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8B27A8-E111-4D59-B8F1-9DEF9AAF4250}" type="parTrans" cxnId="{7AAC9BD8-E220-43DD-BA5E-BCE6AB246E42}">
      <dgm:prSet/>
      <dgm:spPr/>
      <dgm:t>
        <a:bodyPr/>
        <a:lstStyle/>
        <a:p>
          <a:endParaRPr lang="en-US"/>
        </a:p>
      </dgm:t>
    </dgm:pt>
    <dgm:pt modelId="{CF6F8DCC-D2A8-4CE6-AFE2-5A7EAFC4221A}" type="sibTrans" cxnId="{7AAC9BD8-E220-43DD-BA5E-BCE6AB246E42}">
      <dgm:prSet/>
      <dgm:spPr/>
      <dgm:t>
        <a:bodyPr/>
        <a:lstStyle/>
        <a:p>
          <a:endParaRPr lang="en-US"/>
        </a:p>
      </dgm:t>
    </dgm:pt>
    <dgm:pt modelId="{B0D63893-36FC-45A4-9969-B47A6FB1B6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900D2DC-E4EF-4B1C-B338-361FB8219197}" type="parTrans" cxnId="{70619FC1-88E4-432C-874D-F381CB8CC711}">
      <dgm:prSet/>
      <dgm:spPr/>
      <dgm:t>
        <a:bodyPr/>
        <a:lstStyle/>
        <a:p>
          <a:endParaRPr lang="en-US"/>
        </a:p>
      </dgm:t>
    </dgm:pt>
    <dgm:pt modelId="{257739E4-C1C1-48B4-9E1D-2200BFAE131D}" type="sibTrans" cxnId="{70619FC1-88E4-432C-874D-F381CB8CC711}">
      <dgm:prSet/>
      <dgm:spPr/>
      <dgm:t>
        <a:bodyPr/>
        <a:lstStyle/>
        <a:p>
          <a:endParaRPr lang="en-US"/>
        </a:p>
      </dgm:t>
    </dgm:pt>
    <dgm:pt modelId="{CD010994-7BFE-4FF8-8B3E-075925DE6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Plan</a:t>
          </a:r>
        </a:p>
      </dgm:t>
    </dgm:pt>
    <dgm:pt modelId="{EDE209F2-0B86-471C-803E-0998C5981EDC}" type="parTrans" cxnId="{B4044CC3-87F7-4A96-AFEE-2A67F44A8F93}">
      <dgm:prSet/>
      <dgm:spPr/>
      <dgm:t>
        <a:bodyPr/>
        <a:lstStyle/>
        <a:p>
          <a:endParaRPr lang="en-US"/>
        </a:p>
      </dgm:t>
    </dgm:pt>
    <dgm:pt modelId="{9F1B2732-81DC-4F99-8926-47B782DAA193}" type="sibTrans" cxnId="{B4044CC3-87F7-4A96-AFEE-2A67F44A8F93}">
      <dgm:prSet/>
      <dgm:spPr/>
      <dgm:t>
        <a:bodyPr/>
        <a:lstStyle/>
        <a:p>
          <a:endParaRPr lang="en-US"/>
        </a:p>
      </dgm:t>
    </dgm:pt>
    <dgm:pt modelId="{2E86A62D-8968-49D9-9912-31805369E6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80C8765-6180-4FD4-AEBA-AD086EC401B2}" type="parTrans" cxnId="{1D93640D-6557-4E5E-B438-9F3A349F64A9}">
      <dgm:prSet/>
      <dgm:spPr/>
      <dgm:t>
        <a:bodyPr/>
        <a:lstStyle/>
        <a:p>
          <a:endParaRPr lang="en-US"/>
        </a:p>
      </dgm:t>
    </dgm:pt>
    <dgm:pt modelId="{D23FF7C8-10E9-4B15-B212-BCE68C402881}" type="sibTrans" cxnId="{1D93640D-6557-4E5E-B438-9F3A349F64A9}">
      <dgm:prSet/>
      <dgm:spPr/>
      <dgm:t>
        <a:bodyPr/>
        <a:lstStyle/>
        <a:p>
          <a:endParaRPr lang="en-US"/>
        </a:p>
      </dgm:t>
    </dgm:pt>
    <dgm:pt modelId="{9E29511F-C438-4922-9449-7DB6DAA214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2621AE3-04A7-4BD9-903E-A1C932856247}" type="parTrans" cxnId="{A9358D07-48C9-43FD-A52A-D4A63150AE16}">
      <dgm:prSet/>
      <dgm:spPr/>
      <dgm:t>
        <a:bodyPr/>
        <a:lstStyle/>
        <a:p>
          <a:endParaRPr lang="en-US"/>
        </a:p>
      </dgm:t>
    </dgm:pt>
    <dgm:pt modelId="{A4251320-5561-490E-9351-259901455C66}" type="sibTrans" cxnId="{A9358D07-48C9-43FD-A52A-D4A63150AE16}">
      <dgm:prSet/>
      <dgm:spPr/>
      <dgm:t>
        <a:bodyPr/>
        <a:lstStyle/>
        <a:p>
          <a:endParaRPr lang="en-US"/>
        </a:p>
      </dgm:t>
    </dgm:pt>
    <dgm:pt modelId="{27E48F8B-D328-4C20-A078-7B16C883AFD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gm:t>
    </dgm:pt>
    <dgm:pt modelId="{57FEFE33-9236-42DB-93A5-C2E1E68C4DC5}" type="parTrans" cxnId="{9F1B628A-5448-4F04-8E00-D5FC1A90EF7A}">
      <dgm:prSet/>
      <dgm:spPr/>
      <dgm:t>
        <a:bodyPr/>
        <a:lstStyle/>
        <a:p>
          <a:endParaRPr lang="en-US"/>
        </a:p>
      </dgm:t>
    </dgm:pt>
    <dgm:pt modelId="{7129BB5D-CD6D-4AC3-BA76-75B3DEBF07F9}" type="sibTrans" cxnId="{9F1B628A-5448-4F04-8E00-D5FC1A90EF7A}">
      <dgm:prSet/>
      <dgm:spPr/>
      <dgm:t>
        <a:bodyPr/>
        <a:lstStyle/>
        <a:p>
          <a:endParaRPr lang="en-US"/>
        </a:p>
      </dgm:t>
    </dgm:pt>
    <dgm:pt modelId="{E93FB9BD-091D-406E-AE40-1706CA4B17E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29D2FB-A7B0-4B3A-89DE-B507EC459630}" type="parTrans" cxnId="{3C958DF7-D834-4C76-A70F-CAF5E6F0D895}">
      <dgm:prSet/>
      <dgm:spPr/>
      <dgm:t>
        <a:bodyPr/>
        <a:lstStyle/>
        <a:p>
          <a:endParaRPr lang="en-US"/>
        </a:p>
      </dgm:t>
    </dgm:pt>
    <dgm:pt modelId="{54311A6C-52DE-41D6-AEFE-8A946DC37F8D}" type="sibTrans" cxnId="{3C958DF7-D834-4C76-A70F-CAF5E6F0D895}">
      <dgm:prSet/>
      <dgm:spPr/>
      <dgm:t>
        <a:bodyPr/>
        <a:lstStyle/>
        <a:p>
          <a:endParaRPr lang="en-US"/>
        </a:p>
      </dgm:t>
    </dgm:pt>
    <dgm:pt modelId="{AB2A3B86-8036-4AAE-9834-2704A21839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EDEC830-EA04-4308-9FBA-15EB19446341}" type="parTrans" cxnId="{37A5397B-EC65-43ED-8B86-D4950C3DB87E}">
      <dgm:prSet/>
      <dgm:spPr/>
      <dgm:t>
        <a:bodyPr/>
        <a:lstStyle/>
        <a:p>
          <a:endParaRPr lang="en-US"/>
        </a:p>
      </dgm:t>
    </dgm:pt>
    <dgm:pt modelId="{4B5757D3-034D-44CA-BDFB-64CA3C66903A}" type="sibTrans" cxnId="{37A5397B-EC65-43ED-8B86-D4950C3DB87E}">
      <dgm:prSet/>
      <dgm:spPr/>
      <dgm:t>
        <a:bodyPr/>
        <a:lstStyle/>
        <a:p>
          <a:endParaRPr lang="en-US"/>
        </a:p>
      </dgm:t>
    </dgm:pt>
    <dgm:pt modelId="{A3E61854-B6AE-4E27-98A6-00C182CD762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 to September 30?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1E68F6E-443B-453B-A55C-0C4F4D33C66A}" type="parTrans" cxnId="{F51CC711-A241-4B4D-B269-B9C71CBB7020}">
      <dgm:prSet/>
      <dgm:spPr/>
      <dgm:t>
        <a:bodyPr/>
        <a:lstStyle/>
        <a:p>
          <a:endParaRPr lang="en-US"/>
        </a:p>
      </dgm:t>
    </dgm:pt>
    <dgm:pt modelId="{A05C53B1-5946-49DF-8AFB-34D1E33846AE}" type="sibTrans" cxnId="{F51CC711-A241-4B4D-B269-B9C71CBB7020}">
      <dgm:prSet/>
      <dgm:spPr/>
      <dgm:t>
        <a:bodyPr/>
        <a:lstStyle/>
        <a:p>
          <a:endParaRPr lang="en-US"/>
        </a:p>
      </dgm:t>
    </dgm:pt>
    <dgm:pt modelId="{46B15DD4-CB9E-47CB-BC25-6168270B217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18195D7-914D-4091-9E63-D047198848EB}" type="parTrans" cxnId="{7DBD8E30-3E14-48A4-98F7-990CED921C0F}">
      <dgm:prSet/>
      <dgm:spPr/>
      <dgm:t>
        <a:bodyPr/>
        <a:lstStyle/>
        <a:p>
          <a:endParaRPr lang="en-US"/>
        </a:p>
      </dgm:t>
    </dgm:pt>
    <dgm:pt modelId="{8BD60A6D-C24D-4175-A188-7D06BF6C0B90}" type="sibTrans" cxnId="{7DBD8E30-3E14-48A4-98F7-990CED921C0F}">
      <dgm:prSet/>
      <dgm:spPr/>
      <dgm:t>
        <a:bodyPr/>
        <a:lstStyle/>
        <a:p>
          <a:endParaRPr lang="en-US"/>
        </a:p>
      </dgm:t>
    </dgm:pt>
    <dgm:pt modelId="{FB7738BF-7301-451B-82FC-1177ADDDE2E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2AB29E8-0267-40AC-8C08-92CD94E6162E}" type="parTrans" cxnId="{762C87C2-7AE6-4CEA-B78D-1ABE10DACC48}">
      <dgm:prSet/>
      <dgm:spPr/>
      <dgm:t>
        <a:bodyPr/>
        <a:lstStyle/>
        <a:p>
          <a:endParaRPr lang="en-US"/>
        </a:p>
      </dgm:t>
    </dgm:pt>
    <dgm:pt modelId="{71BE465D-3423-480D-A1D3-D89FF23E2A73}" type="sibTrans" cxnId="{762C87C2-7AE6-4CEA-B78D-1ABE10DACC48}">
      <dgm:prSet/>
      <dgm:spPr/>
      <dgm:t>
        <a:bodyPr/>
        <a:lstStyle/>
        <a:p>
          <a:endParaRPr lang="en-US"/>
        </a:p>
      </dgm:t>
    </dgm:pt>
    <dgm:pt modelId="{BC647A83-7D2F-4380-8388-5325E2418E6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August 1 to September 30 Enrollment Chart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5081B0-8AD3-489B-A66C-017EF67F5737}" type="parTrans" cxnId="{83231A81-D973-4A13-8F6B-BC759CBFABDE}">
      <dgm:prSet/>
      <dgm:spPr/>
      <dgm:t>
        <a:bodyPr/>
        <a:lstStyle/>
        <a:p>
          <a:endParaRPr lang="en-US"/>
        </a:p>
      </dgm:t>
    </dgm:pt>
    <dgm:pt modelId="{CA772282-5CAE-466D-A475-BF984EB3EFA9}" type="sibTrans" cxnId="{83231A81-D973-4A13-8F6B-BC759CBFABDE}">
      <dgm:prSet/>
      <dgm:spPr/>
      <dgm:t>
        <a:bodyPr/>
        <a:lstStyle/>
        <a:p>
          <a:endParaRPr lang="en-US"/>
        </a:p>
      </dgm:t>
    </dgm:pt>
    <dgm:pt modelId="{79C10A03-07B3-4FA6-ACDC-78B064C35DB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4E2A655-C218-42B2-AF82-9348B07E3AF5}" type="parTrans" cxnId="{036390F9-7EB4-43BC-BACC-225FD4C8CF1A}">
      <dgm:prSet/>
      <dgm:spPr/>
      <dgm:t>
        <a:bodyPr/>
        <a:lstStyle/>
        <a:p>
          <a:endParaRPr lang="en-US"/>
        </a:p>
      </dgm:t>
    </dgm:pt>
    <dgm:pt modelId="{7A35CD39-5944-46C1-B794-05E9AB5064D8}" type="sibTrans" cxnId="{036390F9-7EB4-43BC-BACC-225FD4C8CF1A}">
      <dgm:prSet/>
      <dgm:spPr/>
      <dgm:t>
        <a:bodyPr/>
        <a:lstStyle/>
        <a:p>
          <a:endParaRPr lang="en-US"/>
        </a:p>
      </dgm:t>
    </dgm:pt>
    <dgm:pt modelId="{51F291AC-9C00-4A33-88AE-83271B743448}" type="pres">
      <dgm:prSet presAssocID="{E5CABAD6-676A-4B67-BB5B-8CA23F9B2C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25D6-4EF2-4D10-A391-27408485E673}" type="pres">
      <dgm:prSet presAssocID="{E5CABAD6-676A-4B67-BB5B-8CA23F9B2C6C}" presName="hierFlow" presStyleCnt="0"/>
      <dgm:spPr/>
    </dgm:pt>
    <dgm:pt modelId="{81CF41D2-8245-4C5B-87D3-6DFE3AEDA93C}" type="pres">
      <dgm:prSet presAssocID="{E5CABAD6-676A-4B67-BB5B-8CA23F9B2C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DD30F3B-6A8A-475A-AC66-94EAC20A6140}" type="pres">
      <dgm:prSet presAssocID="{55778572-BD07-4A2A-99C8-77F494A8391B}" presName="Name14" presStyleCnt="0"/>
      <dgm:spPr/>
    </dgm:pt>
    <dgm:pt modelId="{41FCC315-4E20-42CB-B7DA-34709750AEFF}" type="pres">
      <dgm:prSet presAssocID="{55778572-BD07-4A2A-99C8-77F494A8391B}" presName="level1Shape" presStyleLbl="node0" presStyleIdx="0" presStyleCnt="1" custScaleX="196199">
        <dgm:presLayoutVars>
          <dgm:chPref val="3"/>
        </dgm:presLayoutVars>
      </dgm:prSet>
      <dgm:spPr>
        <a:prstGeom prst="flowChartInputOutput">
          <a:avLst/>
        </a:prstGeom>
      </dgm:spPr>
      <dgm:t>
        <a:bodyPr/>
        <a:lstStyle/>
        <a:p>
          <a:endParaRPr lang="en-US"/>
        </a:p>
      </dgm:t>
    </dgm:pt>
    <dgm:pt modelId="{236D54AE-E78D-4701-84C9-5062B0F340C5}" type="pres">
      <dgm:prSet presAssocID="{55778572-BD07-4A2A-99C8-77F494A8391B}" presName="hierChild2" presStyleCnt="0"/>
      <dgm:spPr/>
    </dgm:pt>
    <dgm:pt modelId="{A07092CB-ED2A-43BA-97D6-585579B6B62E}" type="pres">
      <dgm:prSet presAssocID="{A192A935-8E1F-472B-9320-B98B04AA4DF7}" presName="Name19" presStyleLbl="parChTrans1D2" presStyleIdx="0" presStyleCnt="1"/>
      <dgm:spPr/>
      <dgm:t>
        <a:bodyPr/>
        <a:lstStyle/>
        <a:p>
          <a:endParaRPr lang="en-US"/>
        </a:p>
      </dgm:t>
    </dgm:pt>
    <dgm:pt modelId="{E2BD49C4-38A0-4A9C-9AE6-A7514C2C5353}" type="pres">
      <dgm:prSet presAssocID="{E06BB8B2-AD04-456C-A8F7-54BECFCA131E}" presName="Name21" presStyleCnt="0"/>
      <dgm:spPr/>
    </dgm:pt>
    <dgm:pt modelId="{FB15B55D-7EF5-4D41-9357-E2A6986AF345}" type="pres">
      <dgm:prSet presAssocID="{E06BB8B2-AD04-456C-A8F7-54BECFCA131E}" presName="level2Shape" presStyleLbl="node2" presStyleIdx="0" presStyleCnt="1" custScaleX="280926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2D49B6BE-1CD0-4C18-AE56-B24736B5F770}" type="pres">
      <dgm:prSet presAssocID="{E06BB8B2-AD04-456C-A8F7-54BECFCA131E}" presName="hierChild3" presStyleCnt="0"/>
      <dgm:spPr/>
    </dgm:pt>
    <dgm:pt modelId="{CDB41430-22D6-4FEC-8CB2-87228F2E9D58}" type="pres">
      <dgm:prSet presAssocID="{B98B27A8-E111-4D59-B8F1-9DEF9AAF4250}" presName="Name19" presStyleLbl="parChTrans1D3" presStyleIdx="0" presStyleCnt="2"/>
      <dgm:spPr/>
      <dgm:t>
        <a:bodyPr/>
        <a:lstStyle/>
        <a:p>
          <a:endParaRPr lang="en-US"/>
        </a:p>
      </dgm:t>
    </dgm:pt>
    <dgm:pt modelId="{51E8D55E-1DDA-4950-8019-20943D3B5BC6}" type="pres">
      <dgm:prSet presAssocID="{F8472417-BE7A-4F2F-854E-62B47305602E}" presName="Name21" presStyleCnt="0"/>
      <dgm:spPr/>
    </dgm:pt>
    <dgm:pt modelId="{31C9D6FE-3E17-4E74-BE89-0EB71E186FE8}" type="pres">
      <dgm:prSet presAssocID="{F8472417-BE7A-4F2F-854E-62B47305602E}" presName="level2Shape" presStyleLbl="node3" presStyleIdx="0" presStyleCnt="2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D9CDEDFA-1F58-4882-A765-E07B20A39F85}" type="pres">
      <dgm:prSet presAssocID="{F8472417-BE7A-4F2F-854E-62B47305602E}" presName="hierChild3" presStyleCnt="0"/>
      <dgm:spPr/>
    </dgm:pt>
    <dgm:pt modelId="{FA9EC79E-845C-4C23-8F66-2B9F2838AF10}" type="pres">
      <dgm:prSet presAssocID="{EDE209F2-0B86-471C-803E-0998C5981EDC}" presName="Name19" presStyleLbl="parChTrans1D4" presStyleIdx="0" presStyleCnt="11"/>
      <dgm:spPr/>
      <dgm:t>
        <a:bodyPr/>
        <a:lstStyle/>
        <a:p>
          <a:endParaRPr lang="en-US"/>
        </a:p>
      </dgm:t>
    </dgm:pt>
    <dgm:pt modelId="{BD21D753-0962-4A84-83E7-581B3483E959}" type="pres">
      <dgm:prSet presAssocID="{CD010994-7BFE-4FF8-8B3E-075925DE697A}" presName="Name21" presStyleCnt="0"/>
      <dgm:spPr/>
    </dgm:pt>
    <dgm:pt modelId="{8AC308A2-14F9-4B6E-84CE-AC83FB975CA5}" type="pres">
      <dgm:prSet presAssocID="{CD010994-7BFE-4FF8-8B3E-075925DE697A}" presName="level2Shape" presStyleLbl="node4" presStyleIdx="0" presStyleCnt="11" custScaleX="170643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88F3DC63-CD3D-4A65-B667-CC0C6FB880A9}" type="pres">
      <dgm:prSet presAssocID="{CD010994-7BFE-4FF8-8B3E-075925DE697A}" presName="hierChild3" presStyleCnt="0"/>
      <dgm:spPr/>
    </dgm:pt>
    <dgm:pt modelId="{A2E0F0C4-E039-4D2A-85B0-C76A807FF680}" type="pres">
      <dgm:prSet presAssocID="{5900D2DC-E4EF-4B1C-B338-361FB8219197}" presName="Name19" presStyleLbl="parChTrans1D3" presStyleIdx="1" presStyleCnt="2"/>
      <dgm:spPr/>
      <dgm:t>
        <a:bodyPr/>
        <a:lstStyle/>
        <a:p>
          <a:endParaRPr lang="en-US"/>
        </a:p>
      </dgm:t>
    </dgm:pt>
    <dgm:pt modelId="{88536704-F860-4A6C-91FB-015940265F21}" type="pres">
      <dgm:prSet presAssocID="{B0D63893-36FC-45A4-9969-B47A6FB1B630}" presName="Name21" presStyleCnt="0"/>
      <dgm:spPr/>
    </dgm:pt>
    <dgm:pt modelId="{E363DC33-C8BE-4918-8061-6DC44EE7F808}" type="pres">
      <dgm:prSet presAssocID="{B0D63893-36FC-45A4-9969-B47A6FB1B630}" presName="level2Shape" presStyleLbl="node3" presStyleIdx="1" presStyleCnt="2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03EE1E-16CF-4FC6-B1A2-CB046CE600BE}" type="pres">
      <dgm:prSet presAssocID="{B0D63893-36FC-45A4-9969-B47A6FB1B630}" presName="hierChild3" presStyleCnt="0"/>
      <dgm:spPr/>
    </dgm:pt>
    <dgm:pt modelId="{1BF8D1B4-CD0D-472B-A788-EC803A936DF8}" type="pres">
      <dgm:prSet presAssocID="{C1E68F6E-443B-453B-A55C-0C4F4D33C66A}" presName="Name19" presStyleLbl="parChTrans1D4" presStyleIdx="1" presStyleCnt="11"/>
      <dgm:spPr/>
      <dgm:t>
        <a:bodyPr/>
        <a:lstStyle/>
        <a:p>
          <a:endParaRPr lang="en-US"/>
        </a:p>
      </dgm:t>
    </dgm:pt>
    <dgm:pt modelId="{C5B1AF31-F541-451B-B5F5-8B400E190568}" type="pres">
      <dgm:prSet presAssocID="{A3E61854-B6AE-4E27-98A6-00C182CD762D}" presName="Name21" presStyleCnt="0"/>
      <dgm:spPr/>
    </dgm:pt>
    <dgm:pt modelId="{819F08FA-CD38-461E-899B-4C189085E6B4}" type="pres">
      <dgm:prSet presAssocID="{A3E61854-B6AE-4E27-98A6-00C182CD762D}" presName="level2Shape" presStyleLbl="node4" presStyleIdx="1" presStyleCnt="11" custScaleX="241323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FB31ABE-A315-4856-A6A4-086093DDCF08}" type="pres">
      <dgm:prSet presAssocID="{A3E61854-B6AE-4E27-98A6-00C182CD762D}" presName="hierChild3" presStyleCnt="0"/>
      <dgm:spPr/>
    </dgm:pt>
    <dgm:pt modelId="{845C9E27-0885-47FE-AF60-D4BF8DBF28EE}" type="pres">
      <dgm:prSet presAssocID="{818195D7-914D-4091-9E63-D047198848EB}" presName="Name19" presStyleLbl="parChTrans1D4" presStyleIdx="2" presStyleCnt="11"/>
      <dgm:spPr/>
      <dgm:t>
        <a:bodyPr/>
        <a:lstStyle/>
        <a:p>
          <a:endParaRPr lang="en-US"/>
        </a:p>
      </dgm:t>
    </dgm:pt>
    <dgm:pt modelId="{449153A5-DA6B-4A1D-A78C-67680C799FF5}" type="pres">
      <dgm:prSet presAssocID="{46B15DD4-CB9E-47CB-BC25-6168270B217E}" presName="Name21" presStyleCnt="0"/>
      <dgm:spPr/>
    </dgm:pt>
    <dgm:pt modelId="{C383C0E9-40B9-4433-A564-8420B1E35D59}" type="pres">
      <dgm:prSet presAssocID="{46B15DD4-CB9E-47CB-BC25-6168270B217E}" presName="level2Shape" presStyleLbl="node4" presStyleIdx="2" presStyleCnt="1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64169DD6-BFCE-438F-9F0A-8340DA0E478D}" type="pres">
      <dgm:prSet presAssocID="{46B15DD4-CB9E-47CB-BC25-6168270B217E}" presName="hierChild3" presStyleCnt="0"/>
      <dgm:spPr/>
    </dgm:pt>
    <dgm:pt modelId="{F3D62255-C794-4593-94AE-FB9C847DD709}" type="pres">
      <dgm:prSet presAssocID="{F80C8765-6180-4FD4-AEBA-AD086EC401B2}" presName="Name19" presStyleLbl="parChTrans1D4" presStyleIdx="3" presStyleCnt="11"/>
      <dgm:spPr/>
      <dgm:t>
        <a:bodyPr/>
        <a:lstStyle/>
        <a:p>
          <a:endParaRPr lang="en-US"/>
        </a:p>
      </dgm:t>
    </dgm:pt>
    <dgm:pt modelId="{F550DF0C-724D-4681-AC9A-CBB6A8C8B5D6}" type="pres">
      <dgm:prSet presAssocID="{2E86A62D-8968-49D9-9912-31805369E6D4}" presName="Name21" presStyleCnt="0"/>
      <dgm:spPr/>
    </dgm:pt>
    <dgm:pt modelId="{500F2E2B-5F1F-43BB-B1D1-F4F4276014E7}" type="pres">
      <dgm:prSet presAssocID="{2E86A62D-8968-49D9-9912-31805369E6D4}" presName="level2Shape" presStyleLbl="node4" presStyleIdx="3" presStyleCnt="11" custScaleX="145270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40115CA-8D63-4ACC-AB60-364328159BEB}" type="pres">
      <dgm:prSet presAssocID="{2E86A62D-8968-49D9-9912-31805369E6D4}" presName="hierChild3" presStyleCnt="0"/>
      <dgm:spPr/>
    </dgm:pt>
    <dgm:pt modelId="{5BD2473B-A2F4-4FB3-911C-ADD8647265F8}" type="pres">
      <dgm:prSet presAssocID="{D2621AE3-04A7-4BD9-903E-A1C932856247}" presName="Name19" presStyleLbl="parChTrans1D4" presStyleIdx="4" presStyleCnt="11"/>
      <dgm:spPr/>
      <dgm:t>
        <a:bodyPr/>
        <a:lstStyle/>
        <a:p>
          <a:endParaRPr lang="en-US"/>
        </a:p>
      </dgm:t>
    </dgm:pt>
    <dgm:pt modelId="{A6839E01-99F0-403D-8A77-BB462A1A7302}" type="pres">
      <dgm:prSet presAssocID="{9E29511F-C438-4922-9449-7DB6DAA21455}" presName="Name21" presStyleCnt="0"/>
      <dgm:spPr/>
    </dgm:pt>
    <dgm:pt modelId="{75660B09-A725-4B67-917F-E218A9B2D0C5}" type="pres">
      <dgm:prSet presAssocID="{9E29511F-C438-4922-9449-7DB6DAA21455}" presName="level2Shape" presStyleLbl="node4" presStyleIdx="4" presStyleCnt="1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F9EBCD21-E700-4337-9751-A1711F749FEF}" type="pres">
      <dgm:prSet presAssocID="{9E29511F-C438-4922-9449-7DB6DAA21455}" presName="hierChild3" presStyleCnt="0"/>
      <dgm:spPr/>
    </dgm:pt>
    <dgm:pt modelId="{3389B813-01FA-4FDF-83E8-1A38CF57D604}" type="pres">
      <dgm:prSet presAssocID="{FA29D2FB-A7B0-4B3A-89DE-B507EC459630}" presName="Name19" presStyleLbl="parChTrans1D4" presStyleIdx="5" presStyleCnt="11"/>
      <dgm:spPr/>
      <dgm:t>
        <a:bodyPr/>
        <a:lstStyle/>
        <a:p>
          <a:endParaRPr lang="en-US"/>
        </a:p>
      </dgm:t>
    </dgm:pt>
    <dgm:pt modelId="{056CF765-D02E-4073-A820-0A6EF67E6CFB}" type="pres">
      <dgm:prSet presAssocID="{E93FB9BD-091D-406E-AE40-1706CA4B17EE}" presName="Name21" presStyleCnt="0"/>
      <dgm:spPr/>
    </dgm:pt>
    <dgm:pt modelId="{AD7C1F49-16C2-443B-A7A3-50D3F5E864C0}" type="pres">
      <dgm:prSet presAssocID="{E93FB9BD-091D-406E-AE40-1706CA4B17EE}" presName="level2Shape" presStyleLbl="node4" presStyleIdx="5" presStyleCnt="11" custScaleX="144949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11E09EE8-6663-4670-B9D5-6EDC6F269E0C}" type="pres">
      <dgm:prSet presAssocID="{E93FB9BD-091D-406E-AE40-1706CA4B17EE}" presName="hierChild3" presStyleCnt="0"/>
      <dgm:spPr/>
    </dgm:pt>
    <dgm:pt modelId="{788B1D7A-EE44-4689-9DF5-F44010500CC3}" type="pres">
      <dgm:prSet presAssocID="{57FEFE33-9236-42DB-93A5-C2E1E68C4DC5}" presName="Name19" presStyleLbl="parChTrans1D4" presStyleIdx="6" presStyleCnt="11"/>
      <dgm:spPr/>
      <dgm:t>
        <a:bodyPr/>
        <a:lstStyle/>
        <a:p>
          <a:endParaRPr lang="en-US"/>
        </a:p>
      </dgm:t>
    </dgm:pt>
    <dgm:pt modelId="{C7B10470-4774-4D5C-955B-30D7D4697B21}" type="pres">
      <dgm:prSet presAssocID="{27E48F8B-D328-4C20-A078-7B16C883AFD1}" presName="Name21" presStyleCnt="0"/>
      <dgm:spPr/>
    </dgm:pt>
    <dgm:pt modelId="{87772DAD-BC04-4FF6-AFA2-C5B8C1C18F5E}" type="pres">
      <dgm:prSet presAssocID="{27E48F8B-D328-4C20-A078-7B16C883AFD1}" presName="level2Shape" presStyleLbl="node4" presStyleIdx="6" presStyleCnt="1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A0ABA5-8C26-4B4D-A098-06316D8F56CB}" type="pres">
      <dgm:prSet presAssocID="{27E48F8B-D328-4C20-A078-7B16C883AFD1}" presName="hierChild3" presStyleCnt="0"/>
      <dgm:spPr/>
    </dgm:pt>
    <dgm:pt modelId="{01806C4E-8416-485D-8408-75B65CE469D6}" type="pres">
      <dgm:prSet presAssocID="{AEDEC830-EA04-4308-9FBA-15EB19446341}" presName="Name19" presStyleLbl="parChTrans1D4" presStyleIdx="7" presStyleCnt="11"/>
      <dgm:spPr/>
      <dgm:t>
        <a:bodyPr/>
        <a:lstStyle/>
        <a:p>
          <a:endParaRPr lang="en-US"/>
        </a:p>
      </dgm:t>
    </dgm:pt>
    <dgm:pt modelId="{CDF48219-99C8-497F-AA2C-6989266F96E7}" type="pres">
      <dgm:prSet presAssocID="{AB2A3B86-8036-4AAE-9834-2704A218399D}" presName="Name21" presStyleCnt="0"/>
      <dgm:spPr/>
    </dgm:pt>
    <dgm:pt modelId="{A9E35EDC-7920-496D-A7C3-78862ECDC50F}" type="pres">
      <dgm:prSet presAssocID="{AB2A3B86-8036-4AAE-9834-2704A218399D}" presName="level2Shape" presStyleLbl="node4" presStyleIdx="7" presStyleCnt="11" custScaleX="157167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09DC2A88-1E9D-480D-9B8B-8FB9B21AA301}" type="pres">
      <dgm:prSet presAssocID="{AB2A3B86-8036-4AAE-9834-2704A218399D}" presName="hierChild3" presStyleCnt="0"/>
      <dgm:spPr/>
    </dgm:pt>
    <dgm:pt modelId="{4050A04A-C8B9-4B14-ABC7-423F99E93FC1}" type="pres">
      <dgm:prSet presAssocID="{72AB29E8-0267-40AC-8C08-92CD94E6162E}" presName="Name19" presStyleLbl="parChTrans1D4" presStyleIdx="8" presStyleCnt="11"/>
      <dgm:spPr/>
      <dgm:t>
        <a:bodyPr/>
        <a:lstStyle/>
        <a:p>
          <a:endParaRPr lang="en-US"/>
        </a:p>
      </dgm:t>
    </dgm:pt>
    <dgm:pt modelId="{DDA56252-6A6E-46B4-9A3F-01804B58A726}" type="pres">
      <dgm:prSet presAssocID="{FB7738BF-7301-451B-82FC-1177ADDDE2E4}" presName="Name21" presStyleCnt="0"/>
      <dgm:spPr/>
    </dgm:pt>
    <dgm:pt modelId="{E359C516-CB1B-4F92-AB9C-2E99B59637EA}" type="pres">
      <dgm:prSet presAssocID="{FB7738BF-7301-451B-82FC-1177ADDDE2E4}" presName="level2Shape" presStyleLbl="node4" presStyleIdx="8" presStyleCnt="1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0E052E11-E57F-4264-BED3-411EB2C0774C}" type="pres">
      <dgm:prSet presAssocID="{FB7738BF-7301-451B-82FC-1177ADDDE2E4}" presName="hierChild3" presStyleCnt="0"/>
      <dgm:spPr/>
    </dgm:pt>
    <dgm:pt modelId="{FEC70AF0-A671-4E40-B4D5-2B96BD878D27}" type="pres">
      <dgm:prSet presAssocID="{605081B0-8AD3-489B-A66C-017EF67F5737}" presName="Name19" presStyleLbl="parChTrans1D4" presStyleIdx="9" presStyleCnt="11"/>
      <dgm:spPr/>
      <dgm:t>
        <a:bodyPr/>
        <a:lstStyle/>
        <a:p>
          <a:endParaRPr lang="en-US"/>
        </a:p>
      </dgm:t>
    </dgm:pt>
    <dgm:pt modelId="{DDC9BB71-14EF-4475-A580-8421FF3CD407}" type="pres">
      <dgm:prSet presAssocID="{BC647A83-7D2F-4380-8388-5325E2418E62}" presName="Name21" presStyleCnt="0"/>
      <dgm:spPr/>
    </dgm:pt>
    <dgm:pt modelId="{E6F3E4A9-153C-4262-811E-2495DB61C87E}" type="pres">
      <dgm:prSet presAssocID="{BC647A83-7D2F-4380-8388-5325E2418E62}" presName="level2Shape" presStyleLbl="node4" presStyleIdx="9" presStyleCnt="11" custScaleX="131060" custScaleY="213700" custLinFactNeighborX="90646" custLinFactNeighborY="-10637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8DF590A5-425B-4C33-898C-DBFEFD9E5567}" type="pres">
      <dgm:prSet presAssocID="{BC647A83-7D2F-4380-8388-5325E2418E62}" presName="hierChild3" presStyleCnt="0"/>
      <dgm:spPr/>
    </dgm:pt>
    <dgm:pt modelId="{AF9EBD9D-FEEA-4C91-A1E8-9C07F24C1A03}" type="pres">
      <dgm:prSet presAssocID="{14E2A655-C218-42B2-AF82-9348B07E3AF5}" presName="Name19" presStyleLbl="parChTrans1D4" presStyleIdx="10" presStyleCnt="11"/>
      <dgm:spPr/>
      <dgm:t>
        <a:bodyPr/>
        <a:lstStyle/>
        <a:p>
          <a:endParaRPr lang="en-US"/>
        </a:p>
      </dgm:t>
    </dgm:pt>
    <dgm:pt modelId="{D239E1B6-E7AC-48DB-B5FD-8B64C3A3A60E}" type="pres">
      <dgm:prSet presAssocID="{79C10A03-07B3-4FA6-ACDC-78B064C35DB8}" presName="Name21" presStyleCnt="0"/>
      <dgm:spPr/>
    </dgm:pt>
    <dgm:pt modelId="{952F670D-595C-4323-9EAD-3CCAE34405C7}" type="pres">
      <dgm:prSet presAssocID="{79C10A03-07B3-4FA6-ACDC-78B064C35DB8}" presName="level2Shape" presStyleLbl="node4" presStyleIdx="10" presStyleCnt="11" custFlipHor="1" custScaleX="34361" custScaleY="53571" custLinFactX="93608" custLinFactY="76589" custLinFactNeighborX="100000" custLinFactNeighborY="100000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C8C7A76D-CD00-4F84-9BFF-21EBE809B964}" type="pres">
      <dgm:prSet presAssocID="{79C10A03-07B3-4FA6-ACDC-78B064C35DB8}" presName="hierChild3" presStyleCnt="0"/>
      <dgm:spPr/>
    </dgm:pt>
    <dgm:pt modelId="{72D489D8-6DF1-4FA3-BA71-AB7FF62DB2D1}" type="pres">
      <dgm:prSet presAssocID="{E5CABAD6-676A-4B67-BB5B-8CA23F9B2C6C}" presName="bgShapesFlow" presStyleCnt="0"/>
      <dgm:spPr/>
    </dgm:pt>
  </dgm:ptLst>
  <dgm:cxnLst>
    <dgm:cxn modelId="{25894C89-98F5-43B9-B92E-AAF45D4950A2}" type="presOf" srcId="{BC647A83-7D2F-4380-8388-5325E2418E62}" destId="{E6F3E4A9-153C-4262-811E-2495DB61C87E}" srcOrd="0" destOrd="0" presId="urn:microsoft.com/office/officeart/2005/8/layout/hierarchy6"/>
    <dgm:cxn modelId="{17944351-A95C-495A-A3A6-4A7CCCC17412}" type="presOf" srcId="{5900D2DC-E4EF-4B1C-B338-361FB8219197}" destId="{A2E0F0C4-E039-4D2A-85B0-C76A807FF680}" srcOrd="0" destOrd="0" presId="urn:microsoft.com/office/officeart/2005/8/layout/hierarchy6"/>
    <dgm:cxn modelId="{3C958DF7-D834-4C76-A70F-CAF5E6F0D895}" srcId="{9E29511F-C438-4922-9449-7DB6DAA21455}" destId="{E93FB9BD-091D-406E-AE40-1706CA4B17EE}" srcOrd="0" destOrd="0" parTransId="{FA29D2FB-A7B0-4B3A-89DE-B507EC459630}" sibTransId="{54311A6C-52DE-41D6-AEFE-8A946DC37F8D}"/>
    <dgm:cxn modelId="{5552F966-8B79-48B9-9FCC-70E8BCBB6C39}" type="presOf" srcId="{79C10A03-07B3-4FA6-ACDC-78B064C35DB8}" destId="{952F670D-595C-4323-9EAD-3CCAE34405C7}" srcOrd="0" destOrd="0" presId="urn:microsoft.com/office/officeart/2005/8/layout/hierarchy6"/>
    <dgm:cxn modelId="{37A5397B-EC65-43ED-8B86-D4950C3DB87E}" srcId="{27E48F8B-D328-4C20-A078-7B16C883AFD1}" destId="{AB2A3B86-8036-4AAE-9834-2704A218399D}" srcOrd="0" destOrd="0" parTransId="{AEDEC830-EA04-4308-9FBA-15EB19446341}" sibTransId="{4B5757D3-034D-44CA-BDFB-64CA3C66903A}"/>
    <dgm:cxn modelId="{7AAC9BD8-E220-43DD-BA5E-BCE6AB246E42}" srcId="{E06BB8B2-AD04-456C-A8F7-54BECFCA131E}" destId="{F8472417-BE7A-4F2F-854E-62B47305602E}" srcOrd="0" destOrd="0" parTransId="{B98B27A8-E111-4D59-B8F1-9DEF9AAF4250}" sibTransId="{CF6F8DCC-D2A8-4CE6-AFE2-5A7EAFC4221A}"/>
    <dgm:cxn modelId="{3CF9D113-6E76-4D17-AF9D-F7698053E82D}" type="presOf" srcId="{E06BB8B2-AD04-456C-A8F7-54BECFCA131E}" destId="{FB15B55D-7EF5-4D41-9357-E2A6986AF345}" srcOrd="0" destOrd="0" presId="urn:microsoft.com/office/officeart/2005/8/layout/hierarchy6"/>
    <dgm:cxn modelId="{BF4708A6-16CD-4B49-8A4D-DEF9898F8D45}" type="presOf" srcId="{2E86A62D-8968-49D9-9912-31805369E6D4}" destId="{500F2E2B-5F1F-43BB-B1D1-F4F4276014E7}" srcOrd="0" destOrd="0" presId="urn:microsoft.com/office/officeart/2005/8/layout/hierarchy6"/>
    <dgm:cxn modelId="{91D4B9AD-6660-4415-AFCD-C40F493BE246}" type="presOf" srcId="{EDE209F2-0B86-471C-803E-0998C5981EDC}" destId="{FA9EC79E-845C-4C23-8F66-2B9F2838AF10}" srcOrd="0" destOrd="0" presId="urn:microsoft.com/office/officeart/2005/8/layout/hierarchy6"/>
    <dgm:cxn modelId="{4EF1A1F7-4325-4A0F-AE20-2E498C3C021D}" type="presOf" srcId="{AB2A3B86-8036-4AAE-9834-2704A218399D}" destId="{A9E35EDC-7920-496D-A7C3-78862ECDC50F}" srcOrd="0" destOrd="0" presId="urn:microsoft.com/office/officeart/2005/8/layout/hierarchy6"/>
    <dgm:cxn modelId="{036390F9-7EB4-43BC-BACC-225FD4C8CF1A}" srcId="{BC647A83-7D2F-4380-8388-5325E2418E62}" destId="{79C10A03-07B3-4FA6-ACDC-78B064C35DB8}" srcOrd="0" destOrd="0" parTransId="{14E2A655-C218-42B2-AF82-9348B07E3AF5}" sibTransId="{7A35CD39-5944-46C1-B794-05E9AB5064D8}"/>
    <dgm:cxn modelId="{15AB08BB-BADA-4940-9EC1-8707C7441560}" type="presOf" srcId="{14E2A655-C218-42B2-AF82-9348B07E3AF5}" destId="{AF9EBD9D-FEEA-4C91-A1E8-9C07F24C1A03}" srcOrd="0" destOrd="0" presId="urn:microsoft.com/office/officeart/2005/8/layout/hierarchy6"/>
    <dgm:cxn modelId="{71A971C5-F874-41EB-939C-4EF02DCF6572}" type="presOf" srcId="{55778572-BD07-4A2A-99C8-77F494A8391B}" destId="{41FCC315-4E20-42CB-B7DA-34709750AEFF}" srcOrd="0" destOrd="0" presId="urn:microsoft.com/office/officeart/2005/8/layout/hierarchy6"/>
    <dgm:cxn modelId="{4D207379-359F-481C-A1FA-E78D0357CBBF}" type="presOf" srcId="{A192A935-8E1F-472B-9320-B98B04AA4DF7}" destId="{A07092CB-ED2A-43BA-97D6-585579B6B62E}" srcOrd="0" destOrd="0" presId="urn:microsoft.com/office/officeart/2005/8/layout/hierarchy6"/>
    <dgm:cxn modelId="{56A85BB1-A2B1-409D-954A-F2C32FC65C2F}" type="presOf" srcId="{E5CABAD6-676A-4B67-BB5B-8CA23F9B2C6C}" destId="{51F291AC-9C00-4A33-88AE-83271B743448}" srcOrd="0" destOrd="0" presId="urn:microsoft.com/office/officeart/2005/8/layout/hierarchy6"/>
    <dgm:cxn modelId="{047ACA69-4E89-447A-BEC1-64C3ED7E1E9D}" type="presOf" srcId="{46B15DD4-CB9E-47CB-BC25-6168270B217E}" destId="{C383C0E9-40B9-4433-A564-8420B1E35D59}" srcOrd="0" destOrd="0" presId="urn:microsoft.com/office/officeart/2005/8/layout/hierarchy6"/>
    <dgm:cxn modelId="{7DBD8E30-3E14-48A4-98F7-990CED921C0F}" srcId="{A3E61854-B6AE-4E27-98A6-00C182CD762D}" destId="{46B15DD4-CB9E-47CB-BC25-6168270B217E}" srcOrd="0" destOrd="0" parTransId="{818195D7-914D-4091-9E63-D047198848EB}" sibTransId="{8BD60A6D-C24D-4175-A188-7D06BF6C0B90}"/>
    <dgm:cxn modelId="{65C20169-BB9E-44AD-BF67-B7AEF78A8C0B}" type="presOf" srcId="{AEDEC830-EA04-4308-9FBA-15EB19446341}" destId="{01806C4E-8416-485D-8408-75B65CE469D6}" srcOrd="0" destOrd="0" presId="urn:microsoft.com/office/officeart/2005/8/layout/hierarchy6"/>
    <dgm:cxn modelId="{05A1C1B1-01D9-44B7-8BAE-7CE89F7BB621}" type="presOf" srcId="{C1E68F6E-443B-453B-A55C-0C4F4D33C66A}" destId="{1BF8D1B4-CD0D-472B-A788-EC803A936DF8}" srcOrd="0" destOrd="0" presId="urn:microsoft.com/office/officeart/2005/8/layout/hierarchy6"/>
    <dgm:cxn modelId="{C12E8D3E-9A2E-4FE6-B265-88D914EAAE5A}" type="presOf" srcId="{57FEFE33-9236-42DB-93A5-C2E1E68C4DC5}" destId="{788B1D7A-EE44-4689-9DF5-F44010500CC3}" srcOrd="0" destOrd="0" presId="urn:microsoft.com/office/officeart/2005/8/layout/hierarchy6"/>
    <dgm:cxn modelId="{4243671C-B90E-4229-A289-CC6E9BEFA38C}" type="presOf" srcId="{CD010994-7BFE-4FF8-8B3E-075925DE697A}" destId="{8AC308A2-14F9-4B6E-84CE-AC83FB975CA5}" srcOrd="0" destOrd="0" presId="urn:microsoft.com/office/officeart/2005/8/layout/hierarchy6"/>
    <dgm:cxn modelId="{6980E8DA-1B94-4353-875D-A8D175725D49}" type="presOf" srcId="{E93FB9BD-091D-406E-AE40-1706CA4B17EE}" destId="{AD7C1F49-16C2-443B-A7A3-50D3F5E864C0}" srcOrd="0" destOrd="0" presId="urn:microsoft.com/office/officeart/2005/8/layout/hierarchy6"/>
    <dgm:cxn modelId="{B3DFCA15-A26A-4232-8232-B5105146089E}" type="presOf" srcId="{72AB29E8-0267-40AC-8C08-92CD94E6162E}" destId="{4050A04A-C8B9-4B14-ABC7-423F99E93FC1}" srcOrd="0" destOrd="0" presId="urn:microsoft.com/office/officeart/2005/8/layout/hierarchy6"/>
    <dgm:cxn modelId="{B4044CC3-87F7-4A96-AFEE-2A67F44A8F93}" srcId="{F8472417-BE7A-4F2F-854E-62B47305602E}" destId="{CD010994-7BFE-4FF8-8B3E-075925DE697A}" srcOrd="0" destOrd="0" parTransId="{EDE209F2-0B86-471C-803E-0998C5981EDC}" sibTransId="{9F1B2732-81DC-4F99-8926-47B782DAA193}"/>
    <dgm:cxn modelId="{9F1B628A-5448-4F04-8E00-D5FC1A90EF7A}" srcId="{2E86A62D-8968-49D9-9912-31805369E6D4}" destId="{27E48F8B-D328-4C20-A078-7B16C883AFD1}" srcOrd="1" destOrd="0" parTransId="{57FEFE33-9236-42DB-93A5-C2E1E68C4DC5}" sibTransId="{7129BB5D-CD6D-4AC3-BA76-75B3DEBF07F9}"/>
    <dgm:cxn modelId="{83231A81-D973-4A13-8F6B-BC759CBFABDE}" srcId="{FB7738BF-7301-451B-82FC-1177ADDDE2E4}" destId="{BC647A83-7D2F-4380-8388-5325E2418E62}" srcOrd="0" destOrd="0" parTransId="{605081B0-8AD3-489B-A66C-017EF67F5737}" sibTransId="{CA772282-5CAE-466D-A475-BF984EB3EFA9}"/>
    <dgm:cxn modelId="{F51CC711-A241-4B4D-B269-B9C71CBB7020}" srcId="{B0D63893-36FC-45A4-9969-B47A6FB1B630}" destId="{A3E61854-B6AE-4E27-98A6-00C182CD762D}" srcOrd="0" destOrd="0" parTransId="{C1E68F6E-443B-453B-A55C-0C4F4D33C66A}" sibTransId="{A05C53B1-5946-49DF-8AFB-34D1E33846AE}"/>
    <dgm:cxn modelId="{76B8BDF6-97A1-4C6A-8F3D-FD18D9C3AE74}" type="presOf" srcId="{9E29511F-C438-4922-9449-7DB6DAA21455}" destId="{75660B09-A725-4B67-917F-E218A9B2D0C5}" srcOrd="0" destOrd="0" presId="urn:microsoft.com/office/officeart/2005/8/layout/hierarchy6"/>
    <dgm:cxn modelId="{CFD00D90-1953-4D06-A67B-0E9A8FDE1780}" type="presOf" srcId="{605081B0-8AD3-489B-A66C-017EF67F5737}" destId="{FEC70AF0-A671-4E40-B4D5-2B96BD878D27}" srcOrd="0" destOrd="0" presId="urn:microsoft.com/office/officeart/2005/8/layout/hierarchy6"/>
    <dgm:cxn modelId="{86B260B5-47AD-4215-AD97-CE3E69D1A1CA}" type="presOf" srcId="{D2621AE3-04A7-4BD9-903E-A1C932856247}" destId="{5BD2473B-A2F4-4FB3-911C-ADD8647265F8}" srcOrd="0" destOrd="0" presId="urn:microsoft.com/office/officeart/2005/8/layout/hierarchy6"/>
    <dgm:cxn modelId="{B2558716-3C6B-47DF-A65D-18B42CB0BD9D}" type="presOf" srcId="{FA29D2FB-A7B0-4B3A-89DE-B507EC459630}" destId="{3389B813-01FA-4FDF-83E8-1A38CF57D604}" srcOrd="0" destOrd="0" presId="urn:microsoft.com/office/officeart/2005/8/layout/hierarchy6"/>
    <dgm:cxn modelId="{0A8CE8F9-E73D-4B79-B714-C3F7F0A4A12B}" srcId="{E5CABAD6-676A-4B67-BB5B-8CA23F9B2C6C}" destId="{55778572-BD07-4A2A-99C8-77F494A8391B}" srcOrd="0" destOrd="0" parTransId="{6886F0EE-6CBB-4A0A-A383-5ECEB112684B}" sibTransId="{EBAAD465-10FD-4395-A0AC-FD254FBADBBD}"/>
    <dgm:cxn modelId="{22F08870-9913-4D12-8BFB-108886D37EBE}" srcId="{55778572-BD07-4A2A-99C8-77F494A8391B}" destId="{E06BB8B2-AD04-456C-A8F7-54BECFCA131E}" srcOrd="0" destOrd="0" parTransId="{A192A935-8E1F-472B-9320-B98B04AA4DF7}" sibTransId="{9AF56364-4936-4670-B2D7-8BECCB2255F1}"/>
    <dgm:cxn modelId="{2FF3168D-E91D-492E-819C-90078F368AC9}" type="presOf" srcId="{A3E61854-B6AE-4E27-98A6-00C182CD762D}" destId="{819F08FA-CD38-461E-899B-4C189085E6B4}" srcOrd="0" destOrd="0" presId="urn:microsoft.com/office/officeart/2005/8/layout/hierarchy6"/>
    <dgm:cxn modelId="{EBDD9417-8D0A-4FCB-80E1-1AE8BB4C97EE}" type="presOf" srcId="{B0D63893-36FC-45A4-9969-B47A6FB1B630}" destId="{E363DC33-C8BE-4918-8061-6DC44EE7F808}" srcOrd="0" destOrd="0" presId="urn:microsoft.com/office/officeart/2005/8/layout/hierarchy6"/>
    <dgm:cxn modelId="{953C90FD-0470-4018-974C-75308782B98C}" type="presOf" srcId="{818195D7-914D-4091-9E63-D047198848EB}" destId="{845C9E27-0885-47FE-AF60-D4BF8DBF28EE}" srcOrd="0" destOrd="0" presId="urn:microsoft.com/office/officeart/2005/8/layout/hierarchy6"/>
    <dgm:cxn modelId="{A9358D07-48C9-43FD-A52A-D4A63150AE16}" srcId="{2E86A62D-8968-49D9-9912-31805369E6D4}" destId="{9E29511F-C438-4922-9449-7DB6DAA21455}" srcOrd="0" destOrd="0" parTransId="{D2621AE3-04A7-4BD9-903E-A1C932856247}" sibTransId="{A4251320-5561-490E-9351-259901455C66}"/>
    <dgm:cxn modelId="{762C87C2-7AE6-4CEA-B78D-1ABE10DACC48}" srcId="{A3E61854-B6AE-4E27-98A6-00C182CD762D}" destId="{FB7738BF-7301-451B-82FC-1177ADDDE2E4}" srcOrd="1" destOrd="0" parTransId="{72AB29E8-0267-40AC-8C08-92CD94E6162E}" sibTransId="{71BE465D-3423-480D-A1D3-D89FF23E2A73}"/>
    <dgm:cxn modelId="{F88F2114-C562-4441-9900-0FB4D54B7882}" type="presOf" srcId="{27E48F8B-D328-4C20-A078-7B16C883AFD1}" destId="{87772DAD-BC04-4FF6-AFA2-C5B8C1C18F5E}" srcOrd="0" destOrd="0" presId="urn:microsoft.com/office/officeart/2005/8/layout/hierarchy6"/>
    <dgm:cxn modelId="{70619FC1-88E4-432C-874D-F381CB8CC711}" srcId="{E06BB8B2-AD04-456C-A8F7-54BECFCA131E}" destId="{B0D63893-36FC-45A4-9969-B47A6FB1B630}" srcOrd="1" destOrd="0" parTransId="{5900D2DC-E4EF-4B1C-B338-361FB8219197}" sibTransId="{257739E4-C1C1-48B4-9E1D-2200BFAE131D}"/>
    <dgm:cxn modelId="{1D93640D-6557-4E5E-B438-9F3A349F64A9}" srcId="{46B15DD4-CB9E-47CB-BC25-6168270B217E}" destId="{2E86A62D-8968-49D9-9912-31805369E6D4}" srcOrd="0" destOrd="0" parTransId="{F80C8765-6180-4FD4-AEBA-AD086EC401B2}" sibTransId="{D23FF7C8-10E9-4B15-B212-BCE68C402881}"/>
    <dgm:cxn modelId="{EB65A2AE-7341-430C-AC5C-F77CA61828F7}" type="presOf" srcId="{FB7738BF-7301-451B-82FC-1177ADDDE2E4}" destId="{E359C516-CB1B-4F92-AB9C-2E99B59637EA}" srcOrd="0" destOrd="0" presId="urn:microsoft.com/office/officeart/2005/8/layout/hierarchy6"/>
    <dgm:cxn modelId="{6D969C8C-306D-4722-A763-5D498B35FA46}" type="presOf" srcId="{F8472417-BE7A-4F2F-854E-62B47305602E}" destId="{31C9D6FE-3E17-4E74-BE89-0EB71E186FE8}" srcOrd="0" destOrd="0" presId="urn:microsoft.com/office/officeart/2005/8/layout/hierarchy6"/>
    <dgm:cxn modelId="{96191BC0-0570-41EE-8B84-49D155A4710B}" type="presOf" srcId="{B98B27A8-E111-4D59-B8F1-9DEF9AAF4250}" destId="{CDB41430-22D6-4FEC-8CB2-87228F2E9D58}" srcOrd="0" destOrd="0" presId="urn:microsoft.com/office/officeart/2005/8/layout/hierarchy6"/>
    <dgm:cxn modelId="{2962F65D-3EE3-4BE3-8385-CBA3BCA76BD2}" type="presOf" srcId="{F80C8765-6180-4FD4-AEBA-AD086EC401B2}" destId="{F3D62255-C794-4593-94AE-FB9C847DD709}" srcOrd="0" destOrd="0" presId="urn:microsoft.com/office/officeart/2005/8/layout/hierarchy6"/>
    <dgm:cxn modelId="{14377D94-5C0C-4FFB-97B4-6D87B1E5C148}" type="presParOf" srcId="{51F291AC-9C00-4A33-88AE-83271B743448}" destId="{AC0C25D6-4EF2-4D10-A391-27408485E673}" srcOrd="0" destOrd="0" presId="urn:microsoft.com/office/officeart/2005/8/layout/hierarchy6"/>
    <dgm:cxn modelId="{F007B21A-4579-4DEC-9680-236B9022D56C}" type="presParOf" srcId="{AC0C25D6-4EF2-4D10-A391-27408485E673}" destId="{81CF41D2-8245-4C5B-87D3-6DFE3AEDA93C}" srcOrd="0" destOrd="0" presId="urn:microsoft.com/office/officeart/2005/8/layout/hierarchy6"/>
    <dgm:cxn modelId="{A52C964B-158D-4171-9B03-32E5CC09CECC}" type="presParOf" srcId="{81CF41D2-8245-4C5B-87D3-6DFE3AEDA93C}" destId="{1DD30F3B-6A8A-475A-AC66-94EAC20A6140}" srcOrd="0" destOrd="0" presId="urn:microsoft.com/office/officeart/2005/8/layout/hierarchy6"/>
    <dgm:cxn modelId="{4ABBFC38-01BA-45E2-8320-590BFA9177BF}" type="presParOf" srcId="{1DD30F3B-6A8A-475A-AC66-94EAC20A6140}" destId="{41FCC315-4E20-42CB-B7DA-34709750AEFF}" srcOrd="0" destOrd="0" presId="urn:microsoft.com/office/officeart/2005/8/layout/hierarchy6"/>
    <dgm:cxn modelId="{C5FEEDE3-9D52-4513-AF4C-F2F648755F97}" type="presParOf" srcId="{1DD30F3B-6A8A-475A-AC66-94EAC20A6140}" destId="{236D54AE-E78D-4701-84C9-5062B0F340C5}" srcOrd="1" destOrd="0" presId="urn:microsoft.com/office/officeart/2005/8/layout/hierarchy6"/>
    <dgm:cxn modelId="{81FDC63C-1B65-4403-B014-E70F674AE41A}" type="presParOf" srcId="{236D54AE-E78D-4701-84C9-5062B0F340C5}" destId="{A07092CB-ED2A-43BA-97D6-585579B6B62E}" srcOrd="0" destOrd="0" presId="urn:microsoft.com/office/officeart/2005/8/layout/hierarchy6"/>
    <dgm:cxn modelId="{C1BE03BC-53B4-470C-B2CB-8B2427115174}" type="presParOf" srcId="{236D54AE-E78D-4701-84C9-5062B0F340C5}" destId="{E2BD49C4-38A0-4A9C-9AE6-A7514C2C5353}" srcOrd="1" destOrd="0" presId="urn:microsoft.com/office/officeart/2005/8/layout/hierarchy6"/>
    <dgm:cxn modelId="{28B7797E-B33A-490C-919A-6E7958491DC4}" type="presParOf" srcId="{E2BD49C4-38A0-4A9C-9AE6-A7514C2C5353}" destId="{FB15B55D-7EF5-4D41-9357-E2A6986AF345}" srcOrd="0" destOrd="0" presId="urn:microsoft.com/office/officeart/2005/8/layout/hierarchy6"/>
    <dgm:cxn modelId="{9C279BD7-11A2-457D-8F60-7CEABFADD69E}" type="presParOf" srcId="{E2BD49C4-38A0-4A9C-9AE6-A7514C2C5353}" destId="{2D49B6BE-1CD0-4C18-AE56-B24736B5F770}" srcOrd="1" destOrd="0" presId="urn:microsoft.com/office/officeart/2005/8/layout/hierarchy6"/>
    <dgm:cxn modelId="{9AC11C50-817E-4705-8528-187DF8B138A0}" type="presParOf" srcId="{2D49B6BE-1CD0-4C18-AE56-B24736B5F770}" destId="{CDB41430-22D6-4FEC-8CB2-87228F2E9D58}" srcOrd="0" destOrd="0" presId="urn:microsoft.com/office/officeart/2005/8/layout/hierarchy6"/>
    <dgm:cxn modelId="{4BCD9903-18FA-4BFE-9DD7-F3591E288181}" type="presParOf" srcId="{2D49B6BE-1CD0-4C18-AE56-B24736B5F770}" destId="{51E8D55E-1DDA-4950-8019-20943D3B5BC6}" srcOrd="1" destOrd="0" presId="urn:microsoft.com/office/officeart/2005/8/layout/hierarchy6"/>
    <dgm:cxn modelId="{EAD91DE3-8577-4CD0-B0E1-ED24F5A1284A}" type="presParOf" srcId="{51E8D55E-1DDA-4950-8019-20943D3B5BC6}" destId="{31C9D6FE-3E17-4E74-BE89-0EB71E186FE8}" srcOrd="0" destOrd="0" presId="urn:microsoft.com/office/officeart/2005/8/layout/hierarchy6"/>
    <dgm:cxn modelId="{982050C3-CF8A-46CF-A15D-935FA8C91B45}" type="presParOf" srcId="{51E8D55E-1DDA-4950-8019-20943D3B5BC6}" destId="{D9CDEDFA-1F58-4882-A765-E07B20A39F85}" srcOrd="1" destOrd="0" presId="urn:microsoft.com/office/officeart/2005/8/layout/hierarchy6"/>
    <dgm:cxn modelId="{07FF5D57-3DCF-46E5-939E-D40E5BF7091C}" type="presParOf" srcId="{D9CDEDFA-1F58-4882-A765-E07B20A39F85}" destId="{FA9EC79E-845C-4C23-8F66-2B9F2838AF10}" srcOrd="0" destOrd="0" presId="urn:microsoft.com/office/officeart/2005/8/layout/hierarchy6"/>
    <dgm:cxn modelId="{05A07F8D-4DAC-4FBC-9E21-DFB87B8EEB89}" type="presParOf" srcId="{D9CDEDFA-1F58-4882-A765-E07B20A39F85}" destId="{BD21D753-0962-4A84-83E7-581B3483E959}" srcOrd="1" destOrd="0" presId="urn:microsoft.com/office/officeart/2005/8/layout/hierarchy6"/>
    <dgm:cxn modelId="{655E8AB4-22B2-4579-B78A-577B0B98A213}" type="presParOf" srcId="{BD21D753-0962-4A84-83E7-581B3483E959}" destId="{8AC308A2-14F9-4B6E-84CE-AC83FB975CA5}" srcOrd="0" destOrd="0" presId="urn:microsoft.com/office/officeart/2005/8/layout/hierarchy6"/>
    <dgm:cxn modelId="{D95583B0-8B70-4CE0-B744-497FE429CE9F}" type="presParOf" srcId="{BD21D753-0962-4A84-83E7-581B3483E959}" destId="{88F3DC63-CD3D-4A65-B667-CC0C6FB880A9}" srcOrd="1" destOrd="0" presId="urn:microsoft.com/office/officeart/2005/8/layout/hierarchy6"/>
    <dgm:cxn modelId="{98D0F8D5-0825-4EAA-8D3F-EFFA72116343}" type="presParOf" srcId="{2D49B6BE-1CD0-4C18-AE56-B24736B5F770}" destId="{A2E0F0C4-E039-4D2A-85B0-C76A807FF680}" srcOrd="2" destOrd="0" presId="urn:microsoft.com/office/officeart/2005/8/layout/hierarchy6"/>
    <dgm:cxn modelId="{9DFB5CB5-2A17-49E4-B8EF-52940BB7B868}" type="presParOf" srcId="{2D49B6BE-1CD0-4C18-AE56-B24736B5F770}" destId="{88536704-F860-4A6C-91FB-015940265F21}" srcOrd="3" destOrd="0" presId="urn:microsoft.com/office/officeart/2005/8/layout/hierarchy6"/>
    <dgm:cxn modelId="{133B9DC0-644F-4663-9538-7CEA6B63CCAC}" type="presParOf" srcId="{88536704-F860-4A6C-91FB-015940265F21}" destId="{E363DC33-C8BE-4918-8061-6DC44EE7F808}" srcOrd="0" destOrd="0" presId="urn:microsoft.com/office/officeart/2005/8/layout/hierarchy6"/>
    <dgm:cxn modelId="{9783F629-4238-4FC3-B613-F2BC15D27A3D}" type="presParOf" srcId="{88536704-F860-4A6C-91FB-015940265F21}" destId="{5D03EE1E-16CF-4FC6-B1A2-CB046CE600BE}" srcOrd="1" destOrd="0" presId="urn:microsoft.com/office/officeart/2005/8/layout/hierarchy6"/>
    <dgm:cxn modelId="{CE5CFBD7-36C8-4580-8DCA-FAC00E7278F3}" type="presParOf" srcId="{5D03EE1E-16CF-4FC6-B1A2-CB046CE600BE}" destId="{1BF8D1B4-CD0D-472B-A788-EC803A936DF8}" srcOrd="0" destOrd="0" presId="urn:microsoft.com/office/officeart/2005/8/layout/hierarchy6"/>
    <dgm:cxn modelId="{FC21795E-9CF4-4A07-AA0F-9CB9E1A7A893}" type="presParOf" srcId="{5D03EE1E-16CF-4FC6-B1A2-CB046CE600BE}" destId="{C5B1AF31-F541-451B-B5F5-8B400E190568}" srcOrd="1" destOrd="0" presId="urn:microsoft.com/office/officeart/2005/8/layout/hierarchy6"/>
    <dgm:cxn modelId="{4B536209-52A8-4744-A9CE-32F1AC0223BA}" type="presParOf" srcId="{C5B1AF31-F541-451B-B5F5-8B400E190568}" destId="{819F08FA-CD38-461E-899B-4C189085E6B4}" srcOrd="0" destOrd="0" presId="urn:microsoft.com/office/officeart/2005/8/layout/hierarchy6"/>
    <dgm:cxn modelId="{8A787075-484D-4E6F-B899-2CD3434EE3E0}" type="presParOf" srcId="{C5B1AF31-F541-451B-B5F5-8B400E190568}" destId="{DFB31ABE-A315-4856-A6A4-086093DDCF08}" srcOrd="1" destOrd="0" presId="urn:microsoft.com/office/officeart/2005/8/layout/hierarchy6"/>
    <dgm:cxn modelId="{3CF0CE80-26C7-43F0-951A-605F41E75CA2}" type="presParOf" srcId="{DFB31ABE-A315-4856-A6A4-086093DDCF08}" destId="{845C9E27-0885-47FE-AF60-D4BF8DBF28EE}" srcOrd="0" destOrd="0" presId="urn:microsoft.com/office/officeart/2005/8/layout/hierarchy6"/>
    <dgm:cxn modelId="{A4797926-B7BE-4B07-BB81-F84FE99507C3}" type="presParOf" srcId="{DFB31ABE-A315-4856-A6A4-086093DDCF08}" destId="{449153A5-DA6B-4A1D-A78C-67680C799FF5}" srcOrd="1" destOrd="0" presId="urn:microsoft.com/office/officeart/2005/8/layout/hierarchy6"/>
    <dgm:cxn modelId="{45F4983B-7672-409C-A1AD-663CCF9BC861}" type="presParOf" srcId="{449153A5-DA6B-4A1D-A78C-67680C799FF5}" destId="{C383C0E9-40B9-4433-A564-8420B1E35D59}" srcOrd="0" destOrd="0" presId="urn:microsoft.com/office/officeart/2005/8/layout/hierarchy6"/>
    <dgm:cxn modelId="{1DCA1541-81B9-4FAF-8C86-444B6D23181B}" type="presParOf" srcId="{449153A5-DA6B-4A1D-A78C-67680C799FF5}" destId="{64169DD6-BFCE-438F-9F0A-8340DA0E478D}" srcOrd="1" destOrd="0" presId="urn:microsoft.com/office/officeart/2005/8/layout/hierarchy6"/>
    <dgm:cxn modelId="{AD8E3879-A5F1-4C1E-82BD-60AA25A2D9D9}" type="presParOf" srcId="{64169DD6-BFCE-438F-9F0A-8340DA0E478D}" destId="{F3D62255-C794-4593-94AE-FB9C847DD709}" srcOrd="0" destOrd="0" presId="urn:microsoft.com/office/officeart/2005/8/layout/hierarchy6"/>
    <dgm:cxn modelId="{0E956078-9F29-4EC8-A384-33E0B9D424B3}" type="presParOf" srcId="{64169DD6-BFCE-438F-9F0A-8340DA0E478D}" destId="{F550DF0C-724D-4681-AC9A-CBB6A8C8B5D6}" srcOrd="1" destOrd="0" presId="urn:microsoft.com/office/officeart/2005/8/layout/hierarchy6"/>
    <dgm:cxn modelId="{E7CF02CE-0F2E-4845-80CD-46776EEFC008}" type="presParOf" srcId="{F550DF0C-724D-4681-AC9A-CBB6A8C8B5D6}" destId="{500F2E2B-5F1F-43BB-B1D1-F4F4276014E7}" srcOrd="0" destOrd="0" presId="urn:microsoft.com/office/officeart/2005/8/layout/hierarchy6"/>
    <dgm:cxn modelId="{4748E19F-3AFD-4551-B315-BBF0B9DB1407}" type="presParOf" srcId="{F550DF0C-724D-4681-AC9A-CBB6A8C8B5D6}" destId="{D40115CA-8D63-4ACC-AB60-364328159BEB}" srcOrd="1" destOrd="0" presId="urn:microsoft.com/office/officeart/2005/8/layout/hierarchy6"/>
    <dgm:cxn modelId="{6F35DE5F-D8CE-4066-B6C2-C9FA312A2722}" type="presParOf" srcId="{D40115CA-8D63-4ACC-AB60-364328159BEB}" destId="{5BD2473B-A2F4-4FB3-911C-ADD8647265F8}" srcOrd="0" destOrd="0" presId="urn:microsoft.com/office/officeart/2005/8/layout/hierarchy6"/>
    <dgm:cxn modelId="{7191DEEB-BDB9-4095-B562-62BE3ECAD48D}" type="presParOf" srcId="{D40115CA-8D63-4ACC-AB60-364328159BEB}" destId="{A6839E01-99F0-403D-8A77-BB462A1A7302}" srcOrd="1" destOrd="0" presId="urn:microsoft.com/office/officeart/2005/8/layout/hierarchy6"/>
    <dgm:cxn modelId="{637A950F-A380-43D8-9DF4-C694DB1C2463}" type="presParOf" srcId="{A6839E01-99F0-403D-8A77-BB462A1A7302}" destId="{75660B09-A725-4B67-917F-E218A9B2D0C5}" srcOrd="0" destOrd="0" presId="urn:microsoft.com/office/officeart/2005/8/layout/hierarchy6"/>
    <dgm:cxn modelId="{CDE55723-95FD-4783-B956-395D722328E2}" type="presParOf" srcId="{A6839E01-99F0-403D-8A77-BB462A1A7302}" destId="{F9EBCD21-E700-4337-9751-A1711F749FEF}" srcOrd="1" destOrd="0" presId="urn:microsoft.com/office/officeart/2005/8/layout/hierarchy6"/>
    <dgm:cxn modelId="{2FE457A7-02E7-4F7C-AF4B-FD484ED85739}" type="presParOf" srcId="{F9EBCD21-E700-4337-9751-A1711F749FEF}" destId="{3389B813-01FA-4FDF-83E8-1A38CF57D604}" srcOrd="0" destOrd="0" presId="urn:microsoft.com/office/officeart/2005/8/layout/hierarchy6"/>
    <dgm:cxn modelId="{13DEC6F9-71D6-456E-A875-BBF7E8CE5521}" type="presParOf" srcId="{F9EBCD21-E700-4337-9751-A1711F749FEF}" destId="{056CF765-D02E-4073-A820-0A6EF67E6CFB}" srcOrd="1" destOrd="0" presId="urn:microsoft.com/office/officeart/2005/8/layout/hierarchy6"/>
    <dgm:cxn modelId="{072BD328-920A-4639-A3FE-C99687E5EC74}" type="presParOf" srcId="{056CF765-D02E-4073-A820-0A6EF67E6CFB}" destId="{AD7C1F49-16C2-443B-A7A3-50D3F5E864C0}" srcOrd="0" destOrd="0" presId="urn:microsoft.com/office/officeart/2005/8/layout/hierarchy6"/>
    <dgm:cxn modelId="{1BDA9356-FF3D-4FD3-8C36-638226EBFC51}" type="presParOf" srcId="{056CF765-D02E-4073-A820-0A6EF67E6CFB}" destId="{11E09EE8-6663-4670-B9D5-6EDC6F269E0C}" srcOrd="1" destOrd="0" presId="urn:microsoft.com/office/officeart/2005/8/layout/hierarchy6"/>
    <dgm:cxn modelId="{58B8877C-5019-48AE-9B9D-79CA4DE6A2A8}" type="presParOf" srcId="{D40115CA-8D63-4ACC-AB60-364328159BEB}" destId="{788B1D7A-EE44-4689-9DF5-F44010500CC3}" srcOrd="2" destOrd="0" presId="urn:microsoft.com/office/officeart/2005/8/layout/hierarchy6"/>
    <dgm:cxn modelId="{541C1A96-8204-4D0F-8227-8369DBEDB7C2}" type="presParOf" srcId="{D40115CA-8D63-4ACC-AB60-364328159BEB}" destId="{C7B10470-4774-4D5C-955B-30D7D4697B21}" srcOrd="3" destOrd="0" presId="urn:microsoft.com/office/officeart/2005/8/layout/hierarchy6"/>
    <dgm:cxn modelId="{236D1EA5-D1A3-4609-A135-D3DB887304B4}" type="presParOf" srcId="{C7B10470-4774-4D5C-955B-30D7D4697B21}" destId="{87772DAD-BC04-4FF6-AFA2-C5B8C1C18F5E}" srcOrd="0" destOrd="0" presId="urn:microsoft.com/office/officeart/2005/8/layout/hierarchy6"/>
    <dgm:cxn modelId="{2E1C2A83-41F5-4AEF-BBD3-B2116CEEEB6B}" type="presParOf" srcId="{C7B10470-4774-4D5C-955B-30D7D4697B21}" destId="{5DA0ABA5-8C26-4B4D-A098-06316D8F56CB}" srcOrd="1" destOrd="0" presId="urn:microsoft.com/office/officeart/2005/8/layout/hierarchy6"/>
    <dgm:cxn modelId="{471E3E57-D4C2-4D00-A6A5-FCBB5FC73A7D}" type="presParOf" srcId="{5DA0ABA5-8C26-4B4D-A098-06316D8F56CB}" destId="{01806C4E-8416-485D-8408-75B65CE469D6}" srcOrd="0" destOrd="0" presId="urn:microsoft.com/office/officeart/2005/8/layout/hierarchy6"/>
    <dgm:cxn modelId="{00CBDA35-B5F3-4B2A-A65F-A5AE080ECF55}" type="presParOf" srcId="{5DA0ABA5-8C26-4B4D-A098-06316D8F56CB}" destId="{CDF48219-99C8-497F-AA2C-6989266F96E7}" srcOrd="1" destOrd="0" presId="urn:microsoft.com/office/officeart/2005/8/layout/hierarchy6"/>
    <dgm:cxn modelId="{B1FD7207-6F82-4E05-BBFA-7D849B7E5014}" type="presParOf" srcId="{CDF48219-99C8-497F-AA2C-6989266F96E7}" destId="{A9E35EDC-7920-496D-A7C3-78862ECDC50F}" srcOrd="0" destOrd="0" presId="urn:microsoft.com/office/officeart/2005/8/layout/hierarchy6"/>
    <dgm:cxn modelId="{50AFB95B-B716-4ACD-BF36-E90365D270F9}" type="presParOf" srcId="{CDF48219-99C8-497F-AA2C-6989266F96E7}" destId="{09DC2A88-1E9D-480D-9B8B-8FB9B21AA301}" srcOrd="1" destOrd="0" presId="urn:microsoft.com/office/officeart/2005/8/layout/hierarchy6"/>
    <dgm:cxn modelId="{894C2FF5-1DF0-419B-B9E1-3A4321E9A20F}" type="presParOf" srcId="{DFB31ABE-A315-4856-A6A4-086093DDCF08}" destId="{4050A04A-C8B9-4B14-ABC7-423F99E93FC1}" srcOrd="2" destOrd="0" presId="urn:microsoft.com/office/officeart/2005/8/layout/hierarchy6"/>
    <dgm:cxn modelId="{1E01147A-D82B-4BBF-9E7D-2A24171CA408}" type="presParOf" srcId="{DFB31ABE-A315-4856-A6A4-086093DDCF08}" destId="{DDA56252-6A6E-46B4-9A3F-01804B58A726}" srcOrd="3" destOrd="0" presId="urn:microsoft.com/office/officeart/2005/8/layout/hierarchy6"/>
    <dgm:cxn modelId="{6138AB68-0F90-4E03-A3C9-BAF74877E594}" type="presParOf" srcId="{DDA56252-6A6E-46B4-9A3F-01804B58A726}" destId="{E359C516-CB1B-4F92-AB9C-2E99B59637EA}" srcOrd="0" destOrd="0" presId="urn:microsoft.com/office/officeart/2005/8/layout/hierarchy6"/>
    <dgm:cxn modelId="{105E2889-7CAF-428D-B48E-B53054D0F7F8}" type="presParOf" srcId="{DDA56252-6A6E-46B4-9A3F-01804B58A726}" destId="{0E052E11-E57F-4264-BED3-411EB2C0774C}" srcOrd="1" destOrd="0" presId="urn:microsoft.com/office/officeart/2005/8/layout/hierarchy6"/>
    <dgm:cxn modelId="{6A4DFC53-99FC-43AF-8670-A624C626A806}" type="presParOf" srcId="{0E052E11-E57F-4264-BED3-411EB2C0774C}" destId="{FEC70AF0-A671-4E40-B4D5-2B96BD878D27}" srcOrd="0" destOrd="0" presId="urn:microsoft.com/office/officeart/2005/8/layout/hierarchy6"/>
    <dgm:cxn modelId="{4DFA3086-861C-4206-B3F8-2E39BEC29B96}" type="presParOf" srcId="{0E052E11-E57F-4264-BED3-411EB2C0774C}" destId="{DDC9BB71-14EF-4475-A580-8421FF3CD407}" srcOrd="1" destOrd="0" presId="urn:microsoft.com/office/officeart/2005/8/layout/hierarchy6"/>
    <dgm:cxn modelId="{D9879FDB-F4D8-4628-B829-BD8D6F31890C}" type="presParOf" srcId="{DDC9BB71-14EF-4475-A580-8421FF3CD407}" destId="{E6F3E4A9-153C-4262-811E-2495DB61C87E}" srcOrd="0" destOrd="0" presId="urn:microsoft.com/office/officeart/2005/8/layout/hierarchy6"/>
    <dgm:cxn modelId="{2C1ABF0B-CC8C-4D15-AF38-FB5F1A8A0A97}" type="presParOf" srcId="{DDC9BB71-14EF-4475-A580-8421FF3CD407}" destId="{8DF590A5-425B-4C33-898C-DBFEFD9E5567}" srcOrd="1" destOrd="0" presId="urn:microsoft.com/office/officeart/2005/8/layout/hierarchy6"/>
    <dgm:cxn modelId="{1313B658-8B3B-4AD9-B0F8-AD581DE0208B}" type="presParOf" srcId="{8DF590A5-425B-4C33-898C-DBFEFD9E5567}" destId="{AF9EBD9D-FEEA-4C91-A1E8-9C07F24C1A03}" srcOrd="0" destOrd="0" presId="urn:microsoft.com/office/officeart/2005/8/layout/hierarchy6"/>
    <dgm:cxn modelId="{ECD004E0-951F-4323-A38E-FD034BD6D11F}" type="presParOf" srcId="{8DF590A5-425B-4C33-898C-DBFEFD9E5567}" destId="{D239E1B6-E7AC-48DB-B5FD-8B64C3A3A60E}" srcOrd="1" destOrd="0" presId="urn:microsoft.com/office/officeart/2005/8/layout/hierarchy6"/>
    <dgm:cxn modelId="{B4ABD7CC-0973-4C8E-B32E-0ABE34A2B519}" type="presParOf" srcId="{D239E1B6-E7AC-48DB-B5FD-8B64C3A3A60E}" destId="{952F670D-595C-4323-9EAD-3CCAE34405C7}" srcOrd="0" destOrd="0" presId="urn:microsoft.com/office/officeart/2005/8/layout/hierarchy6"/>
    <dgm:cxn modelId="{4A5917F0-B9AB-4310-9781-0CE3C1A3D658}" type="presParOf" srcId="{D239E1B6-E7AC-48DB-B5FD-8B64C3A3A60E}" destId="{C8C7A76D-CD00-4F84-9BFF-21EBE809B964}" srcOrd="1" destOrd="0" presId="urn:microsoft.com/office/officeart/2005/8/layout/hierarchy6"/>
    <dgm:cxn modelId="{E3ED2F63-1C0D-40C1-9066-297FD888F455}" type="presParOf" srcId="{51F291AC-9C00-4A33-88AE-83271B743448}" destId="{72D489D8-6DF1-4FA3-BA71-AB7FF62DB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ABAD6-676A-4B67-BB5B-8CA23F9B2C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78572-BD07-4A2A-99C8-77F494A8391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 to September 30 Enrollment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886F0EE-6CBB-4A0A-A383-5ECEB112684B}" type="parTrans" cxnId="{0A8CE8F9-E73D-4B79-B714-C3F7F0A4A12B}">
      <dgm:prSet/>
      <dgm:spPr/>
      <dgm:t>
        <a:bodyPr/>
        <a:lstStyle/>
        <a:p>
          <a:endParaRPr lang="en-US"/>
        </a:p>
      </dgm:t>
    </dgm:pt>
    <dgm:pt modelId="{EBAAD465-10FD-4395-A0AC-FD254FBADBBD}" type="sibTrans" cxnId="{0A8CE8F9-E73D-4B79-B714-C3F7F0A4A12B}">
      <dgm:prSet/>
      <dgm:spPr/>
      <dgm:t>
        <a:bodyPr/>
        <a:lstStyle/>
        <a:p>
          <a:endParaRPr lang="en-US"/>
        </a:p>
      </dgm:t>
    </dgm:pt>
    <dgm:pt modelId="{E06BB8B2-AD04-456C-A8F7-54BECFCA131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2A935-8E1F-472B-9320-B98B04AA4DF7}" type="parTrans" cxnId="{22F08870-9913-4D12-8BFB-108886D37EBE}">
      <dgm:prSet/>
      <dgm:spPr/>
      <dgm:t>
        <a:bodyPr/>
        <a:lstStyle/>
        <a:p>
          <a:endParaRPr lang="en-US"/>
        </a:p>
      </dgm:t>
    </dgm:pt>
    <dgm:pt modelId="{9AF56364-4936-4670-B2D7-8BECCB2255F1}" type="sibTrans" cxnId="{22F08870-9913-4D12-8BFB-108886D37EBE}">
      <dgm:prSet/>
      <dgm:spPr/>
      <dgm:t>
        <a:bodyPr/>
        <a:lstStyle/>
        <a:p>
          <a:endParaRPr lang="en-US"/>
        </a:p>
      </dgm:t>
    </dgm:pt>
    <dgm:pt modelId="{F8472417-BE7A-4F2F-854E-62B47305602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GSAs 2, 4, 8, 10, 14 and Santa Cruz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8B27A8-E111-4D59-B8F1-9DEF9AAF4250}" type="parTrans" cxnId="{7AAC9BD8-E220-43DD-BA5E-BCE6AB246E42}">
      <dgm:prSet/>
      <dgm:spPr/>
      <dgm:t>
        <a:bodyPr/>
        <a:lstStyle/>
        <a:p>
          <a:endParaRPr lang="en-US"/>
        </a:p>
      </dgm:t>
    </dgm:pt>
    <dgm:pt modelId="{CF6F8DCC-D2A8-4CE6-AFE2-5A7EAFC4221A}" type="sibTrans" cxnId="{7AAC9BD8-E220-43DD-BA5E-BCE6AB246E42}">
      <dgm:prSet/>
      <dgm:spPr/>
      <dgm:t>
        <a:bodyPr/>
        <a:lstStyle/>
        <a:p>
          <a:endParaRPr lang="en-US"/>
        </a:p>
      </dgm:t>
    </dgm:pt>
    <dgm:pt modelId="{B0D63893-36FC-45A4-9969-B47A6FB1B6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GSAs 6 and 12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900D2DC-E4EF-4B1C-B338-361FB8219197}" type="parTrans" cxnId="{70619FC1-88E4-432C-874D-F381CB8CC711}">
      <dgm:prSet/>
      <dgm:spPr/>
      <dgm:t>
        <a:bodyPr/>
        <a:lstStyle/>
        <a:p>
          <a:endParaRPr lang="en-US"/>
        </a:p>
      </dgm:t>
    </dgm:pt>
    <dgm:pt modelId="{257739E4-C1C1-48B4-9E1D-2200BFAE131D}" type="sibTrans" cxnId="{70619FC1-88E4-432C-874D-F381CB8CC711}">
      <dgm:prSet/>
      <dgm:spPr/>
      <dgm:t>
        <a:bodyPr/>
        <a:lstStyle/>
        <a:p>
          <a:endParaRPr lang="en-US"/>
        </a:p>
      </dgm:t>
    </dgm:pt>
    <dgm:pt modelId="{CD010994-7BFE-4FF8-8B3E-075925DE6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</a:p>
      </dgm:t>
    </dgm:pt>
    <dgm:pt modelId="{EDE209F2-0B86-471C-803E-0998C5981EDC}" type="parTrans" cxnId="{B4044CC3-87F7-4A96-AFEE-2A67F44A8F93}">
      <dgm:prSet/>
      <dgm:spPr/>
      <dgm:t>
        <a:bodyPr/>
        <a:lstStyle/>
        <a:p>
          <a:endParaRPr lang="en-US"/>
        </a:p>
      </dgm:t>
    </dgm:pt>
    <dgm:pt modelId="{9F1B2732-81DC-4F99-8926-47B782DAA193}" type="sibTrans" cxnId="{B4044CC3-87F7-4A96-AFEE-2A67F44A8F93}">
      <dgm:prSet/>
      <dgm:spPr/>
      <dgm:t>
        <a:bodyPr/>
        <a:lstStyle/>
        <a:p>
          <a:endParaRPr lang="en-US"/>
        </a:p>
      </dgm:t>
    </dgm:pt>
    <dgm:pt modelId="{2E86A62D-8968-49D9-9912-31805369E6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80C8765-6180-4FD4-AEBA-AD086EC401B2}" type="parTrans" cxnId="{1D93640D-6557-4E5E-B438-9F3A349F64A9}">
      <dgm:prSet/>
      <dgm:spPr/>
      <dgm:t>
        <a:bodyPr/>
        <a:lstStyle/>
        <a:p>
          <a:endParaRPr lang="en-US"/>
        </a:p>
      </dgm:t>
    </dgm:pt>
    <dgm:pt modelId="{D23FF7C8-10E9-4B15-B212-BCE68C402881}" type="sibTrans" cxnId="{1D93640D-6557-4E5E-B438-9F3A349F64A9}">
      <dgm:prSet/>
      <dgm:spPr/>
      <dgm:t>
        <a:bodyPr/>
        <a:lstStyle/>
        <a:p>
          <a:endParaRPr lang="en-US"/>
        </a:p>
      </dgm:t>
    </dgm:pt>
    <dgm:pt modelId="{9E29511F-C438-4922-9449-7DB6DAA214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2621AE3-04A7-4BD9-903E-A1C932856247}" type="parTrans" cxnId="{A9358D07-48C9-43FD-A52A-D4A63150AE16}">
      <dgm:prSet/>
      <dgm:spPr/>
      <dgm:t>
        <a:bodyPr/>
        <a:lstStyle/>
        <a:p>
          <a:endParaRPr lang="en-US"/>
        </a:p>
      </dgm:t>
    </dgm:pt>
    <dgm:pt modelId="{A4251320-5561-490E-9351-259901455C66}" type="sibTrans" cxnId="{A9358D07-48C9-43FD-A52A-D4A63150AE16}">
      <dgm:prSet/>
      <dgm:spPr/>
      <dgm:t>
        <a:bodyPr/>
        <a:lstStyle/>
        <a:p>
          <a:endParaRPr lang="en-US"/>
        </a:p>
      </dgm:t>
    </dgm:pt>
    <dgm:pt modelId="{27E48F8B-D328-4C20-A078-7B16C883AFD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gm:t>
    </dgm:pt>
    <dgm:pt modelId="{57FEFE33-9236-42DB-93A5-C2E1E68C4DC5}" type="parTrans" cxnId="{9F1B628A-5448-4F04-8E00-D5FC1A90EF7A}">
      <dgm:prSet/>
      <dgm:spPr/>
      <dgm:t>
        <a:bodyPr/>
        <a:lstStyle/>
        <a:p>
          <a:endParaRPr lang="en-US"/>
        </a:p>
      </dgm:t>
    </dgm:pt>
    <dgm:pt modelId="{7129BB5D-CD6D-4AC3-BA76-75B3DEBF07F9}" type="sibTrans" cxnId="{9F1B628A-5448-4F04-8E00-D5FC1A90EF7A}">
      <dgm:prSet/>
      <dgm:spPr/>
      <dgm:t>
        <a:bodyPr/>
        <a:lstStyle/>
        <a:p>
          <a:endParaRPr lang="en-US"/>
        </a:p>
      </dgm:t>
    </dgm:pt>
    <dgm:pt modelId="{E93FB9BD-091D-406E-AE40-1706CA4B17E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29D2FB-A7B0-4B3A-89DE-B507EC459630}" type="parTrans" cxnId="{3C958DF7-D834-4C76-A70F-CAF5E6F0D895}">
      <dgm:prSet/>
      <dgm:spPr/>
      <dgm:t>
        <a:bodyPr/>
        <a:lstStyle/>
        <a:p>
          <a:endParaRPr lang="en-US"/>
        </a:p>
      </dgm:t>
    </dgm:pt>
    <dgm:pt modelId="{54311A6C-52DE-41D6-AEFE-8A946DC37F8D}" type="sibTrans" cxnId="{3C958DF7-D834-4C76-A70F-CAF5E6F0D895}">
      <dgm:prSet/>
      <dgm:spPr/>
      <dgm:t>
        <a:bodyPr/>
        <a:lstStyle/>
        <a:p>
          <a:endParaRPr lang="en-US"/>
        </a:p>
      </dgm:t>
    </dgm:pt>
    <dgm:pt modelId="{AB2A3B86-8036-4AAE-9834-2704A21839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EDEC830-EA04-4308-9FBA-15EB19446341}" type="parTrans" cxnId="{37A5397B-EC65-43ED-8B86-D4950C3DB87E}">
      <dgm:prSet/>
      <dgm:spPr/>
      <dgm:t>
        <a:bodyPr/>
        <a:lstStyle/>
        <a:p>
          <a:endParaRPr lang="en-US"/>
        </a:p>
      </dgm:t>
    </dgm:pt>
    <dgm:pt modelId="{4B5757D3-034D-44CA-BDFB-64CA3C66903A}" type="sibTrans" cxnId="{37A5397B-EC65-43ED-8B86-D4950C3DB87E}">
      <dgm:prSet/>
      <dgm:spPr/>
      <dgm:t>
        <a:bodyPr/>
        <a:lstStyle/>
        <a:p>
          <a:endParaRPr lang="en-US"/>
        </a:p>
      </dgm:t>
    </dgm:pt>
    <dgm:pt modelId="{29401ADF-5B62-4BCF-92E9-3BF5F13431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297801C-F59E-4E7A-B481-7EA3896459AD}" type="parTrans" cxnId="{89A3DBB1-9623-454C-8E6D-E3985E9C1D87}">
      <dgm:prSet/>
      <dgm:spPr/>
      <dgm:t>
        <a:bodyPr/>
        <a:lstStyle/>
        <a:p>
          <a:endParaRPr lang="en-US"/>
        </a:p>
      </dgm:t>
    </dgm:pt>
    <dgm:pt modelId="{B5C6ED0E-115F-45A9-8BF0-1A276B90C00A}" type="sibTrans" cxnId="{89A3DBB1-9623-454C-8E6D-E3985E9C1D87}">
      <dgm:prSet/>
      <dgm:spPr/>
      <dgm:t>
        <a:bodyPr/>
        <a:lstStyle/>
        <a:p>
          <a:endParaRPr lang="en-US"/>
        </a:p>
      </dgm:t>
    </dgm:pt>
    <dgm:pt modelId="{00B75807-6C0B-41F1-9E68-30F564687D5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D01B16-3DDA-4B55-A770-38863B176670}" type="parTrans" cxnId="{FD31DDB5-4ADC-42AB-BDBF-654D521A9B69}">
      <dgm:prSet/>
      <dgm:spPr/>
      <dgm:t>
        <a:bodyPr/>
        <a:lstStyle/>
        <a:p>
          <a:endParaRPr lang="en-US"/>
        </a:p>
      </dgm:t>
    </dgm:pt>
    <dgm:pt modelId="{12DECAA8-AEF8-4E23-8408-151B3DDC680F}" type="sibTrans" cxnId="{FD31DDB5-4ADC-42AB-BDBF-654D521A9B69}">
      <dgm:prSet/>
      <dgm:spPr/>
      <dgm:t>
        <a:bodyPr/>
        <a:lstStyle/>
        <a:p>
          <a:endParaRPr lang="en-US"/>
        </a:p>
      </dgm:t>
    </dgm:pt>
    <dgm:pt modelId="{49765476-B2AC-43C7-A893-5FECFA2B176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C7DADC4-A3C0-466B-BDC4-FA916274511B}" type="parTrans" cxnId="{5FE538D3-BD30-42A5-B403-FC1DDDB0B4F4}">
      <dgm:prSet/>
      <dgm:spPr/>
      <dgm:t>
        <a:bodyPr/>
        <a:lstStyle/>
        <a:p>
          <a:endParaRPr lang="en-US"/>
        </a:p>
      </dgm:t>
    </dgm:pt>
    <dgm:pt modelId="{203E441D-BCF2-4305-B450-845E395C714D}" type="sibTrans" cxnId="{5FE538D3-BD30-42A5-B403-FC1DDDB0B4F4}">
      <dgm:prSet/>
      <dgm:spPr/>
      <dgm:t>
        <a:bodyPr/>
        <a:lstStyle/>
        <a:p>
          <a:endParaRPr lang="en-US"/>
        </a:p>
      </dgm:t>
    </dgm:pt>
    <dgm:pt modelId="{F35BC7B2-71B3-47AA-B72D-5C6527BF52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224CA3-8501-4084-A7BF-4856A67ABB67}" type="parTrans" cxnId="{0D049064-F6ED-4242-9998-4C8311BB4BA2}">
      <dgm:prSet/>
      <dgm:spPr/>
      <dgm:t>
        <a:bodyPr/>
        <a:lstStyle/>
        <a:p>
          <a:endParaRPr lang="en-US"/>
        </a:p>
      </dgm:t>
    </dgm:pt>
    <dgm:pt modelId="{C2C0B5DA-339E-429C-ACB6-C5E982B2D798}" type="sibTrans" cxnId="{0D049064-F6ED-4242-9998-4C8311BB4BA2}">
      <dgm:prSet/>
      <dgm:spPr/>
      <dgm:t>
        <a:bodyPr/>
        <a:lstStyle/>
        <a:p>
          <a:endParaRPr lang="en-US"/>
        </a:p>
      </dgm:t>
    </dgm:pt>
    <dgm:pt modelId="{F316FECD-52CF-44A8-B5AE-E845F145483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250276-56C4-4C02-AA2C-70A70ACA951D}" type="parTrans" cxnId="{8678EB70-9876-4E9E-80E0-F1CBFA2357E4}">
      <dgm:prSet/>
      <dgm:spPr/>
      <dgm:t>
        <a:bodyPr/>
        <a:lstStyle/>
        <a:p>
          <a:endParaRPr lang="en-US"/>
        </a:p>
      </dgm:t>
    </dgm:pt>
    <dgm:pt modelId="{876963D7-FAE1-4711-9D61-0EF349A198A3}" type="sibTrans" cxnId="{8678EB70-9876-4E9E-80E0-F1CBFA2357E4}">
      <dgm:prSet/>
      <dgm:spPr/>
      <dgm:t>
        <a:bodyPr/>
        <a:lstStyle/>
        <a:p>
          <a:endParaRPr lang="en-US"/>
        </a:p>
      </dgm:t>
    </dgm:pt>
    <dgm:pt modelId="{E8244302-E93B-4C52-9138-940B6E97351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Freeze Enrollment and Auto Assignment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5515865-2CA6-4B4A-8E6D-579FD83B51A3}" type="parTrans" cxnId="{7B8C4553-4690-40BA-827A-D1D3689E2626}">
      <dgm:prSet/>
      <dgm:spPr/>
      <dgm:t>
        <a:bodyPr/>
        <a:lstStyle/>
        <a:p>
          <a:endParaRPr lang="en-US"/>
        </a:p>
      </dgm:t>
    </dgm:pt>
    <dgm:pt modelId="{3D4081DA-9381-4A32-890E-0E5F453F4954}" type="sibTrans" cxnId="{7B8C4553-4690-40BA-827A-D1D3689E2626}">
      <dgm:prSet/>
      <dgm:spPr/>
      <dgm:t>
        <a:bodyPr/>
        <a:lstStyle/>
        <a:p>
          <a:endParaRPr lang="en-US"/>
        </a:p>
      </dgm:t>
    </dgm:pt>
    <dgm:pt modelId="{51F291AC-9C00-4A33-88AE-83271B743448}" type="pres">
      <dgm:prSet presAssocID="{E5CABAD6-676A-4B67-BB5B-8CA23F9B2C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25D6-4EF2-4D10-A391-27408485E673}" type="pres">
      <dgm:prSet presAssocID="{E5CABAD6-676A-4B67-BB5B-8CA23F9B2C6C}" presName="hierFlow" presStyleCnt="0"/>
      <dgm:spPr/>
    </dgm:pt>
    <dgm:pt modelId="{81CF41D2-8245-4C5B-87D3-6DFE3AEDA93C}" type="pres">
      <dgm:prSet presAssocID="{E5CABAD6-676A-4B67-BB5B-8CA23F9B2C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362E4A-B27B-4322-B0FF-E9097AFC9A5E}" type="pres">
      <dgm:prSet presAssocID="{29401ADF-5B62-4BCF-92E9-3BF5F13431C4}" presName="Name14" presStyleCnt="0"/>
      <dgm:spPr/>
    </dgm:pt>
    <dgm:pt modelId="{1D439E7D-810F-4759-98DB-106149921A98}" type="pres">
      <dgm:prSet presAssocID="{29401ADF-5B62-4BCF-92E9-3BF5F13431C4}" presName="level1Shape" presStyleLbl="node0" presStyleIdx="0" presStyleCnt="1" custScaleX="25868" custScaleY="48332">
        <dgm:presLayoutVars>
          <dgm:chPref val="3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1E46B8C7-2CBD-4ADE-8452-60BACCF1E90A}" type="pres">
      <dgm:prSet presAssocID="{29401ADF-5B62-4BCF-92E9-3BF5F13431C4}" presName="hierChild2" presStyleCnt="0"/>
      <dgm:spPr/>
    </dgm:pt>
    <dgm:pt modelId="{42494034-0C80-4A24-A5AE-462DB088018A}" type="pres">
      <dgm:prSet presAssocID="{6886F0EE-6CBB-4A0A-A383-5ECEB112684B}" presName="Name19" presStyleLbl="parChTrans1D2" presStyleIdx="0" presStyleCnt="1"/>
      <dgm:spPr/>
      <dgm:t>
        <a:bodyPr/>
        <a:lstStyle/>
        <a:p>
          <a:endParaRPr lang="en-US"/>
        </a:p>
      </dgm:t>
    </dgm:pt>
    <dgm:pt modelId="{455FB01F-0C4E-43A6-87AB-2BB090DF2BCC}" type="pres">
      <dgm:prSet presAssocID="{55778572-BD07-4A2A-99C8-77F494A8391B}" presName="Name21" presStyleCnt="0"/>
      <dgm:spPr/>
    </dgm:pt>
    <dgm:pt modelId="{62C29077-7183-4D28-A407-F4D4D1881D8A}" type="pres">
      <dgm:prSet presAssocID="{55778572-BD07-4A2A-99C8-77F494A8391B}" presName="level2Shape" presStyleLbl="node2" presStyleIdx="0" presStyleCnt="1" custScaleX="254914" custScaleY="76313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37BB135-6E2D-40D1-B6C5-C3D55E78E536}" type="pres">
      <dgm:prSet presAssocID="{55778572-BD07-4A2A-99C8-77F494A8391B}" presName="hierChild3" presStyleCnt="0"/>
      <dgm:spPr/>
    </dgm:pt>
    <dgm:pt modelId="{A07092CB-ED2A-43BA-97D6-585579B6B62E}" type="pres">
      <dgm:prSet presAssocID="{A192A935-8E1F-472B-9320-B98B04AA4DF7}" presName="Name19" presStyleLbl="parChTrans1D3" presStyleIdx="0" presStyleCnt="1"/>
      <dgm:spPr/>
      <dgm:t>
        <a:bodyPr/>
        <a:lstStyle/>
        <a:p>
          <a:endParaRPr lang="en-US"/>
        </a:p>
      </dgm:t>
    </dgm:pt>
    <dgm:pt modelId="{E2BD49C4-38A0-4A9C-9AE6-A7514C2C5353}" type="pres">
      <dgm:prSet presAssocID="{E06BB8B2-AD04-456C-A8F7-54BECFCA131E}" presName="Name21" presStyleCnt="0"/>
      <dgm:spPr/>
    </dgm:pt>
    <dgm:pt modelId="{FB15B55D-7EF5-4D41-9357-E2A6986AF345}" type="pres">
      <dgm:prSet presAssocID="{E06BB8B2-AD04-456C-A8F7-54BECFCA131E}" presName="level2Shape" presStyleLbl="node3" presStyleIdx="0" presStyleCnt="1" custScaleX="85550" custScaleY="84792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2D49B6BE-1CD0-4C18-AE56-B24736B5F770}" type="pres">
      <dgm:prSet presAssocID="{E06BB8B2-AD04-456C-A8F7-54BECFCA131E}" presName="hierChild3" presStyleCnt="0"/>
      <dgm:spPr/>
    </dgm:pt>
    <dgm:pt modelId="{CDB41430-22D6-4FEC-8CB2-87228F2E9D58}" type="pres">
      <dgm:prSet presAssocID="{B98B27A8-E111-4D59-B8F1-9DEF9AAF4250}" presName="Name19" presStyleLbl="parChTrans1D4" presStyleIdx="0" presStyleCnt="13"/>
      <dgm:spPr/>
      <dgm:t>
        <a:bodyPr/>
        <a:lstStyle/>
        <a:p>
          <a:endParaRPr lang="en-US"/>
        </a:p>
      </dgm:t>
    </dgm:pt>
    <dgm:pt modelId="{51E8D55E-1DDA-4950-8019-20943D3B5BC6}" type="pres">
      <dgm:prSet presAssocID="{F8472417-BE7A-4F2F-854E-62B47305602E}" presName="Name21" presStyleCnt="0"/>
      <dgm:spPr/>
    </dgm:pt>
    <dgm:pt modelId="{31C9D6FE-3E17-4E74-BE89-0EB71E186FE8}" type="pres">
      <dgm:prSet presAssocID="{F8472417-BE7A-4F2F-854E-62B47305602E}" presName="level2Shape" presStyleLbl="node4" presStyleIdx="0" presStyleCnt="13" custScaleX="190172" custScaleY="138235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D9CDEDFA-1F58-4882-A765-E07B20A39F85}" type="pres">
      <dgm:prSet presAssocID="{F8472417-BE7A-4F2F-854E-62B47305602E}" presName="hierChild3" presStyleCnt="0"/>
      <dgm:spPr/>
    </dgm:pt>
    <dgm:pt modelId="{827B12FC-38B8-4125-9535-BF059E23033B}" type="pres">
      <dgm:prSet presAssocID="{55515865-2CA6-4B4A-8E6D-579FD83B51A3}" presName="Name19" presStyleLbl="parChTrans1D4" presStyleIdx="1" presStyleCnt="13"/>
      <dgm:spPr/>
      <dgm:t>
        <a:bodyPr/>
        <a:lstStyle/>
        <a:p>
          <a:endParaRPr lang="en-US"/>
        </a:p>
      </dgm:t>
    </dgm:pt>
    <dgm:pt modelId="{E11C9275-DF98-46A9-B928-A20ED30F2AB7}" type="pres">
      <dgm:prSet presAssocID="{E8244302-E93B-4C52-9138-940B6E97351D}" presName="Name21" presStyleCnt="0"/>
      <dgm:spPr/>
    </dgm:pt>
    <dgm:pt modelId="{41724718-9281-41A9-8066-B88A9D1A5D31}" type="pres">
      <dgm:prSet presAssocID="{E8244302-E93B-4C52-9138-940B6E97351D}" presName="level2Shape" presStyleLbl="node4" presStyleIdx="1" presStyleCnt="13" custScaleX="157885" custScaleY="107975"/>
      <dgm:spPr>
        <a:prstGeom prst="flowChartManualOperation">
          <a:avLst/>
        </a:prstGeom>
      </dgm:spPr>
      <dgm:t>
        <a:bodyPr/>
        <a:lstStyle/>
        <a:p>
          <a:endParaRPr lang="en-US"/>
        </a:p>
      </dgm:t>
    </dgm:pt>
    <dgm:pt modelId="{9057614F-9213-4FA4-9EEB-39339A65CB30}" type="pres">
      <dgm:prSet presAssocID="{E8244302-E93B-4C52-9138-940B6E97351D}" presName="hierChild3" presStyleCnt="0"/>
      <dgm:spPr/>
    </dgm:pt>
    <dgm:pt modelId="{FA9EC79E-845C-4C23-8F66-2B9F2838AF10}" type="pres">
      <dgm:prSet presAssocID="{EDE209F2-0B86-471C-803E-0998C5981EDC}" presName="Name19" presStyleLbl="parChTrans1D4" presStyleIdx="2" presStyleCnt="13"/>
      <dgm:spPr/>
      <dgm:t>
        <a:bodyPr/>
        <a:lstStyle/>
        <a:p>
          <a:endParaRPr lang="en-US"/>
        </a:p>
      </dgm:t>
    </dgm:pt>
    <dgm:pt modelId="{BD21D753-0962-4A84-83E7-581B3483E959}" type="pres">
      <dgm:prSet presAssocID="{CD010994-7BFE-4FF8-8B3E-075925DE697A}" presName="Name21" presStyleCnt="0"/>
      <dgm:spPr/>
    </dgm:pt>
    <dgm:pt modelId="{8AC308A2-14F9-4B6E-84CE-AC83FB975CA5}" type="pres">
      <dgm:prSet presAssocID="{CD010994-7BFE-4FF8-8B3E-075925DE697A}" presName="level2Shape" presStyleLbl="node4" presStyleIdx="2" presStyleCnt="13" custScaleX="142642" custScaleY="86719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88F3DC63-CD3D-4A65-B667-CC0C6FB880A9}" type="pres">
      <dgm:prSet presAssocID="{CD010994-7BFE-4FF8-8B3E-075925DE697A}" presName="hierChild3" presStyleCnt="0"/>
      <dgm:spPr/>
    </dgm:pt>
    <dgm:pt modelId="{D444D8D3-DC59-4EBC-AEEC-ACB3212408D5}" type="pres">
      <dgm:prSet presAssocID="{17D01B16-3DDA-4B55-A770-38863B176670}" presName="Name19" presStyleLbl="parChTrans1D4" presStyleIdx="3" presStyleCnt="13"/>
      <dgm:spPr/>
      <dgm:t>
        <a:bodyPr/>
        <a:lstStyle/>
        <a:p>
          <a:endParaRPr lang="en-US"/>
        </a:p>
      </dgm:t>
    </dgm:pt>
    <dgm:pt modelId="{B2DCCC5A-584A-4D9A-976D-CDD49DA335D2}" type="pres">
      <dgm:prSet presAssocID="{00B75807-6C0B-41F1-9E68-30F564687D56}" presName="Name21" presStyleCnt="0"/>
      <dgm:spPr/>
    </dgm:pt>
    <dgm:pt modelId="{DDC94AA4-F372-4466-93A3-C8C370726E87}" type="pres">
      <dgm:prSet presAssocID="{00B75807-6C0B-41F1-9E68-30F564687D56}" presName="level2Shape" presStyleLbl="node4" presStyleIdx="3" presStyleCnt="13" custScaleY="49088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09608D62-2342-4DED-B855-F70E248EB36A}" type="pres">
      <dgm:prSet presAssocID="{00B75807-6C0B-41F1-9E68-30F564687D56}" presName="hierChild3" presStyleCnt="0"/>
      <dgm:spPr/>
    </dgm:pt>
    <dgm:pt modelId="{0DB0CEE5-2873-4115-A342-E4A890864F06}" type="pres">
      <dgm:prSet presAssocID="{DF224CA3-8501-4084-A7BF-4856A67ABB67}" presName="Name19" presStyleLbl="parChTrans1D4" presStyleIdx="4" presStyleCnt="13"/>
      <dgm:spPr/>
      <dgm:t>
        <a:bodyPr/>
        <a:lstStyle/>
        <a:p>
          <a:endParaRPr lang="en-US"/>
        </a:p>
      </dgm:t>
    </dgm:pt>
    <dgm:pt modelId="{B6771A04-EF20-4D31-BD07-6861339D8BEC}" type="pres">
      <dgm:prSet presAssocID="{F35BC7B2-71B3-47AA-B72D-5C6527BF5255}" presName="Name21" presStyleCnt="0"/>
      <dgm:spPr/>
    </dgm:pt>
    <dgm:pt modelId="{D2B5EB07-8A8D-4D1D-9690-729E6C507DF5}" type="pres">
      <dgm:prSet presAssocID="{F35BC7B2-71B3-47AA-B72D-5C6527BF5255}" presName="level2Shape" presStyleLbl="node4" presStyleIdx="4" presStyleCnt="13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2295D840-FB9E-480D-A235-1CCC69C30541}" type="pres">
      <dgm:prSet presAssocID="{F35BC7B2-71B3-47AA-B72D-5C6527BF5255}" presName="hierChild3" presStyleCnt="0"/>
      <dgm:spPr/>
    </dgm:pt>
    <dgm:pt modelId="{292ABBC4-6804-4B83-A3A2-B8E04F4D71EC}" type="pres">
      <dgm:prSet presAssocID="{DC7DADC4-A3C0-466B-BDC4-FA916274511B}" presName="Name19" presStyleLbl="parChTrans1D4" presStyleIdx="5" presStyleCnt="13"/>
      <dgm:spPr/>
      <dgm:t>
        <a:bodyPr/>
        <a:lstStyle/>
        <a:p>
          <a:endParaRPr lang="en-US"/>
        </a:p>
      </dgm:t>
    </dgm:pt>
    <dgm:pt modelId="{AEC01E70-695F-4F8F-BEB0-5AE0DE75388F}" type="pres">
      <dgm:prSet presAssocID="{49765476-B2AC-43C7-A893-5FECFA2B176A}" presName="Name21" presStyleCnt="0"/>
      <dgm:spPr/>
    </dgm:pt>
    <dgm:pt modelId="{8D355B3D-64AD-4739-BF1D-F000A3071335}" type="pres">
      <dgm:prSet presAssocID="{49765476-B2AC-43C7-A893-5FECFA2B176A}" presName="level2Shape" presStyleLbl="node4" presStyleIdx="5" presStyleCnt="13" custScaleY="49088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B046A6EA-AC25-4264-BE07-2B9A8A64233B}" type="pres">
      <dgm:prSet presAssocID="{49765476-B2AC-43C7-A893-5FECFA2B176A}" presName="hierChild3" presStyleCnt="0"/>
      <dgm:spPr/>
    </dgm:pt>
    <dgm:pt modelId="{0C8D4FA8-1D8E-47D1-995A-7FAF43819990}" type="pres">
      <dgm:prSet presAssocID="{17250276-56C4-4C02-AA2C-70A70ACA951D}" presName="Name19" presStyleLbl="parChTrans1D4" presStyleIdx="6" presStyleCnt="13"/>
      <dgm:spPr/>
      <dgm:t>
        <a:bodyPr/>
        <a:lstStyle/>
        <a:p>
          <a:endParaRPr lang="en-US"/>
        </a:p>
      </dgm:t>
    </dgm:pt>
    <dgm:pt modelId="{F1D40960-42E7-4B77-9D26-60375BF0ACEC}" type="pres">
      <dgm:prSet presAssocID="{F316FECD-52CF-44A8-B5AE-E845F1454836}" presName="Name21" presStyleCnt="0"/>
      <dgm:spPr/>
    </dgm:pt>
    <dgm:pt modelId="{E52D754F-34A7-498E-BBE1-41E8E1B05CFE}" type="pres">
      <dgm:prSet presAssocID="{F316FECD-52CF-44A8-B5AE-E845F1454836}" presName="level2Shape" presStyleLbl="node4" presStyleIdx="6" presStyleCnt="13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9CE88586-8E77-423E-90AF-79BFB1BC2AAA}" type="pres">
      <dgm:prSet presAssocID="{F316FECD-52CF-44A8-B5AE-E845F1454836}" presName="hierChild3" presStyleCnt="0"/>
      <dgm:spPr/>
    </dgm:pt>
    <dgm:pt modelId="{A2E0F0C4-E039-4D2A-85B0-C76A807FF680}" type="pres">
      <dgm:prSet presAssocID="{5900D2DC-E4EF-4B1C-B338-361FB8219197}" presName="Name19" presStyleLbl="parChTrans1D4" presStyleIdx="7" presStyleCnt="13"/>
      <dgm:spPr/>
      <dgm:t>
        <a:bodyPr/>
        <a:lstStyle/>
        <a:p>
          <a:endParaRPr lang="en-US"/>
        </a:p>
      </dgm:t>
    </dgm:pt>
    <dgm:pt modelId="{88536704-F860-4A6C-91FB-015940265F21}" type="pres">
      <dgm:prSet presAssocID="{B0D63893-36FC-45A4-9969-B47A6FB1B630}" presName="Name21" presStyleCnt="0"/>
      <dgm:spPr/>
    </dgm:pt>
    <dgm:pt modelId="{E363DC33-C8BE-4918-8061-6DC44EE7F808}" type="pres">
      <dgm:prSet presAssocID="{B0D63893-36FC-45A4-9969-B47A6FB1B630}" presName="level2Shape" presStyleLbl="node4" presStyleIdx="7" presStyleCnt="13" custScaleX="148694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03EE1E-16CF-4FC6-B1A2-CB046CE600BE}" type="pres">
      <dgm:prSet presAssocID="{B0D63893-36FC-45A4-9969-B47A6FB1B630}" presName="hierChild3" presStyleCnt="0"/>
      <dgm:spPr/>
    </dgm:pt>
    <dgm:pt modelId="{F3D62255-C794-4593-94AE-FB9C847DD709}" type="pres">
      <dgm:prSet presAssocID="{F80C8765-6180-4FD4-AEBA-AD086EC401B2}" presName="Name19" presStyleLbl="parChTrans1D4" presStyleIdx="8" presStyleCnt="13"/>
      <dgm:spPr/>
      <dgm:t>
        <a:bodyPr/>
        <a:lstStyle/>
        <a:p>
          <a:endParaRPr lang="en-US"/>
        </a:p>
      </dgm:t>
    </dgm:pt>
    <dgm:pt modelId="{F550DF0C-724D-4681-AC9A-CBB6A8C8B5D6}" type="pres">
      <dgm:prSet presAssocID="{2E86A62D-8968-49D9-9912-31805369E6D4}" presName="Name21" presStyleCnt="0"/>
      <dgm:spPr/>
    </dgm:pt>
    <dgm:pt modelId="{500F2E2B-5F1F-43BB-B1D1-F4F4276014E7}" type="pres">
      <dgm:prSet presAssocID="{2E86A62D-8968-49D9-9912-31805369E6D4}" presName="level2Shape" presStyleLbl="node4" presStyleIdx="8" presStyleCnt="13" custScaleX="139687" custScaleY="61235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40115CA-8D63-4ACC-AB60-364328159BEB}" type="pres">
      <dgm:prSet presAssocID="{2E86A62D-8968-49D9-9912-31805369E6D4}" presName="hierChild3" presStyleCnt="0"/>
      <dgm:spPr/>
    </dgm:pt>
    <dgm:pt modelId="{5BD2473B-A2F4-4FB3-911C-ADD8647265F8}" type="pres">
      <dgm:prSet presAssocID="{D2621AE3-04A7-4BD9-903E-A1C932856247}" presName="Name19" presStyleLbl="parChTrans1D4" presStyleIdx="9" presStyleCnt="13"/>
      <dgm:spPr/>
      <dgm:t>
        <a:bodyPr/>
        <a:lstStyle/>
        <a:p>
          <a:endParaRPr lang="en-US"/>
        </a:p>
      </dgm:t>
    </dgm:pt>
    <dgm:pt modelId="{A6839E01-99F0-403D-8A77-BB462A1A7302}" type="pres">
      <dgm:prSet presAssocID="{9E29511F-C438-4922-9449-7DB6DAA21455}" presName="Name21" presStyleCnt="0"/>
      <dgm:spPr/>
    </dgm:pt>
    <dgm:pt modelId="{75660B09-A725-4B67-917F-E218A9B2D0C5}" type="pres">
      <dgm:prSet presAssocID="{9E29511F-C438-4922-9449-7DB6DAA21455}" presName="level2Shape" presStyleLbl="node4" presStyleIdx="9" presStyleCnt="13" custScaleY="49088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F9EBCD21-E700-4337-9751-A1711F749FEF}" type="pres">
      <dgm:prSet presAssocID="{9E29511F-C438-4922-9449-7DB6DAA21455}" presName="hierChild3" presStyleCnt="0"/>
      <dgm:spPr/>
    </dgm:pt>
    <dgm:pt modelId="{3389B813-01FA-4FDF-83E8-1A38CF57D604}" type="pres">
      <dgm:prSet presAssocID="{FA29D2FB-A7B0-4B3A-89DE-B507EC459630}" presName="Name19" presStyleLbl="parChTrans1D4" presStyleIdx="10" presStyleCnt="13"/>
      <dgm:spPr/>
      <dgm:t>
        <a:bodyPr/>
        <a:lstStyle/>
        <a:p>
          <a:endParaRPr lang="en-US"/>
        </a:p>
      </dgm:t>
    </dgm:pt>
    <dgm:pt modelId="{056CF765-D02E-4073-A820-0A6EF67E6CFB}" type="pres">
      <dgm:prSet presAssocID="{E93FB9BD-091D-406E-AE40-1706CA4B17EE}" presName="Name21" presStyleCnt="0"/>
      <dgm:spPr/>
    </dgm:pt>
    <dgm:pt modelId="{AD7C1F49-16C2-443B-A7A3-50D3F5E864C0}" type="pres">
      <dgm:prSet presAssocID="{E93FB9BD-091D-406E-AE40-1706CA4B17EE}" presName="level2Shape" presStyleLbl="node4" presStyleIdx="10" presStyleCnt="13" custScaleX="121503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11E09EE8-6663-4670-B9D5-6EDC6F269E0C}" type="pres">
      <dgm:prSet presAssocID="{E93FB9BD-091D-406E-AE40-1706CA4B17EE}" presName="hierChild3" presStyleCnt="0"/>
      <dgm:spPr/>
    </dgm:pt>
    <dgm:pt modelId="{788B1D7A-EE44-4689-9DF5-F44010500CC3}" type="pres">
      <dgm:prSet presAssocID="{57FEFE33-9236-42DB-93A5-C2E1E68C4DC5}" presName="Name19" presStyleLbl="parChTrans1D4" presStyleIdx="11" presStyleCnt="13"/>
      <dgm:spPr/>
      <dgm:t>
        <a:bodyPr/>
        <a:lstStyle/>
        <a:p>
          <a:endParaRPr lang="en-US"/>
        </a:p>
      </dgm:t>
    </dgm:pt>
    <dgm:pt modelId="{C7B10470-4774-4D5C-955B-30D7D4697B21}" type="pres">
      <dgm:prSet presAssocID="{27E48F8B-D328-4C20-A078-7B16C883AFD1}" presName="Name21" presStyleCnt="0"/>
      <dgm:spPr/>
    </dgm:pt>
    <dgm:pt modelId="{87772DAD-BC04-4FF6-AFA2-C5B8C1C18F5E}" type="pres">
      <dgm:prSet presAssocID="{27E48F8B-D328-4C20-A078-7B16C883AFD1}" presName="level2Shape" presStyleLbl="node4" presStyleIdx="11" presStyleCnt="13" custScaleY="49088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A0ABA5-8C26-4B4D-A098-06316D8F56CB}" type="pres">
      <dgm:prSet presAssocID="{27E48F8B-D328-4C20-A078-7B16C883AFD1}" presName="hierChild3" presStyleCnt="0"/>
      <dgm:spPr/>
    </dgm:pt>
    <dgm:pt modelId="{01806C4E-8416-485D-8408-75B65CE469D6}" type="pres">
      <dgm:prSet presAssocID="{AEDEC830-EA04-4308-9FBA-15EB19446341}" presName="Name19" presStyleLbl="parChTrans1D4" presStyleIdx="12" presStyleCnt="13"/>
      <dgm:spPr/>
      <dgm:t>
        <a:bodyPr/>
        <a:lstStyle/>
        <a:p>
          <a:endParaRPr lang="en-US"/>
        </a:p>
      </dgm:t>
    </dgm:pt>
    <dgm:pt modelId="{CDF48219-99C8-497F-AA2C-6989266F96E7}" type="pres">
      <dgm:prSet presAssocID="{AB2A3B86-8036-4AAE-9834-2704A218399D}" presName="Name21" presStyleCnt="0"/>
      <dgm:spPr/>
    </dgm:pt>
    <dgm:pt modelId="{A9E35EDC-7920-496D-A7C3-78862ECDC50F}" type="pres">
      <dgm:prSet presAssocID="{AB2A3B86-8036-4AAE-9834-2704A218399D}" presName="level2Shape" presStyleLbl="node4" presStyleIdx="12" presStyleCnt="13" custScaleX="109939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09DC2A88-1E9D-480D-9B8B-8FB9B21AA301}" type="pres">
      <dgm:prSet presAssocID="{AB2A3B86-8036-4AAE-9834-2704A218399D}" presName="hierChild3" presStyleCnt="0"/>
      <dgm:spPr/>
    </dgm:pt>
    <dgm:pt modelId="{72D489D8-6DF1-4FA3-BA71-AB7FF62DB2D1}" type="pres">
      <dgm:prSet presAssocID="{E5CABAD6-676A-4B67-BB5B-8CA23F9B2C6C}" presName="bgShapesFlow" presStyleCnt="0"/>
      <dgm:spPr/>
    </dgm:pt>
  </dgm:ptLst>
  <dgm:cxnLst>
    <dgm:cxn modelId="{CD51135F-3277-4D08-B577-CB0E59E987DE}" type="presOf" srcId="{29401ADF-5B62-4BCF-92E9-3BF5F13431C4}" destId="{1D439E7D-810F-4759-98DB-106149921A98}" srcOrd="0" destOrd="0" presId="urn:microsoft.com/office/officeart/2005/8/layout/hierarchy6"/>
    <dgm:cxn modelId="{7C2E8A9E-2FC7-467C-8FD3-804373C6C143}" type="presOf" srcId="{57FEFE33-9236-42DB-93A5-C2E1E68C4DC5}" destId="{788B1D7A-EE44-4689-9DF5-F44010500CC3}" srcOrd="0" destOrd="0" presId="urn:microsoft.com/office/officeart/2005/8/layout/hierarchy6"/>
    <dgm:cxn modelId="{8678EB70-9876-4E9E-80E0-F1CBFA2357E4}" srcId="{49765476-B2AC-43C7-A893-5FECFA2B176A}" destId="{F316FECD-52CF-44A8-B5AE-E845F1454836}" srcOrd="0" destOrd="0" parTransId="{17250276-56C4-4C02-AA2C-70A70ACA951D}" sibTransId="{876963D7-FAE1-4711-9D61-0EF349A198A3}"/>
    <dgm:cxn modelId="{3C958DF7-D834-4C76-A70F-CAF5E6F0D895}" srcId="{9E29511F-C438-4922-9449-7DB6DAA21455}" destId="{E93FB9BD-091D-406E-AE40-1706CA4B17EE}" srcOrd="0" destOrd="0" parTransId="{FA29D2FB-A7B0-4B3A-89DE-B507EC459630}" sibTransId="{54311A6C-52DE-41D6-AEFE-8A946DC37F8D}"/>
    <dgm:cxn modelId="{37A5397B-EC65-43ED-8B86-D4950C3DB87E}" srcId="{27E48F8B-D328-4C20-A078-7B16C883AFD1}" destId="{AB2A3B86-8036-4AAE-9834-2704A218399D}" srcOrd="0" destOrd="0" parTransId="{AEDEC830-EA04-4308-9FBA-15EB19446341}" sibTransId="{4B5757D3-034D-44CA-BDFB-64CA3C66903A}"/>
    <dgm:cxn modelId="{593F987D-9DFC-41BE-83E0-1E1C20777755}" type="presOf" srcId="{9E29511F-C438-4922-9449-7DB6DAA21455}" destId="{75660B09-A725-4B67-917F-E218A9B2D0C5}" srcOrd="0" destOrd="0" presId="urn:microsoft.com/office/officeart/2005/8/layout/hierarchy6"/>
    <dgm:cxn modelId="{89A3DBB1-9623-454C-8E6D-E3985E9C1D87}" srcId="{E5CABAD6-676A-4B67-BB5B-8CA23F9B2C6C}" destId="{29401ADF-5B62-4BCF-92E9-3BF5F13431C4}" srcOrd="0" destOrd="0" parTransId="{1297801C-F59E-4E7A-B481-7EA3896459AD}" sibTransId="{B5C6ED0E-115F-45A9-8BF0-1A276B90C00A}"/>
    <dgm:cxn modelId="{7AAC9BD8-E220-43DD-BA5E-BCE6AB246E42}" srcId="{E06BB8B2-AD04-456C-A8F7-54BECFCA131E}" destId="{F8472417-BE7A-4F2F-854E-62B47305602E}" srcOrd="0" destOrd="0" parTransId="{B98B27A8-E111-4D59-B8F1-9DEF9AAF4250}" sibTransId="{CF6F8DCC-D2A8-4CE6-AFE2-5A7EAFC4221A}"/>
    <dgm:cxn modelId="{B9DD8A96-7A06-4E2E-8B88-55E949184732}" type="presOf" srcId="{2E86A62D-8968-49D9-9912-31805369E6D4}" destId="{500F2E2B-5F1F-43BB-B1D1-F4F4276014E7}" srcOrd="0" destOrd="0" presId="urn:microsoft.com/office/officeart/2005/8/layout/hierarchy6"/>
    <dgm:cxn modelId="{0821A456-1884-488C-8BB1-8D47424FBDC3}" type="presOf" srcId="{00B75807-6C0B-41F1-9E68-30F564687D56}" destId="{DDC94AA4-F372-4466-93A3-C8C370726E87}" srcOrd="0" destOrd="0" presId="urn:microsoft.com/office/officeart/2005/8/layout/hierarchy6"/>
    <dgm:cxn modelId="{56648AC3-F034-4D28-94E7-A0ED4C60E4A7}" type="presOf" srcId="{D2621AE3-04A7-4BD9-903E-A1C932856247}" destId="{5BD2473B-A2F4-4FB3-911C-ADD8647265F8}" srcOrd="0" destOrd="0" presId="urn:microsoft.com/office/officeart/2005/8/layout/hierarchy6"/>
    <dgm:cxn modelId="{B159EE37-0276-4A32-AF1D-E7431DC44C0D}" type="presOf" srcId="{6886F0EE-6CBB-4A0A-A383-5ECEB112684B}" destId="{42494034-0C80-4A24-A5AE-462DB088018A}" srcOrd="0" destOrd="0" presId="urn:microsoft.com/office/officeart/2005/8/layout/hierarchy6"/>
    <dgm:cxn modelId="{F80DE7E3-126C-477B-A073-F5AA64DF7B49}" type="presOf" srcId="{17D01B16-3DDA-4B55-A770-38863B176670}" destId="{D444D8D3-DC59-4EBC-AEEC-ACB3212408D5}" srcOrd="0" destOrd="0" presId="urn:microsoft.com/office/officeart/2005/8/layout/hierarchy6"/>
    <dgm:cxn modelId="{DBF69AC7-E2AB-4BE7-AA9E-E1A54C7AA157}" type="presOf" srcId="{F35BC7B2-71B3-47AA-B72D-5C6527BF5255}" destId="{D2B5EB07-8A8D-4D1D-9690-729E6C507DF5}" srcOrd="0" destOrd="0" presId="urn:microsoft.com/office/officeart/2005/8/layout/hierarchy6"/>
    <dgm:cxn modelId="{ED186DE6-48E0-46C3-9C55-7459F578EDB3}" type="presOf" srcId="{DF224CA3-8501-4084-A7BF-4856A67ABB67}" destId="{0DB0CEE5-2873-4115-A342-E4A890864F06}" srcOrd="0" destOrd="0" presId="urn:microsoft.com/office/officeart/2005/8/layout/hierarchy6"/>
    <dgm:cxn modelId="{AB32753E-443E-4FB0-8027-425FE3166C98}" type="presOf" srcId="{E93FB9BD-091D-406E-AE40-1706CA4B17EE}" destId="{AD7C1F49-16C2-443B-A7A3-50D3F5E864C0}" srcOrd="0" destOrd="0" presId="urn:microsoft.com/office/officeart/2005/8/layout/hierarchy6"/>
    <dgm:cxn modelId="{1FFD2E7C-1AF4-44B8-B3A4-1F522EB8D7E7}" type="presOf" srcId="{F8472417-BE7A-4F2F-854E-62B47305602E}" destId="{31C9D6FE-3E17-4E74-BE89-0EB71E186FE8}" srcOrd="0" destOrd="0" presId="urn:microsoft.com/office/officeart/2005/8/layout/hierarchy6"/>
    <dgm:cxn modelId="{6AEF0DFD-2EDF-43C0-8674-F60DFF8C9D07}" type="presOf" srcId="{AEDEC830-EA04-4308-9FBA-15EB19446341}" destId="{01806C4E-8416-485D-8408-75B65CE469D6}" srcOrd="0" destOrd="0" presId="urn:microsoft.com/office/officeart/2005/8/layout/hierarchy6"/>
    <dgm:cxn modelId="{D405FB88-71F7-483C-A78F-D241E856A669}" type="presOf" srcId="{55778572-BD07-4A2A-99C8-77F494A8391B}" destId="{62C29077-7183-4D28-A407-F4D4D1881D8A}" srcOrd="0" destOrd="0" presId="urn:microsoft.com/office/officeart/2005/8/layout/hierarchy6"/>
    <dgm:cxn modelId="{FD31DDB5-4ADC-42AB-BDBF-654D521A9B69}" srcId="{CD010994-7BFE-4FF8-8B3E-075925DE697A}" destId="{00B75807-6C0B-41F1-9E68-30F564687D56}" srcOrd="0" destOrd="0" parTransId="{17D01B16-3DDA-4B55-A770-38863B176670}" sibTransId="{12DECAA8-AEF8-4E23-8408-151B3DDC680F}"/>
    <dgm:cxn modelId="{35931CC0-77F6-43C0-8960-7235490BB97F}" type="presOf" srcId="{F80C8765-6180-4FD4-AEBA-AD086EC401B2}" destId="{F3D62255-C794-4593-94AE-FB9C847DD709}" srcOrd="0" destOrd="0" presId="urn:microsoft.com/office/officeart/2005/8/layout/hierarchy6"/>
    <dgm:cxn modelId="{43CD903B-BB5F-4770-A787-E374EA719DC8}" type="presOf" srcId="{B98B27A8-E111-4D59-B8F1-9DEF9AAF4250}" destId="{CDB41430-22D6-4FEC-8CB2-87228F2E9D58}" srcOrd="0" destOrd="0" presId="urn:microsoft.com/office/officeart/2005/8/layout/hierarchy6"/>
    <dgm:cxn modelId="{3E09EDC1-016B-49E6-8732-B3949A0FD9ED}" type="presOf" srcId="{55515865-2CA6-4B4A-8E6D-579FD83B51A3}" destId="{827B12FC-38B8-4125-9535-BF059E23033B}" srcOrd="0" destOrd="0" presId="urn:microsoft.com/office/officeart/2005/8/layout/hierarchy6"/>
    <dgm:cxn modelId="{A54DA520-443A-4C83-B12F-D85376B99C35}" type="presOf" srcId="{A192A935-8E1F-472B-9320-B98B04AA4DF7}" destId="{A07092CB-ED2A-43BA-97D6-585579B6B62E}" srcOrd="0" destOrd="0" presId="urn:microsoft.com/office/officeart/2005/8/layout/hierarchy6"/>
    <dgm:cxn modelId="{7B8C4553-4690-40BA-827A-D1D3689E2626}" srcId="{F8472417-BE7A-4F2F-854E-62B47305602E}" destId="{E8244302-E93B-4C52-9138-940B6E97351D}" srcOrd="0" destOrd="0" parTransId="{55515865-2CA6-4B4A-8E6D-579FD83B51A3}" sibTransId="{3D4081DA-9381-4A32-890E-0E5F453F4954}"/>
    <dgm:cxn modelId="{72714FE4-B343-4964-A67A-A89761E5902A}" type="presOf" srcId="{AB2A3B86-8036-4AAE-9834-2704A218399D}" destId="{A9E35EDC-7920-496D-A7C3-78862ECDC50F}" srcOrd="0" destOrd="0" presId="urn:microsoft.com/office/officeart/2005/8/layout/hierarchy6"/>
    <dgm:cxn modelId="{5FE538D3-BD30-42A5-B403-FC1DDDB0B4F4}" srcId="{CD010994-7BFE-4FF8-8B3E-075925DE697A}" destId="{49765476-B2AC-43C7-A893-5FECFA2B176A}" srcOrd="1" destOrd="0" parTransId="{DC7DADC4-A3C0-466B-BDC4-FA916274511B}" sibTransId="{203E441D-BCF2-4305-B450-845E395C714D}"/>
    <dgm:cxn modelId="{B4044CC3-87F7-4A96-AFEE-2A67F44A8F93}" srcId="{E8244302-E93B-4C52-9138-940B6E97351D}" destId="{CD010994-7BFE-4FF8-8B3E-075925DE697A}" srcOrd="0" destOrd="0" parTransId="{EDE209F2-0B86-471C-803E-0998C5981EDC}" sibTransId="{9F1B2732-81DC-4F99-8926-47B782DAA193}"/>
    <dgm:cxn modelId="{A3E10796-2C36-459E-92FB-E82F9CC8D2E2}" type="presOf" srcId="{E5CABAD6-676A-4B67-BB5B-8CA23F9B2C6C}" destId="{51F291AC-9C00-4A33-88AE-83271B743448}" srcOrd="0" destOrd="0" presId="urn:microsoft.com/office/officeart/2005/8/layout/hierarchy6"/>
    <dgm:cxn modelId="{D093F6BE-257E-4C8D-A3C0-01B50E429C9C}" type="presOf" srcId="{E06BB8B2-AD04-456C-A8F7-54BECFCA131E}" destId="{FB15B55D-7EF5-4D41-9357-E2A6986AF345}" srcOrd="0" destOrd="0" presId="urn:microsoft.com/office/officeart/2005/8/layout/hierarchy6"/>
    <dgm:cxn modelId="{8135A3A4-9125-4BEC-BEED-6E1B8B03035C}" type="presOf" srcId="{E8244302-E93B-4C52-9138-940B6E97351D}" destId="{41724718-9281-41A9-8066-B88A9D1A5D31}" srcOrd="0" destOrd="0" presId="urn:microsoft.com/office/officeart/2005/8/layout/hierarchy6"/>
    <dgm:cxn modelId="{9F1B628A-5448-4F04-8E00-D5FC1A90EF7A}" srcId="{2E86A62D-8968-49D9-9912-31805369E6D4}" destId="{27E48F8B-D328-4C20-A078-7B16C883AFD1}" srcOrd="1" destOrd="0" parTransId="{57FEFE33-9236-42DB-93A5-C2E1E68C4DC5}" sibTransId="{7129BB5D-CD6D-4AC3-BA76-75B3DEBF07F9}"/>
    <dgm:cxn modelId="{739503FA-0D73-47A9-AA1C-E3193CA3E44B}" type="presOf" srcId="{49765476-B2AC-43C7-A893-5FECFA2B176A}" destId="{8D355B3D-64AD-4739-BF1D-F000A3071335}" srcOrd="0" destOrd="0" presId="urn:microsoft.com/office/officeart/2005/8/layout/hierarchy6"/>
    <dgm:cxn modelId="{540ABD29-5789-4465-A401-600ECE62228F}" type="presOf" srcId="{17250276-56C4-4C02-AA2C-70A70ACA951D}" destId="{0C8D4FA8-1D8E-47D1-995A-7FAF43819990}" srcOrd="0" destOrd="0" presId="urn:microsoft.com/office/officeart/2005/8/layout/hierarchy6"/>
    <dgm:cxn modelId="{E78DEEA2-6B96-4F03-A5D2-315F42A50833}" type="presOf" srcId="{DC7DADC4-A3C0-466B-BDC4-FA916274511B}" destId="{292ABBC4-6804-4B83-A3A2-B8E04F4D71EC}" srcOrd="0" destOrd="0" presId="urn:microsoft.com/office/officeart/2005/8/layout/hierarchy6"/>
    <dgm:cxn modelId="{2D61626D-F18C-44CB-A7B0-8F23F04AE729}" type="presOf" srcId="{27E48F8B-D328-4C20-A078-7B16C883AFD1}" destId="{87772DAD-BC04-4FF6-AFA2-C5B8C1C18F5E}" srcOrd="0" destOrd="0" presId="urn:microsoft.com/office/officeart/2005/8/layout/hierarchy6"/>
    <dgm:cxn modelId="{0A8CE8F9-E73D-4B79-B714-C3F7F0A4A12B}" srcId="{29401ADF-5B62-4BCF-92E9-3BF5F13431C4}" destId="{55778572-BD07-4A2A-99C8-77F494A8391B}" srcOrd="0" destOrd="0" parTransId="{6886F0EE-6CBB-4A0A-A383-5ECEB112684B}" sibTransId="{EBAAD465-10FD-4395-A0AC-FD254FBADBBD}"/>
    <dgm:cxn modelId="{22F08870-9913-4D12-8BFB-108886D37EBE}" srcId="{55778572-BD07-4A2A-99C8-77F494A8391B}" destId="{E06BB8B2-AD04-456C-A8F7-54BECFCA131E}" srcOrd="0" destOrd="0" parTransId="{A192A935-8E1F-472B-9320-B98B04AA4DF7}" sibTransId="{9AF56364-4936-4670-B2D7-8BECCB2255F1}"/>
    <dgm:cxn modelId="{49F69F43-E922-4A83-8712-09FAE473B10B}" type="presOf" srcId="{EDE209F2-0B86-471C-803E-0998C5981EDC}" destId="{FA9EC79E-845C-4C23-8F66-2B9F2838AF10}" srcOrd="0" destOrd="0" presId="urn:microsoft.com/office/officeart/2005/8/layout/hierarchy6"/>
    <dgm:cxn modelId="{18DBBC78-0749-47CB-BE1C-627A60DEF626}" type="presOf" srcId="{CD010994-7BFE-4FF8-8B3E-075925DE697A}" destId="{8AC308A2-14F9-4B6E-84CE-AC83FB975CA5}" srcOrd="0" destOrd="0" presId="urn:microsoft.com/office/officeart/2005/8/layout/hierarchy6"/>
    <dgm:cxn modelId="{A9358D07-48C9-43FD-A52A-D4A63150AE16}" srcId="{2E86A62D-8968-49D9-9912-31805369E6D4}" destId="{9E29511F-C438-4922-9449-7DB6DAA21455}" srcOrd="0" destOrd="0" parTransId="{D2621AE3-04A7-4BD9-903E-A1C932856247}" sibTransId="{A4251320-5561-490E-9351-259901455C66}"/>
    <dgm:cxn modelId="{70619FC1-88E4-432C-874D-F381CB8CC711}" srcId="{E06BB8B2-AD04-456C-A8F7-54BECFCA131E}" destId="{B0D63893-36FC-45A4-9969-B47A6FB1B630}" srcOrd="1" destOrd="0" parTransId="{5900D2DC-E4EF-4B1C-B338-361FB8219197}" sibTransId="{257739E4-C1C1-48B4-9E1D-2200BFAE131D}"/>
    <dgm:cxn modelId="{8BF6A5F0-2E55-42BE-BDBC-43285FC131B6}" type="presOf" srcId="{B0D63893-36FC-45A4-9969-B47A6FB1B630}" destId="{E363DC33-C8BE-4918-8061-6DC44EE7F808}" srcOrd="0" destOrd="0" presId="urn:microsoft.com/office/officeart/2005/8/layout/hierarchy6"/>
    <dgm:cxn modelId="{1D93640D-6557-4E5E-B438-9F3A349F64A9}" srcId="{B0D63893-36FC-45A4-9969-B47A6FB1B630}" destId="{2E86A62D-8968-49D9-9912-31805369E6D4}" srcOrd="0" destOrd="0" parTransId="{F80C8765-6180-4FD4-AEBA-AD086EC401B2}" sibTransId="{D23FF7C8-10E9-4B15-B212-BCE68C402881}"/>
    <dgm:cxn modelId="{2258D662-1DA1-4D3A-93E4-DED47F01CEE4}" type="presOf" srcId="{FA29D2FB-A7B0-4B3A-89DE-B507EC459630}" destId="{3389B813-01FA-4FDF-83E8-1A38CF57D604}" srcOrd="0" destOrd="0" presId="urn:microsoft.com/office/officeart/2005/8/layout/hierarchy6"/>
    <dgm:cxn modelId="{0D049064-F6ED-4242-9998-4C8311BB4BA2}" srcId="{00B75807-6C0B-41F1-9E68-30F564687D56}" destId="{F35BC7B2-71B3-47AA-B72D-5C6527BF5255}" srcOrd="0" destOrd="0" parTransId="{DF224CA3-8501-4084-A7BF-4856A67ABB67}" sibTransId="{C2C0B5DA-339E-429C-ACB6-C5E982B2D798}"/>
    <dgm:cxn modelId="{A06D32BB-C74A-47C8-9C93-14A84E21079F}" type="presOf" srcId="{F316FECD-52CF-44A8-B5AE-E845F1454836}" destId="{E52D754F-34A7-498E-BBE1-41E8E1B05CFE}" srcOrd="0" destOrd="0" presId="urn:microsoft.com/office/officeart/2005/8/layout/hierarchy6"/>
    <dgm:cxn modelId="{196F88B0-9DC6-448C-987A-F6A5FA3DE25E}" type="presOf" srcId="{5900D2DC-E4EF-4B1C-B338-361FB8219197}" destId="{A2E0F0C4-E039-4D2A-85B0-C76A807FF680}" srcOrd="0" destOrd="0" presId="urn:microsoft.com/office/officeart/2005/8/layout/hierarchy6"/>
    <dgm:cxn modelId="{D92F9072-E59A-41EB-8292-88933D633B34}" type="presParOf" srcId="{51F291AC-9C00-4A33-88AE-83271B743448}" destId="{AC0C25D6-4EF2-4D10-A391-27408485E673}" srcOrd="0" destOrd="0" presId="urn:microsoft.com/office/officeart/2005/8/layout/hierarchy6"/>
    <dgm:cxn modelId="{50C43AC0-EDA6-4896-AF35-0C8DD1F36A24}" type="presParOf" srcId="{AC0C25D6-4EF2-4D10-A391-27408485E673}" destId="{81CF41D2-8245-4C5B-87D3-6DFE3AEDA93C}" srcOrd="0" destOrd="0" presId="urn:microsoft.com/office/officeart/2005/8/layout/hierarchy6"/>
    <dgm:cxn modelId="{626BF0CA-1ACF-44D4-B061-D265A538F5E7}" type="presParOf" srcId="{81CF41D2-8245-4C5B-87D3-6DFE3AEDA93C}" destId="{FF362E4A-B27B-4322-B0FF-E9097AFC9A5E}" srcOrd="0" destOrd="0" presId="urn:microsoft.com/office/officeart/2005/8/layout/hierarchy6"/>
    <dgm:cxn modelId="{A4D53363-F936-4082-9144-331EB62B3C64}" type="presParOf" srcId="{FF362E4A-B27B-4322-B0FF-E9097AFC9A5E}" destId="{1D439E7D-810F-4759-98DB-106149921A98}" srcOrd="0" destOrd="0" presId="urn:microsoft.com/office/officeart/2005/8/layout/hierarchy6"/>
    <dgm:cxn modelId="{DCBDF14F-5016-4C90-AC19-48194962F1AA}" type="presParOf" srcId="{FF362E4A-B27B-4322-B0FF-E9097AFC9A5E}" destId="{1E46B8C7-2CBD-4ADE-8452-60BACCF1E90A}" srcOrd="1" destOrd="0" presId="urn:microsoft.com/office/officeart/2005/8/layout/hierarchy6"/>
    <dgm:cxn modelId="{64CB9141-9D59-4C0A-BBA2-2BA8F430B105}" type="presParOf" srcId="{1E46B8C7-2CBD-4ADE-8452-60BACCF1E90A}" destId="{42494034-0C80-4A24-A5AE-462DB088018A}" srcOrd="0" destOrd="0" presId="urn:microsoft.com/office/officeart/2005/8/layout/hierarchy6"/>
    <dgm:cxn modelId="{BC15C0F0-8159-4239-B190-DFE086C8C2D8}" type="presParOf" srcId="{1E46B8C7-2CBD-4ADE-8452-60BACCF1E90A}" destId="{455FB01F-0C4E-43A6-87AB-2BB090DF2BCC}" srcOrd="1" destOrd="0" presId="urn:microsoft.com/office/officeart/2005/8/layout/hierarchy6"/>
    <dgm:cxn modelId="{BFC3645F-40F2-4F52-AF57-6427FC7CA897}" type="presParOf" srcId="{455FB01F-0C4E-43A6-87AB-2BB090DF2BCC}" destId="{62C29077-7183-4D28-A407-F4D4D1881D8A}" srcOrd="0" destOrd="0" presId="urn:microsoft.com/office/officeart/2005/8/layout/hierarchy6"/>
    <dgm:cxn modelId="{A7C9FD80-D3ED-4E88-82CD-0CAB1E1F75C2}" type="presParOf" srcId="{455FB01F-0C4E-43A6-87AB-2BB090DF2BCC}" destId="{F37BB135-6E2D-40D1-B6C5-C3D55E78E536}" srcOrd="1" destOrd="0" presId="urn:microsoft.com/office/officeart/2005/8/layout/hierarchy6"/>
    <dgm:cxn modelId="{FF4B177B-5AAF-42E7-A9FC-12AAAEA43039}" type="presParOf" srcId="{F37BB135-6E2D-40D1-B6C5-C3D55E78E536}" destId="{A07092CB-ED2A-43BA-97D6-585579B6B62E}" srcOrd="0" destOrd="0" presId="urn:microsoft.com/office/officeart/2005/8/layout/hierarchy6"/>
    <dgm:cxn modelId="{CDF41874-04CC-43E5-9E9E-12AC8EBBF9D7}" type="presParOf" srcId="{F37BB135-6E2D-40D1-B6C5-C3D55E78E536}" destId="{E2BD49C4-38A0-4A9C-9AE6-A7514C2C5353}" srcOrd="1" destOrd="0" presId="urn:microsoft.com/office/officeart/2005/8/layout/hierarchy6"/>
    <dgm:cxn modelId="{CEE12340-EA54-4FBC-B3FF-1628D2A4F186}" type="presParOf" srcId="{E2BD49C4-38A0-4A9C-9AE6-A7514C2C5353}" destId="{FB15B55D-7EF5-4D41-9357-E2A6986AF345}" srcOrd="0" destOrd="0" presId="urn:microsoft.com/office/officeart/2005/8/layout/hierarchy6"/>
    <dgm:cxn modelId="{D76BA670-3E80-4552-A6A1-C44F4E31375F}" type="presParOf" srcId="{E2BD49C4-38A0-4A9C-9AE6-A7514C2C5353}" destId="{2D49B6BE-1CD0-4C18-AE56-B24736B5F770}" srcOrd="1" destOrd="0" presId="urn:microsoft.com/office/officeart/2005/8/layout/hierarchy6"/>
    <dgm:cxn modelId="{36A3741D-D415-481E-B22D-83264D3C3863}" type="presParOf" srcId="{2D49B6BE-1CD0-4C18-AE56-B24736B5F770}" destId="{CDB41430-22D6-4FEC-8CB2-87228F2E9D58}" srcOrd="0" destOrd="0" presId="urn:microsoft.com/office/officeart/2005/8/layout/hierarchy6"/>
    <dgm:cxn modelId="{AA134274-9049-413D-B0FF-DC8E4BB00BD4}" type="presParOf" srcId="{2D49B6BE-1CD0-4C18-AE56-B24736B5F770}" destId="{51E8D55E-1DDA-4950-8019-20943D3B5BC6}" srcOrd="1" destOrd="0" presId="urn:microsoft.com/office/officeart/2005/8/layout/hierarchy6"/>
    <dgm:cxn modelId="{1F0A202A-5D95-4B29-A7D3-165AFCBE0EAF}" type="presParOf" srcId="{51E8D55E-1DDA-4950-8019-20943D3B5BC6}" destId="{31C9D6FE-3E17-4E74-BE89-0EB71E186FE8}" srcOrd="0" destOrd="0" presId="urn:microsoft.com/office/officeart/2005/8/layout/hierarchy6"/>
    <dgm:cxn modelId="{3C5B0A94-DD89-4059-B814-F72362056DD4}" type="presParOf" srcId="{51E8D55E-1DDA-4950-8019-20943D3B5BC6}" destId="{D9CDEDFA-1F58-4882-A765-E07B20A39F85}" srcOrd="1" destOrd="0" presId="urn:microsoft.com/office/officeart/2005/8/layout/hierarchy6"/>
    <dgm:cxn modelId="{4E9BBA7D-3E0C-47A6-9CE7-B547A5D570C7}" type="presParOf" srcId="{D9CDEDFA-1F58-4882-A765-E07B20A39F85}" destId="{827B12FC-38B8-4125-9535-BF059E23033B}" srcOrd="0" destOrd="0" presId="urn:microsoft.com/office/officeart/2005/8/layout/hierarchy6"/>
    <dgm:cxn modelId="{36A7D847-B68F-4F46-B8C1-6A195982D1CD}" type="presParOf" srcId="{D9CDEDFA-1F58-4882-A765-E07B20A39F85}" destId="{E11C9275-DF98-46A9-B928-A20ED30F2AB7}" srcOrd="1" destOrd="0" presId="urn:microsoft.com/office/officeart/2005/8/layout/hierarchy6"/>
    <dgm:cxn modelId="{6BED3D60-78E3-4013-AACF-8E842CAC519E}" type="presParOf" srcId="{E11C9275-DF98-46A9-B928-A20ED30F2AB7}" destId="{41724718-9281-41A9-8066-B88A9D1A5D31}" srcOrd="0" destOrd="0" presId="urn:microsoft.com/office/officeart/2005/8/layout/hierarchy6"/>
    <dgm:cxn modelId="{5BDD2404-630A-4E97-9EA1-A89CE9C2196B}" type="presParOf" srcId="{E11C9275-DF98-46A9-B928-A20ED30F2AB7}" destId="{9057614F-9213-4FA4-9EEB-39339A65CB30}" srcOrd="1" destOrd="0" presId="urn:microsoft.com/office/officeart/2005/8/layout/hierarchy6"/>
    <dgm:cxn modelId="{5AAEC782-3F27-4195-BAA4-07441D148A2C}" type="presParOf" srcId="{9057614F-9213-4FA4-9EEB-39339A65CB30}" destId="{FA9EC79E-845C-4C23-8F66-2B9F2838AF10}" srcOrd="0" destOrd="0" presId="urn:microsoft.com/office/officeart/2005/8/layout/hierarchy6"/>
    <dgm:cxn modelId="{66AA3F69-F9EA-401E-8D1F-A78D303965B6}" type="presParOf" srcId="{9057614F-9213-4FA4-9EEB-39339A65CB30}" destId="{BD21D753-0962-4A84-83E7-581B3483E959}" srcOrd="1" destOrd="0" presId="urn:microsoft.com/office/officeart/2005/8/layout/hierarchy6"/>
    <dgm:cxn modelId="{FE943253-605C-4A42-8E74-064901C065BC}" type="presParOf" srcId="{BD21D753-0962-4A84-83E7-581B3483E959}" destId="{8AC308A2-14F9-4B6E-84CE-AC83FB975CA5}" srcOrd="0" destOrd="0" presId="urn:microsoft.com/office/officeart/2005/8/layout/hierarchy6"/>
    <dgm:cxn modelId="{BEBE1D59-4A59-4571-9D7B-0AD57EC0267D}" type="presParOf" srcId="{BD21D753-0962-4A84-83E7-581B3483E959}" destId="{88F3DC63-CD3D-4A65-B667-CC0C6FB880A9}" srcOrd="1" destOrd="0" presId="urn:microsoft.com/office/officeart/2005/8/layout/hierarchy6"/>
    <dgm:cxn modelId="{CD1E92FD-005B-4341-A10E-307E0993265B}" type="presParOf" srcId="{88F3DC63-CD3D-4A65-B667-CC0C6FB880A9}" destId="{D444D8D3-DC59-4EBC-AEEC-ACB3212408D5}" srcOrd="0" destOrd="0" presId="urn:microsoft.com/office/officeart/2005/8/layout/hierarchy6"/>
    <dgm:cxn modelId="{44F7036A-D5CC-4F82-8253-886B76492A0B}" type="presParOf" srcId="{88F3DC63-CD3D-4A65-B667-CC0C6FB880A9}" destId="{B2DCCC5A-584A-4D9A-976D-CDD49DA335D2}" srcOrd="1" destOrd="0" presId="urn:microsoft.com/office/officeart/2005/8/layout/hierarchy6"/>
    <dgm:cxn modelId="{75D9ED15-6344-46AA-9121-5F1804AB6E81}" type="presParOf" srcId="{B2DCCC5A-584A-4D9A-976D-CDD49DA335D2}" destId="{DDC94AA4-F372-4466-93A3-C8C370726E87}" srcOrd="0" destOrd="0" presId="urn:microsoft.com/office/officeart/2005/8/layout/hierarchy6"/>
    <dgm:cxn modelId="{AEC64350-170F-4C57-B683-67EADAD69B68}" type="presParOf" srcId="{B2DCCC5A-584A-4D9A-976D-CDD49DA335D2}" destId="{09608D62-2342-4DED-B855-F70E248EB36A}" srcOrd="1" destOrd="0" presId="urn:microsoft.com/office/officeart/2005/8/layout/hierarchy6"/>
    <dgm:cxn modelId="{06E5A550-27E8-4F2F-8E07-F06129975582}" type="presParOf" srcId="{09608D62-2342-4DED-B855-F70E248EB36A}" destId="{0DB0CEE5-2873-4115-A342-E4A890864F06}" srcOrd="0" destOrd="0" presId="urn:microsoft.com/office/officeart/2005/8/layout/hierarchy6"/>
    <dgm:cxn modelId="{106EB314-2461-45C8-AD65-DD22C0842914}" type="presParOf" srcId="{09608D62-2342-4DED-B855-F70E248EB36A}" destId="{B6771A04-EF20-4D31-BD07-6861339D8BEC}" srcOrd="1" destOrd="0" presId="urn:microsoft.com/office/officeart/2005/8/layout/hierarchy6"/>
    <dgm:cxn modelId="{FC9251EB-6899-4A29-AFB2-90DFE5760C55}" type="presParOf" srcId="{B6771A04-EF20-4D31-BD07-6861339D8BEC}" destId="{D2B5EB07-8A8D-4D1D-9690-729E6C507DF5}" srcOrd="0" destOrd="0" presId="urn:microsoft.com/office/officeart/2005/8/layout/hierarchy6"/>
    <dgm:cxn modelId="{4411E353-9733-42C2-ACF0-E3E78451F258}" type="presParOf" srcId="{B6771A04-EF20-4D31-BD07-6861339D8BEC}" destId="{2295D840-FB9E-480D-A235-1CCC69C30541}" srcOrd="1" destOrd="0" presId="urn:microsoft.com/office/officeart/2005/8/layout/hierarchy6"/>
    <dgm:cxn modelId="{EB7CA452-2723-4750-ACF2-A382EA4D58EA}" type="presParOf" srcId="{88F3DC63-CD3D-4A65-B667-CC0C6FB880A9}" destId="{292ABBC4-6804-4B83-A3A2-B8E04F4D71EC}" srcOrd="2" destOrd="0" presId="urn:microsoft.com/office/officeart/2005/8/layout/hierarchy6"/>
    <dgm:cxn modelId="{97E5B45D-925F-4D85-9A4C-3DBCBF9B6DB6}" type="presParOf" srcId="{88F3DC63-CD3D-4A65-B667-CC0C6FB880A9}" destId="{AEC01E70-695F-4F8F-BEB0-5AE0DE75388F}" srcOrd="3" destOrd="0" presId="urn:microsoft.com/office/officeart/2005/8/layout/hierarchy6"/>
    <dgm:cxn modelId="{4CF0BE9E-9D46-42B1-A645-9FFB9829BACE}" type="presParOf" srcId="{AEC01E70-695F-4F8F-BEB0-5AE0DE75388F}" destId="{8D355B3D-64AD-4739-BF1D-F000A3071335}" srcOrd="0" destOrd="0" presId="urn:microsoft.com/office/officeart/2005/8/layout/hierarchy6"/>
    <dgm:cxn modelId="{3A4D27BC-3CF9-4029-A28A-E86DE4F6934D}" type="presParOf" srcId="{AEC01E70-695F-4F8F-BEB0-5AE0DE75388F}" destId="{B046A6EA-AC25-4264-BE07-2B9A8A64233B}" srcOrd="1" destOrd="0" presId="urn:microsoft.com/office/officeart/2005/8/layout/hierarchy6"/>
    <dgm:cxn modelId="{28309DD9-1FCD-45A7-9CD5-75F906881DA8}" type="presParOf" srcId="{B046A6EA-AC25-4264-BE07-2B9A8A64233B}" destId="{0C8D4FA8-1D8E-47D1-995A-7FAF43819990}" srcOrd="0" destOrd="0" presId="urn:microsoft.com/office/officeart/2005/8/layout/hierarchy6"/>
    <dgm:cxn modelId="{B6E6E584-A275-4751-B26A-B4A0CC94E8BF}" type="presParOf" srcId="{B046A6EA-AC25-4264-BE07-2B9A8A64233B}" destId="{F1D40960-42E7-4B77-9D26-60375BF0ACEC}" srcOrd="1" destOrd="0" presId="urn:microsoft.com/office/officeart/2005/8/layout/hierarchy6"/>
    <dgm:cxn modelId="{B39E9981-8F7E-4A8D-BC27-41AA571A4532}" type="presParOf" srcId="{F1D40960-42E7-4B77-9D26-60375BF0ACEC}" destId="{E52D754F-34A7-498E-BBE1-41E8E1B05CFE}" srcOrd="0" destOrd="0" presId="urn:microsoft.com/office/officeart/2005/8/layout/hierarchy6"/>
    <dgm:cxn modelId="{011CF093-A2B1-4A47-87A7-3531393E64DF}" type="presParOf" srcId="{F1D40960-42E7-4B77-9D26-60375BF0ACEC}" destId="{9CE88586-8E77-423E-90AF-79BFB1BC2AAA}" srcOrd="1" destOrd="0" presId="urn:microsoft.com/office/officeart/2005/8/layout/hierarchy6"/>
    <dgm:cxn modelId="{486CA25C-5FC2-4080-A484-EFBF75DE25D9}" type="presParOf" srcId="{2D49B6BE-1CD0-4C18-AE56-B24736B5F770}" destId="{A2E0F0C4-E039-4D2A-85B0-C76A807FF680}" srcOrd="2" destOrd="0" presId="urn:microsoft.com/office/officeart/2005/8/layout/hierarchy6"/>
    <dgm:cxn modelId="{90A45F01-A90A-45C8-AF09-107C3B5512F9}" type="presParOf" srcId="{2D49B6BE-1CD0-4C18-AE56-B24736B5F770}" destId="{88536704-F860-4A6C-91FB-015940265F21}" srcOrd="3" destOrd="0" presId="urn:microsoft.com/office/officeart/2005/8/layout/hierarchy6"/>
    <dgm:cxn modelId="{5B0CE6E7-AE80-4E90-8F2C-3897FA27E940}" type="presParOf" srcId="{88536704-F860-4A6C-91FB-015940265F21}" destId="{E363DC33-C8BE-4918-8061-6DC44EE7F808}" srcOrd="0" destOrd="0" presId="urn:microsoft.com/office/officeart/2005/8/layout/hierarchy6"/>
    <dgm:cxn modelId="{A80FA955-7B52-4071-A8DC-F6ACAA603023}" type="presParOf" srcId="{88536704-F860-4A6C-91FB-015940265F21}" destId="{5D03EE1E-16CF-4FC6-B1A2-CB046CE600BE}" srcOrd="1" destOrd="0" presId="urn:microsoft.com/office/officeart/2005/8/layout/hierarchy6"/>
    <dgm:cxn modelId="{EDA21CBC-3D28-4AE8-A0FA-F009290CBBB9}" type="presParOf" srcId="{5D03EE1E-16CF-4FC6-B1A2-CB046CE600BE}" destId="{F3D62255-C794-4593-94AE-FB9C847DD709}" srcOrd="0" destOrd="0" presId="urn:microsoft.com/office/officeart/2005/8/layout/hierarchy6"/>
    <dgm:cxn modelId="{60422B78-9B99-4622-A7C3-22EC949ACFC2}" type="presParOf" srcId="{5D03EE1E-16CF-4FC6-B1A2-CB046CE600BE}" destId="{F550DF0C-724D-4681-AC9A-CBB6A8C8B5D6}" srcOrd="1" destOrd="0" presId="urn:microsoft.com/office/officeart/2005/8/layout/hierarchy6"/>
    <dgm:cxn modelId="{115EE145-5CA3-4B07-AFA2-E08025C40377}" type="presParOf" srcId="{F550DF0C-724D-4681-AC9A-CBB6A8C8B5D6}" destId="{500F2E2B-5F1F-43BB-B1D1-F4F4276014E7}" srcOrd="0" destOrd="0" presId="urn:microsoft.com/office/officeart/2005/8/layout/hierarchy6"/>
    <dgm:cxn modelId="{306DCD30-DF62-45D6-AC74-B7A5504719E5}" type="presParOf" srcId="{F550DF0C-724D-4681-AC9A-CBB6A8C8B5D6}" destId="{D40115CA-8D63-4ACC-AB60-364328159BEB}" srcOrd="1" destOrd="0" presId="urn:microsoft.com/office/officeart/2005/8/layout/hierarchy6"/>
    <dgm:cxn modelId="{7B6F3704-3878-496D-A436-DF3CA8DF79BE}" type="presParOf" srcId="{D40115CA-8D63-4ACC-AB60-364328159BEB}" destId="{5BD2473B-A2F4-4FB3-911C-ADD8647265F8}" srcOrd="0" destOrd="0" presId="urn:microsoft.com/office/officeart/2005/8/layout/hierarchy6"/>
    <dgm:cxn modelId="{0591BBAA-69EC-4514-8D48-ED188D93CA9F}" type="presParOf" srcId="{D40115CA-8D63-4ACC-AB60-364328159BEB}" destId="{A6839E01-99F0-403D-8A77-BB462A1A7302}" srcOrd="1" destOrd="0" presId="urn:microsoft.com/office/officeart/2005/8/layout/hierarchy6"/>
    <dgm:cxn modelId="{D53C5EE5-7603-48BE-98CF-27FF566A1CB3}" type="presParOf" srcId="{A6839E01-99F0-403D-8A77-BB462A1A7302}" destId="{75660B09-A725-4B67-917F-E218A9B2D0C5}" srcOrd="0" destOrd="0" presId="urn:microsoft.com/office/officeart/2005/8/layout/hierarchy6"/>
    <dgm:cxn modelId="{26A69A76-B02D-4F11-A4D5-0235A4EB194D}" type="presParOf" srcId="{A6839E01-99F0-403D-8A77-BB462A1A7302}" destId="{F9EBCD21-E700-4337-9751-A1711F749FEF}" srcOrd="1" destOrd="0" presId="urn:microsoft.com/office/officeart/2005/8/layout/hierarchy6"/>
    <dgm:cxn modelId="{242FE6F7-212D-46AA-AB60-8C4480A68B04}" type="presParOf" srcId="{F9EBCD21-E700-4337-9751-A1711F749FEF}" destId="{3389B813-01FA-4FDF-83E8-1A38CF57D604}" srcOrd="0" destOrd="0" presId="urn:microsoft.com/office/officeart/2005/8/layout/hierarchy6"/>
    <dgm:cxn modelId="{1CD2FBBF-D338-42E0-88FD-29CD82D49A3B}" type="presParOf" srcId="{F9EBCD21-E700-4337-9751-A1711F749FEF}" destId="{056CF765-D02E-4073-A820-0A6EF67E6CFB}" srcOrd="1" destOrd="0" presId="urn:microsoft.com/office/officeart/2005/8/layout/hierarchy6"/>
    <dgm:cxn modelId="{FE5F4BA2-D5DE-4D0B-ABD5-9FCB22C03462}" type="presParOf" srcId="{056CF765-D02E-4073-A820-0A6EF67E6CFB}" destId="{AD7C1F49-16C2-443B-A7A3-50D3F5E864C0}" srcOrd="0" destOrd="0" presId="urn:microsoft.com/office/officeart/2005/8/layout/hierarchy6"/>
    <dgm:cxn modelId="{ABD406FC-84C4-4C12-A6D9-D24FCF267C44}" type="presParOf" srcId="{056CF765-D02E-4073-A820-0A6EF67E6CFB}" destId="{11E09EE8-6663-4670-B9D5-6EDC6F269E0C}" srcOrd="1" destOrd="0" presId="urn:microsoft.com/office/officeart/2005/8/layout/hierarchy6"/>
    <dgm:cxn modelId="{D5EC0957-59D0-4748-822A-59482BBB456D}" type="presParOf" srcId="{D40115CA-8D63-4ACC-AB60-364328159BEB}" destId="{788B1D7A-EE44-4689-9DF5-F44010500CC3}" srcOrd="2" destOrd="0" presId="urn:microsoft.com/office/officeart/2005/8/layout/hierarchy6"/>
    <dgm:cxn modelId="{96715640-2F77-4E81-895E-3EF16601D53A}" type="presParOf" srcId="{D40115CA-8D63-4ACC-AB60-364328159BEB}" destId="{C7B10470-4774-4D5C-955B-30D7D4697B21}" srcOrd="3" destOrd="0" presId="urn:microsoft.com/office/officeart/2005/8/layout/hierarchy6"/>
    <dgm:cxn modelId="{5C160AB8-3EC4-480F-A82A-27E89761BBFE}" type="presParOf" srcId="{C7B10470-4774-4D5C-955B-30D7D4697B21}" destId="{87772DAD-BC04-4FF6-AFA2-C5B8C1C18F5E}" srcOrd="0" destOrd="0" presId="urn:microsoft.com/office/officeart/2005/8/layout/hierarchy6"/>
    <dgm:cxn modelId="{6C5EA932-2989-49A0-84B4-6C3065ED71C8}" type="presParOf" srcId="{C7B10470-4774-4D5C-955B-30D7D4697B21}" destId="{5DA0ABA5-8C26-4B4D-A098-06316D8F56CB}" srcOrd="1" destOrd="0" presId="urn:microsoft.com/office/officeart/2005/8/layout/hierarchy6"/>
    <dgm:cxn modelId="{EB56DE1A-C73A-4ED3-A233-F91D567422B4}" type="presParOf" srcId="{5DA0ABA5-8C26-4B4D-A098-06316D8F56CB}" destId="{01806C4E-8416-485D-8408-75B65CE469D6}" srcOrd="0" destOrd="0" presId="urn:microsoft.com/office/officeart/2005/8/layout/hierarchy6"/>
    <dgm:cxn modelId="{BC1C4F98-F187-4432-B899-7364869BD2B8}" type="presParOf" srcId="{5DA0ABA5-8C26-4B4D-A098-06316D8F56CB}" destId="{CDF48219-99C8-497F-AA2C-6989266F96E7}" srcOrd="1" destOrd="0" presId="urn:microsoft.com/office/officeart/2005/8/layout/hierarchy6"/>
    <dgm:cxn modelId="{32C90F1C-7D35-440C-9CF5-B49E4DF1CBB4}" type="presParOf" srcId="{CDF48219-99C8-497F-AA2C-6989266F96E7}" destId="{A9E35EDC-7920-496D-A7C3-78862ECDC50F}" srcOrd="0" destOrd="0" presId="urn:microsoft.com/office/officeart/2005/8/layout/hierarchy6"/>
    <dgm:cxn modelId="{0FA69747-45B2-4EF4-810B-8739CBA2A1CC}" type="presParOf" srcId="{CDF48219-99C8-497F-AA2C-6989266F96E7}" destId="{09DC2A88-1E9D-480D-9B8B-8FB9B21AA301}" srcOrd="1" destOrd="0" presId="urn:microsoft.com/office/officeart/2005/8/layout/hierarchy6"/>
    <dgm:cxn modelId="{6AB3D3DB-2299-40D0-8181-58E05922B963}" type="presParOf" srcId="{51F291AC-9C00-4A33-88AE-83271B743448}" destId="{72D489D8-6DF1-4FA3-BA71-AB7FF62DB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CABAD6-676A-4B67-BB5B-8CA23F9B2C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78572-BD07-4A2A-99C8-77F494A8391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Membership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886F0EE-6CBB-4A0A-A383-5ECEB112684B}" type="parTrans" cxnId="{0A8CE8F9-E73D-4B79-B714-C3F7F0A4A12B}">
      <dgm:prSet/>
      <dgm:spPr/>
      <dgm:t>
        <a:bodyPr/>
        <a:lstStyle/>
        <a:p>
          <a:endParaRPr lang="en-US"/>
        </a:p>
      </dgm:t>
    </dgm:pt>
    <dgm:pt modelId="{EBAAD465-10FD-4395-A0AC-FD254FBADBBD}" type="sibTrans" cxnId="{0A8CE8F9-E73D-4B79-B714-C3F7F0A4A12B}">
      <dgm:prSet/>
      <dgm:spPr/>
      <dgm:t>
        <a:bodyPr/>
        <a:lstStyle/>
        <a:p>
          <a:endParaRPr lang="en-US"/>
        </a:p>
      </dgm:t>
    </dgm:pt>
    <dgm:pt modelId="{E06BB8B2-AD04-456C-A8F7-54BECFCA131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CRS?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2A935-8E1F-472B-9320-B98B04AA4DF7}" type="parTrans" cxnId="{22F08870-9913-4D12-8BFB-108886D37EBE}">
      <dgm:prSet/>
      <dgm:spPr/>
      <dgm:t>
        <a:bodyPr/>
        <a:lstStyle/>
        <a:p>
          <a:endParaRPr lang="en-US"/>
        </a:p>
      </dgm:t>
    </dgm:pt>
    <dgm:pt modelId="{9AF56364-4936-4670-B2D7-8BECCB2255F1}" type="sibTrans" cxnId="{22F08870-9913-4D12-8BFB-108886D37EBE}">
      <dgm:prSet/>
      <dgm:spPr/>
      <dgm:t>
        <a:bodyPr/>
        <a:lstStyle/>
        <a:p>
          <a:endParaRPr lang="en-US"/>
        </a:p>
      </dgm:t>
    </dgm:pt>
    <dgm:pt modelId="{F8472417-BE7A-4F2F-854E-62B47305602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8B27A8-E111-4D59-B8F1-9DEF9AAF4250}" type="parTrans" cxnId="{7AAC9BD8-E220-43DD-BA5E-BCE6AB246E42}">
      <dgm:prSet/>
      <dgm:spPr/>
      <dgm:t>
        <a:bodyPr/>
        <a:lstStyle/>
        <a:p>
          <a:endParaRPr lang="en-US"/>
        </a:p>
      </dgm:t>
    </dgm:pt>
    <dgm:pt modelId="{CF6F8DCC-D2A8-4CE6-AFE2-5A7EAFC4221A}" type="sibTrans" cxnId="{7AAC9BD8-E220-43DD-BA5E-BCE6AB246E42}">
      <dgm:prSet/>
      <dgm:spPr/>
      <dgm:t>
        <a:bodyPr/>
        <a:lstStyle/>
        <a:p>
          <a:endParaRPr lang="en-US"/>
        </a:p>
      </dgm:t>
    </dgm:pt>
    <dgm:pt modelId="{B0D63893-36FC-45A4-9969-B47A6FB1B6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900D2DC-E4EF-4B1C-B338-361FB8219197}" type="parTrans" cxnId="{70619FC1-88E4-432C-874D-F381CB8CC711}">
      <dgm:prSet/>
      <dgm:spPr/>
      <dgm:t>
        <a:bodyPr/>
        <a:lstStyle/>
        <a:p>
          <a:endParaRPr lang="en-US"/>
        </a:p>
      </dgm:t>
    </dgm:pt>
    <dgm:pt modelId="{257739E4-C1C1-48B4-9E1D-2200BFAE131D}" type="sibTrans" cxnId="{70619FC1-88E4-432C-874D-F381CB8CC711}">
      <dgm:prSet/>
      <dgm:spPr/>
      <dgm:t>
        <a:bodyPr/>
        <a:lstStyle/>
        <a:p>
          <a:endParaRPr lang="en-US"/>
        </a:p>
      </dgm:t>
    </dgm:pt>
    <dgm:pt modelId="{CD010994-7BFE-4FF8-8B3E-075925DE6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to CRS</a:t>
          </a:r>
        </a:p>
      </dgm:t>
    </dgm:pt>
    <dgm:pt modelId="{EDE209F2-0B86-471C-803E-0998C5981EDC}" type="parTrans" cxnId="{B4044CC3-87F7-4A96-AFEE-2A67F44A8F93}">
      <dgm:prSet/>
      <dgm:spPr/>
      <dgm:t>
        <a:bodyPr/>
        <a:lstStyle/>
        <a:p>
          <a:endParaRPr lang="en-US"/>
        </a:p>
      </dgm:t>
    </dgm:pt>
    <dgm:pt modelId="{9F1B2732-81DC-4F99-8926-47B782DAA193}" type="sibTrans" cxnId="{B4044CC3-87F7-4A96-AFEE-2A67F44A8F93}">
      <dgm:prSet/>
      <dgm:spPr/>
      <dgm:t>
        <a:bodyPr/>
        <a:lstStyle/>
        <a:p>
          <a:endParaRPr lang="en-US"/>
        </a:p>
      </dgm:t>
    </dgm:pt>
    <dgm:pt modelId="{2E86A62D-8968-49D9-9912-31805369E6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Duals?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80C8765-6180-4FD4-AEBA-AD086EC401B2}" type="parTrans" cxnId="{1D93640D-6557-4E5E-B438-9F3A349F64A9}">
      <dgm:prSet/>
      <dgm:spPr/>
      <dgm:t>
        <a:bodyPr/>
        <a:lstStyle/>
        <a:p>
          <a:endParaRPr lang="en-US"/>
        </a:p>
      </dgm:t>
    </dgm:pt>
    <dgm:pt modelId="{D23FF7C8-10E9-4B15-B212-BCE68C402881}" type="sibTrans" cxnId="{1D93640D-6557-4E5E-B438-9F3A349F64A9}">
      <dgm:prSet/>
      <dgm:spPr/>
      <dgm:t>
        <a:bodyPr/>
        <a:lstStyle/>
        <a:p>
          <a:endParaRPr lang="en-US"/>
        </a:p>
      </dgm:t>
    </dgm:pt>
    <dgm:pt modelId="{AB2A3B86-8036-4AAE-9834-2704A21839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EDEC830-EA04-4308-9FBA-15EB19446341}" type="parTrans" cxnId="{37A5397B-EC65-43ED-8B86-D4950C3DB87E}">
      <dgm:prSet/>
      <dgm:spPr/>
      <dgm:t>
        <a:bodyPr/>
        <a:lstStyle/>
        <a:p>
          <a:endParaRPr lang="en-US"/>
        </a:p>
      </dgm:t>
    </dgm:pt>
    <dgm:pt modelId="{4B5757D3-034D-44CA-BDFB-64CA3C66903A}" type="sibTrans" cxnId="{37A5397B-EC65-43ED-8B86-D4950C3DB87E}">
      <dgm:prSet/>
      <dgm:spPr/>
      <dgm:t>
        <a:bodyPr/>
        <a:lstStyle/>
        <a:p>
          <a:endParaRPr lang="en-US"/>
        </a:p>
      </dgm:t>
    </dgm:pt>
    <dgm:pt modelId="{A3E61854-B6AE-4E27-98A6-00C182CD762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SMI?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1E68F6E-443B-453B-A55C-0C4F4D33C66A}" type="parTrans" cxnId="{F51CC711-A241-4B4D-B269-B9C71CBB7020}">
      <dgm:prSet/>
      <dgm:spPr/>
      <dgm:t>
        <a:bodyPr/>
        <a:lstStyle/>
        <a:p>
          <a:endParaRPr lang="en-US"/>
        </a:p>
      </dgm:t>
    </dgm:pt>
    <dgm:pt modelId="{A05C53B1-5946-49DF-8AFB-34D1E33846AE}" type="sibTrans" cxnId="{F51CC711-A241-4B4D-B269-B9C71CBB7020}">
      <dgm:prSet/>
      <dgm:spPr/>
      <dgm:t>
        <a:bodyPr/>
        <a:lstStyle/>
        <a:p>
          <a:endParaRPr lang="en-US"/>
        </a:p>
      </dgm:t>
    </dgm:pt>
    <dgm:pt modelId="{46B15DD4-CB9E-47CB-BC25-6168270B217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18195D7-914D-4091-9E63-D047198848EB}" type="parTrans" cxnId="{7DBD8E30-3E14-48A4-98F7-990CED921C0F}">
      <dgm:prSet/>
      <dgm:spPr/>
      <dgm:t>
        <a:bodyPr/>
        <a:lstStyle/>
        <a:p>
          <a:endParaRPr lang="en-US"/>
        </a:p>
      </dgm:t>
    </dgm:pt>
    <dgm:pt modelId="{8BD60A6D-C24D-4175-A188-7D06BF6C0B90}" type="sibTrans" cxnId="{7DBD8E30-3E14-48A4-98F7-990CED921C0F}">
      <dgm:prSet/>
      <dgm:spPr/>
      <dgm:t>
        <a:bodyPr/>
        <a:lstStyle/>
        <a:p>
          <a:endParaRPr lang="en-US"/>
        </a:p>
      </dgm:t>
    </dgm:pt>
    <dgm:pt modelId="{FB7738BF-7301-451B-82FC-1177ADDDE2E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2AB29E8-0267-40AC-8C08-92CD94E6162E}" type="parTrans" cxnId="{762C87C2-7AE6-4CEA-B78D-1ABE10DACC48}">
      <dgm:prSet/>
      <dgm:spPr/>
      <dgm:t>
        <a:bodyPr/>
        <a:lstStyle/>
        <a:p>
          <a:endParaRPr lang="en-US"/>
        </a:p>
      </dgm:t>
    </dgm:pt>
    <dgm:pt modelId="{71BE465D-3423-480D-A1D3-D89FF23E2A73}" type="sibTrans" cxnId="{762C87C2-7AE6-4CEA-B78D-1ABE10DACC48}">
      <dgm:prSet/>
      <dgm:spPr/>
      <dgm:t>
        <a:bodyPr/>
        <a:lstStyle/>
        <a:p>
          <a:endParaRPr lang="en-US"/>
        </a:p>
      </dgm:t>
    </dgm:pt>
    <dgm:pt modelId="{BC647A83-7D2F-4380-8388-5325E2418E6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5081B0-8AD3-489B-A66C-017EF67F5737}" type="parTrans" cxnId="{83231A81-D973-4A13-8F6B-BC759CBFABDE}">
      <dgm:prSet/>
      <dgm:spPr/>
      <dgm:t>
        <a:bodyPr/>
        <a:lstStyle/>
        <a:p>
          <a:endParaRPr lang="en-US"/>
        </a:p>
      </dgm:t>
    </dgm:pt>
    <dgm:pt modelId="{CA772282-5CAE-466D-A475-BF984EB3EFA9}" type="sibTrans" cxnId="{83231A81-D973-4A13-8F6B-BC759CBFABDE}">
      <dgm:prSet/>
      <dgm:spPr/>
      <dgm:t>
        <a:bodyPr/>
        <a:lstStyle/>
        <a:p>
          <a:endParaRPr lang="en-US"/>
        </a:p>
      </dgm:t>
    </dgm:pt>
    <dgm:pt modelId="{403A99E5-E5C8-420C-8B19-ED75F2A3460A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All Other GSAs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E551FA9-297A-4A9A-993D-7A45D7361D28}" type="parTrans" cxnId="{8BFAB86C-F272-4C53-9559-A938C600055B}">
      <dgm:prSet/>
      <dgm:spPr/>
      <dgm:t>
        <a:bodyPr/>
        <a:lstStyle/>
        <a:p>
          <a:endParaRPr lang="en-US"/>
        </a:p>
      </dgm:t>
    </dgm:pt>
    <dgm:pt modelId="{92C7F0DF-40FC-4467-AF55-2BF6F17B7799}" type="sibTrans" cxnId="{8BFAB86C-F272-4C53-9559-A938C600055B}">
      <dgm:prSet/>
      <dgm:spPr/>
      <dgm:t>
        <a:bodyPr/>
        <a:lstStyle/>
        <a:p>
          <a:endParaRPr lang="en-US"/>
        </a:p>
      </dgm:t>
    </dgm:pt>
    <dgm:pt modelId="{91C20AEF-989E-4571-A9BC-380146397A0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 12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10C314B-A5FF-4727-9AB4-49E19853DC7E}" type="parTrans" cxnId="{1CE7AB1A-04AA-45B7-B04C-E5229FD413C9}">
      <dgm:prSet/>
      <dgm:spPr/>
      <dgm:t>
        <a:bodyPr/>
        <a:lstStyle/>
        <a:p>
          <a:endParaRPr lang="en-US"/>
        </a:p>
      </dgm:t>
    </dgm:pt>
    <dgm:pt modelId="{00F941E3-232F-407E-ADA0-983D5E2B1725}" type="sibTrans" cxnId="{1CE7AB1A-04AA-45B7-B04C-E5229FD413C9}">
      <dgm:prSet/>
      <dgm:spPr/>
      <dgm:t>
        <a:bodyPr/>
        <a:lstStyle/>
        <a:p>
          <a:endParaRPr lang="en-US"/>
        </a:p>
      </dgm:t>
    </dgm:pt>
    <dgm:pt modelId="{5269FED3-4C46-42F0-B804-54071C231D7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to Mercy Maricopa Integrated Care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ABF3D8B-2149-4483-9660-D6D9E5A71A1B}" type="parTrans" cxnId="{43791A3F-3514-4E0A-B6AB-FC5304E7ECEF}">
      <dgm:prSet/>
      <dgm:spPr/>
      <dgm:t>
        <a:bodyPr/>
        <a:lstStyle/>
        <a:p>
          <a:endParaRPr lang="en-US"/>
        </a:p>
      </dgm:t>
    </dgm:pt>
    <dgm:pt modelId="{913D586A-3DB3-4B5D-84BD-F90373F92CED}" type="sibTrans" cxnId="{43791A3F-3514-4E0A-B6AB-FC5304E7ECEF}">
      <dgm:prSet/>
      <dgm:spPr/>
      <dgm:t>
        <a:bodyPr/>
        <a:lstStyle/>
        <a:p>
          <a:endParaRPr lang="en-US"/>
        </a:p>
      </dgm:t>
    </dgm:pt>
    <dgm:pt modelId="{C1979D2D-1B48-40B0-B377-35181BDD9E0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4B5448A-89DA-4F35-A90B-9EC62D4648D1}" type="parTrans" cxnId="{FF9B0069-5ADB-49CE-BFD5-BC4AF5FC3C24}">
      <dgm:prSet/>
      <dgm:spPr/>
      <dgm:t>
        <a:bodyPr/>
        <a:lstStyle/>
        <a:p>
          <a:endParaRPr lang="en-US"/>
        </a:p>
      </dgm:t>
    </dgm:pt>
    <dgm:pt modelId="{AD10E94E-342C-482A-8F74-1B800C06AE98}" type="sibTrans" cxnId="{FF9B0069-5ADB-49CE-BFD5-BC4AF5FC3C24}">
      <dgm:prSet/>
      <dgm:spPr/>
      <dgm:t>
        <a:bodyPr/>
        <a:lstStyle/>
        <a:p>
          <a:endParaRPr lang="en-US"/>
        </a:p>
      </dgm:t>
    </dgm:pt>
    <dgm:pt modelId="{9820D562-41D6-4190-9AA3-A18F31F7F1B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87FA91A-1755-49DE-A629-43FD096AD97A}" type="parTrans" cxnId="{CCB6C083-51A1-4A28-ABEB-AC7649FD2198}">
      <dgm:prSet/>
      <dgm:spPr/>
      <dgm:t>
        <a:bodyPr/>
        <a:lstStyle/>
        <a:p>
          <a:endParaRPr lang="en-US"/>
        </a:p>
      </dgm:t>
    </dgm:pt>
    <dgm:pt modelId="{729B2DB9-C0D7-444B-9F4E-F4548D69B7B8}" type="sibTrans" cxnId="{CCB6C083-51A1-4A28-ABEB-AC7649FD2198}">
      <dgm:prSet/>
      <dgm:spPr/>
      <dgm:t>
        <a:bodyPr/>
        <a:lstStyle/>
        <a:p>
          <a:endParaRPr lang="en-US"/>
        </a:p>
      </dgm:t>
    </dgm:pt>
    <dgm:pt modelId="{7C3F6F8C-096E-4908-91B1-8436FEE5C60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Dual Alignment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F1F878B-BB50-4ECD-A1EA-0A28EF9A531A}" type="parTrans" cxnId="{A256A6AB-DE36-4B87-8829-A89D92F9D3C0}">
      <dgm:prSet/>
      <dgm:spPr/>
      <dgm:t>
        <a:bodyPr/>
        <a:lstStyle/>
        <a:p>
          <a:endParaRPr lang="en-US"/>
        </a:p>
      </dgm:t>
    </dgm:pt>
    <dgm:pt modelId="{3FCD77D2-3DE9-4790-82A1-2F89478E08FE}" type="sibTrans" cxnId="{A256A6AB-DE36-4B87-8829-A89D92F9D3C0}">
      <dgm:prSet/>
      <dgm:spPr/>
      <dgm:t>
        <a:bodyPr/>
        <a:lstStyle/>
        <a:p>
          <a:endParaRPr lang="en-US"/>
        </a:p>
      </dgm:t>
    </dgm:pt>
    <dgm:pt modelId="{3CE09037-2F3E-4CFB-A589-C2B8AB384D1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448640D-49A5-41FB-A929-08C58C435E79}" type="parTrans" cxnId="{B0C2134F-39C9-484F-97E3-625FDE2C4425}">
      <dgm:prSet/>
      <dgm:spPr/>
      <dgm:t>
        <a:bodyPr/>
        <a:lstStyle/>
        <a:p>
          <a:endParaRPr lang="en-US"/>
        </a:p>
      </dgm:t>
    </dgm:pt>
    <dgm:pt modelId="{EC896309-759B-4C72-B43A-411A06B088D2}" type="sibTrans" cxnId="{B0C2134F-39C9-484F-97E3-625FDE2C4425}">
      <dgm:prSet/>
      <dgm:spPr/>
      <dgm:t>
        <a:bodyPr/>
        <a:lstStyle/>
        <a:p>
          <a:endParaRPr lang="en-US"/>
        </a:p>
      </dgm:t>
    </dgm:pt>
    <dgm:pt modelId="{9E1263F2-B9B5-41E7-BFC0-61DDF22CD02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Dual Alignment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17CC1EE-3325-42C2-82B9-0FEC5BCDDC1A}" type="parTrans" cxnId="{BE6DA6B4-B639-4AFB-A3B7-EA107CA7811D}">
      <dgm:prSet/>
      <dgm:spPr/>
      <dgm:t>
        <a:bodyPr/>
        <a:lstStyle/>
        <a:p>
          <a:endParaRPr lang="en-US"/>
        </a:p>
      </dgm:t>
    </dgm:pt>
    <dgm:pt modelId="{A306E3CA-CE2D-421D-99E2-620E5AE32C06}" type="sibTrans" cxnId="{BE6DA6B4-B639-4AFB-A3B7-EA107CA7811D}">
      <dgm:prSet/>
      <dgm:spPr/>
      <dgm:t>
        <a:bodyPr/>
        <a:lstStyle/>
        <a:p>
          <a:endParaRPr lang="en-US"/>
        </a:p>
      </dgm:t>
    </dgm:pt>
    <dgm:pt modelId="{20D6A21B-8838-4055-A4DE-4BE72FA537C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6B42CAA-FF6C-4313-A0A7-DDD5727D707C}" type="parTrans" cxnId="{AAC82FF9-5A22-445D-A252-AF2888A2E016}">
      <dgm:prSet/>
      <dgm:spPr/>
      <dgm:t>
        <a:bodyPr/>
        <a:lstStyle/>
        <a:p>
          <a:endParaRPr lang="en-US"/>
        </a:p>
      </dgm:t>
    </dgm:pt>
    <dgm:pt modelId="{98C5AA41-8C1A-42A9-A13E-F57D6EBD732E}" type="sibTrans" cxnId="{AAC82FF9-5A22-445D-A252-AF2888A2E016}">
      <dgm:prSet/>
      <dgm:spPr/>
      <dgm:t>
        <a:bodyPr/>
        <a:lstStyle/>
        <a:p>
          <a:endParaRPr lang="en-US"/>
        </a:p>
      </dgm:t>
    </dgm:pt>
    <dgm:pt modelId="{D3AD520C-DE91-4FEE-A385-8999C5613D6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2AB57B-0775-446C-946A-E5FA39A3FE36}" type="parTrans" cxnId="{E122DB8E-8CD9-4DFB-B87A-0A5CE46D593D}">
      <dgm:prSet/>
      <dgm:spPr/>
      <dgm:t>
        <a:bodyPr/>
        <a:lstStyle/>
        <a:p>
          <a:endParaRPr lang="en-US"/>
        </a:p>
      </dgm:t>
    </dgm:pt>
    <dgm:pt modelId="{37C50721-20A9-4A7A-9B23-3CC9433B66DF}" type="sibTrans" cxnId="{E122DB8E-8CD9-4DFB-B87A-0A5CE46D593D}">
      <dgm:prSet/>
      <dgm:spPr/>
      <dgm:t>
        <a:bodyPr/>
        <a:lstStyle/>
        <a:p>
          <a:endParaRPr lang="en-US"/>
        </a:p>
      </dgm:t>
    </dgm:pt>
    <dgm:pt modelId="{51F291AC-9C00-4A33-88AE-83271B743448}" type="pres">
      <dgm:prSet presAssocID="{E5CABAD6-676A-4B67-BB5B-8CA23F9B2C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25D6-4EF2-4D10-A391-27408485E673}" type="pres">
      <dgm:prSet presAssocID="{E5CABAD6-676A-4B67-BB5B-8CA23F9B2C6C}" presName="hierFlow" presStyleCnt="0"/>
      <dgm:spPr/>
    </dgm:pt>
    <dgm:pt modelId="{81CF41D2-8245-4C5B-87D3-6DFE3AEDA93C}" type="pres">
      <dgm:prSet presAssocID="{E5CABAD6-676A-4B67-BB5B-8CA23F9B2C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DD30F3B-6A8A-475A-AC66-94EAC20A6140}" type="pres">
      <dgm:prSet presAssocID="{55778572-BD07-4A2A-99C8-77F494A8391B}" presName="Name14" presStyleCnt="0"/>
      <dgm:spPr/>
    </dgm:pt>
    <dgm:pt modelId="{41FCC315-4E20-42CB-B7DA-34709750AEFF}" type="pres">
      <dgm:prSet presAssocID="{55778572-BD07-4A2A-99C8-77F494A8391B}" presName="level1Shape" presStyleLbl="node0" presStyleIdx="0" presStyleCnt="1" custScaleX="198832" custScaleY="66189" custLinFactX="-81243" custLinFactNeighborX="-100000" custLinFactNeighborY="4924">
        <dgm:presLayoutVars>
          <dgm:chPref val="3"/>
        </dgm:presLayoutVars>
      </dgm:prSet>
      <dgm:spPr>
        <a:prstGeom prst="flowChartInputOutput">
          <a:avLst/>
        </a:prstGeom>
      </dgm:spPr>
      <dgm:t>
        <a:bodyPr/>
        <a:lstStyle/>
        <a:p>
          <a:endParaRPr lang="en-US"/>
        </a:p>
      </dgm:t>
    </dgm:pt>
    <dgm:pt modelId="{236D54AE-E78D-4701-84C9-5062B0F340C5}" type="pres">
      <dgm:prSet presAssocID="{55778572-BD07-4A2A-99C8-77F494A8391B}" presName="hierChild2" presStyleCnt="0"/>
      <dgm:spPr/>
    </dgm:pt>
    <dgm:pt modelId="{A07092CB-ED2A-43BA-97D6-585579B6B62E}" type="pres">
      <dgm:prSet presAssocID="{A192A935-8E1F-472B-9320-B98B04AA4DF7}" presName="Name19" presStyleLbl="parChTrans1D2" presStyleIdx="0" presStyleCnt="1"/>
      <dgm:spPr/>
      <dgm:t>
        <a:bodyPr/>
        <a:lstStyle/>
        <a:p>
          <a:endParaRPr lang="en-US"/>
        </a:p>
      </dgm:t>
    </dgm:pt>
    <dgm:pt modelId="{E2BD49C4-38A0-4A9C-9AE6-A7514C2C5353}" type="pres">
      <dgm:prSet presAssocID="{E06BB8B2-AD04-456C-A8F7-54BECFCA131E}" presName="Name21" presStyleCnt="0"/>
      <dgm:spPr/>
    </dgm:pt>
    <dgm:pt modelId="{FB15B55D-7EF5-4D41-9357-E2A6986AF345}" type="pres">
      <dgm:prSet presAssocID="{E06BB8B2-AD04-456C-A8F7-54BECFCA131E}" presName="level2Shape" presStyleLbl="node2" presStyleIdx="0" presStyleCnt="1" custScaleX="92211" custScaleY="75357" custLinFactNeighborX="-7156" custLinFactNeighborY="-16284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2D49B6BE-1CD0-4C18-AE56-B24736B5F770}" type="pres">
      <dgm:prSet presAssocID="{E06BB8B2-AD04-456C-A8F7-54BECFCA131E}" presName="hierChild3" presStyleCnt="0"/>
      <dgm:spPr/>
    </dgm:pt>
    <dgm:pt modelId="{CDB41430-22D6-4FEC-8CB2-87228F2E9D58}" type="pres">
      <dgm:prSet presAssocID="{B98B27A8-E111-4D59-B8F1-9DEF9AAF4250}" presName="Name19" presStyleLbl="parChTrans1D3" presStyleIdx="0" presStyleCnt="2"/>
      <dgm:spPr/>
      <dgm:t>
        <a:bodyPr/>
        <a:lstStyle/>
        <a:p>
          <a:endParaRPr lang="en-US"/>
        </a:p>
      </dgm:t>
    </dgm:pt>
    <dgm:pt modelId="{51E8D55E-1DDA-4950-8019-20943D3B5BC6}" type="pres">
      <dgm:prSet presAssocID="{F8472417-BE7A-4F2F-854E-62B47305602E}" presName="Name21" presStyleCnt="0"/>
      <dgm:spPr/>
    </dgm:pt>
    <dgm:pt modelId="{31C9D6FE-3E17-4E74-BE89-0EB71E186FE8}" type="pres">
      <dgm:prSet presAssocID="{F8472417-BE7A-4F2F-854E-62B47305602E}" presName="level2Shape" presStyleLbl="node3" presStyleIdx="0" presStyleCnt="2" custScaleX="79803" custScaleY="73286" custLinFactX="-46656" custLinFactNeighborX="-100000" custLinFactNeighborY="-42516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D9CDEDFA-1F58-4882-A765-E07B20A39F85}" type="pres">
      <dgm:prSet presAssocID="{F8472417-BE7A-4F2F-854E-62B47305602E}" presName="hierChild3" presStyleCnt="0"/>
      <dgm:spPr/>
    </dgm:pt>
    <dgm:pt modelId="{FA9EC79E-845C-4C23-8F66-2B9F2838AF10}" type="pres">
      <dgm:prSet presAssocID="{EDE209F2-0B86-471C-803E-0998C5981EDC}" presName="Name19" presStyleLbl="parChTrans1D4" presStyleIdx="0" presStyleCnt="17"/>
      <dgm:spPr/>
      <dgm:t>
        <a:bodyPr/>
        <a:lstStyle/>
        <a:p>
          <a:endParaRPr lang="en-US"/>
        </a:p>
      </dgm:t>
    </dgm:pt>
    <dgm:pt modelId="{BD21D753-0962-4A84-83E7-581B3483E959}" type="pres">
      <dgm:prSet presAssocID="{CD010994-7BFE-4FF8-8B3E-075925DE697A}" presName="Name21" presStyleCnt="0"/>
      <dgm:spPr/>
    </dgm:pt>
    <dgm:pt modelId="{8AC308A2-14F9-4B6E-84CE-AC83FB975CA5}" type="pres">
      <dgm:prSet presAssocID="{CD010994-7BFE-4FF8-8B3E-075925DE697A}" presName="level2Shape" presStyleLbl="node4" presStyleIdx="0" presStyleCnt="17" custScaleX="165336" custScaleY="64468" custLinFactNeighborX="-49138" custLinFactNeighborY="-62204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88F3DC63-CD3D-4A65-B667-CC0C6FB880A9}" type="pres">
      <dgm:prSet presAssocID="{CD010994-7BFE-4FF8-8B3E-075925DE697A}" presName="hierChild3" presStyleCnt="0"/>
      <dgm:spPr/>
    </dgm:pt>
    <dgm:pt modelId="{A2E0F0C4-E039-4D2A-85B0-C76A807FF680}" type="pres">
      <dgm:prSet presAssocID="{5900D2DC-E4EF-4B1C-B338-361FB8219197}" presName="Name19" presStyleLbl="parChTrans1D3" presStyleIdx="1" presStyleCnt="2"/>
      <dgm:spPr/>
      <dgm:t>
        <a:bodyPr/>
        <a:lstStyle/>
        <a:p>
          <a:endParaRPr lang="en-US"/>
        </a:p>
      </dgm:t>
    </dgm:pt>
    <dgm:pt modelId="{88536704-F860-4A6C-91FB-015940265F21}" type="pres">
      <dgm:prSet presAssocID="{B0D63893-36FC-45A4-9969-B47A6FB1B630}" presName="Name21" presStyleCnt="0"/>
      <dgm:spPr/>
    </dgm:pt>
    <dgm:pt modelId="{E363DC33-C8BE-4918-8061-6DC44EE7F808}" type="pres">
      <dgm:prSet presAssocID="{B0D63893-36FC-45A4-9969-B47A6FB1B630}" presName="level2Shape" presStyleLbl="node3" presStyleIdx="1" presStyleCnt="2" custScaleX="75934" custScaleY="66540" custLinFactX="40869" custLinFactNeighborX="100000" custLinFactNeighborY="-42516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03EE1E-16CF-4FC6-B1A2-CB046CE600BE}" type="pres">
      <dgm:prSet presAssocID="{B0D63893-36FC-45A4-9969-B47A6FB1B630}" presName="hierChild3" presStyleCnt="0"/>
      <dgm:spPr/>
    </dgm:pt>
    <dgm:pt modelId="{1BF8D1B4-CD0D-472B-A788-EC803A936DF8}" type="pres">
      <dgm:prSet presAssocID="{C1E68F6E-443B-453B-A55C-0C4F4D33C66A}" presName="Name19" presStyleLbl="parChTrans1D4" presStyleIdx="1" presStyleCnt="17"/>
      <dgm:spPr/>
      <dgm:t>
        <a:bodyPr/>
        <a:lstStyle/>
        <a:p>
          <a:endParaRPr lang="en-US"/>
        </a:p>
      </dgm:t>
    </dgm:pt>
    <dgm:pt modelId="{C5B1AF31-F541-451B-B5F5-8B400E190568}" type="pres">
      <dgm:prSet presAssocID="{A3E61854-B6AE-4E27-98A6-00C182CD762D}" presName="Name21" presStyleCnt="0"/>
      <dgm:spPr/>
    </dgm:pt>
    <dgm:pt modelId="{819F08FA-CD38-461E-899B-4C189085E6B4}" type="pres">
      <dgm:prSet presAssocID="{A3E61854-B6AE-4E27-98A6-00C182CD762D}" presName="level2Shape" presStyleLbl="node4" presStyleIdx="1" presStyleCnt="17" custScaleX="100820" custScaleY="80730" custLinFactX="100000" custLinFactNeighborX="116937" custLinFactNeighborY="-62779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FB31ABE-A315-4856-A6A4-086093DDCF08}" type="pres">
      <dgm:prSet presAssocID="{A3E61854-B6AE-4E27-98A6-00C182CD762D}" presName="hierChild3" presStyleCnt="0"/>
      <dgm:spPr/>
    </dgm:pt>
    <dgm:pt modelId="{845C9E27-0885-47FE-AF60-D4BF8DBF28EE}" type="pres">
      <dgm:prSet presAssocID="{818195D7-914D-4091-9E63-D047198848EB}" presName="Name19" presStyleLbl="parChTrans1D4" presStyleIdx="2" presStyleCnt="17"/>
      <dgm:spPr/>
      <dgm:t>
        <a:bodyPr/>
        <a:lstStyle/>
        <a:p>
          <a:endParaRPr lang="en-US"/>
        </a:p>
      </dgm:t>
    </dgm:pt>
    <dgm:pt modelId="{449153A5-DA6B-4A1D-A78C-67680C799FF5}" type="pres">
      <dgm:prSet presAssocID="{46B15DD4-CB9E-47CB-BC25-6168270B217E}" presName="Name21" presStyleCnt="0"/>
      <dgm:spPr/>
    </dgm:pt>
    <dgm:pt modelId="{C383C0E9-40B9-4433-A564-8420B1E35D59}" type="pres">
      <dgm:prSet presAssocID="{46B15DD4-CB9E-47CB-BC25-6168270B217E}" presName="level2Shape" presStyleLbl="node4" presStyleIdx="2" presStyleCnt="17" custScaleX="102570" custScaleY="69261" custLinFactX="216753" custLinFactNeighborX="300000" custLinFactNeighborY="-8275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64169DD6-BFCE-438F-9F0A-8340DA0E478D}" type="pres">
      <dgm:prSet presAssocID="{46B15DD4-CB9E-47CB-BC25-6168270B217E}" presName="hierChild3" presStyleCnt="0"/>
      <dgm:spPr/>
    </dgm:pt>
    <dgm:pt modelId="{F3D62255-C794-4593-94AE-FB9C847DD709}" type="pres">
      <dgm:prSet presAssocID="{F80C8765-6180-4FD4-AEBA-AD086EC401B2}" presName="Name19" presStyleLbl="parChTrans1D4" presStyleIdx="3" presStyleCnt="17"/>
      <dgm:spPr/>
      <dgm:t>
        <a:bodyPr/>
        <a:lstStyle/>
        <a:p>
          <a:endParaRPr lang="en-US"/>
        </a:p>
      </dgm:t>
    </dgm:pt>
    <dgm:pt modelId="{F550DF0C-724D-4681-AC9A-CBB6A8C8B5D6}" type="pres">
      <dgm:prSet presAssocID="{2E86A62D-8968-49D9-9912-31805369E6D4}" presName="Name21" presStyleCnt="0"/>
      <dgm:spPr/>
    </dgm:pt>
    <dgm:pt modelId="{500F2E2B-5F1F-43BB-B1D1-F4F4276014E7}" type="pres">
      <dgm:prSet presAssocID="{2E86A62D-8968-49D9-9912-31805369E6D4}" presName="level2Shape" presStyleLbl="node4" presStyleIdx="3" presStyleCnt="17" custScaleX="124455" custScaleY="74132" custLinFactX="190967" custLinFactNeighborX="200000" custLinFactNeighborY="-98345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40115CA-8D63-4ACC-AB60-364328159BEB}" type="pres">
      <dgm:prSet presAssocID="{2E86A62D-8968-49D9-9912-31805369E6D4}" presName="hierChild3" presStyleCnt="0"/>
      <dgm:spPr/>
    </dgm:pt>
    <dgm:pt modelId="{507A5666-72D7-4D59-A4D7-077281C9A76E}" type="pres">
      <dgm:prSet presAssocID="{487FA91A-1755-49DE-A629-43FD096AD97A}" presName="Name19" presStyleLbl="parChTrans1D4" presStyleIdx="4" presStyleCnt="17"/>
      <dgm:spPr/>
      <dgm:t>
        <a:bodyPr/>
        <a:lstStyle/>
        <a:p>
          <a:endParaRPr lang="en-US"/>
        </a:p>
      </dgm:t>
    </dgm:pt>
    <dgm:pt modelId="{3C56C517-9544-47B0-BE9E-AF6A31C42827}" type="pres">
      <dgm:prSet presAssocID="{9820D562-41D6-4190-9AA3-A18F31F7F1BF}" presName="Name21" presStyleCnt="0"/>
      <dgm:spPr/>
    </dgm:pt>
    <dgm:pt modelId="{FC184FE1-7814-403B-8F8B-1B6964E01AA8}" type="pres">
      <dgm:prSet presAssocID="{9820D562-41D6-4190-9AA3-A18F31F7F1BF}" presName="level2Shape" presStyleLbl="node4" presStyleIdx="4" presStyleCnt="17" custScaleX="83999" custScaleY="75635" custLinFactX="280603" custLinFactNeighborX="300000" custLinFactNeighborY="-7545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1834FC45-42BC-469B-99D3-84796DF94A8D}" type="pres">
      <dgm:prSet presAssocID="{9820D562-41D6-4190-9AA3-A18F31F7F1BF}" presName="hierChild3" presStyleCnt="0"/>
      <dgm:spPr/>
    </dgm:pt>
    <dgm:pt modelId="{01806C4E-8416-485D-8408-75B65CE469D6}" type="pres">
      <dgm:prSet presAssocID="{AEDEC830-EA04-4308-9FBA-15EB19446341}" presName="Name19" presStyleLbl="parChTrans1D4" presStyleIdx="5" presStyleCnt="17"/>
      <dgm:spPr/>
      <dgm:t>
        <a:bodyPr/>
        <a:lstStyle/>
        <a:p>
          <a:endParaRPr lang="en-US"/>
        </a:p>
      </dgm:t>
    </dgm:pt>
    <dgm:pt modelId="{CDF48219-99C8-497F-AA2C-6989266F96E7}" type="pres">
      <dgm:prSet presAssocID="{AB2A3B86-8036-4AAE-9834-2704A218399D}" presName="Name21" presStyleCnt="0"/>
      <dgm:spPr/>
    </dgm:pt>
    <dgm:pt modelId="{A9E35EDC-7920-496D-A7C3-78862ECDC50F}" type="pres">
      <dgm:prSet presAssocID="{AB2A3B86-8036-4AAE-9834-2704A218399D}" presName="level2Shape" presStyleLbl="node4" presStyleIdx="5" presStyleCnt="17" custScaleX="114543" custScaleY="103784" custLinFactX="299601" custLinFactNeighborX="300000" custLinFactNeighborY="-53662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09DC2A88-1E9D-480D-9B8B-8FB9B21AA301}" type="pres">
      <dgm:prSet presAssocID="{AB2A3B86-8036-4AAE-9834-2704A218399D}" presName="hierChild3" presStyleCnt="0"/>
      <dgm:spPr/>
    </dgm:pt>
    <dgm:pt modelId="{60E2E8F1-6DD0-4808-8BEB-5DB4368A9005}" type="pres">
      <dgm:prSet presAssocID="{86B42CAA-FF6C-4313-A0A7-DDD5727D707C}" presName="Name19" presStyleLbl="parChTrans1D4" presStyleIdx="6" presStyleCnt="17"/>
      <dgm:spPr/>
      <dgm:t>
        <a:bodyPr/>
        <a:lstStyle/>
        <a:p>
          <a:endParaRPr lang="en-US"/>
        </a:p>
      </dgm:t>
    </dgm:pt>
    <dgm:pt modelId="{4CBEBB89-E9EE-4DB6-9C18-53B6C1348F36}" type="pres">
      <dgm:prSet presAssocID="{20D6A21B-8838-4055-A4DE-4BE72FA537CF}" presName="Name21" presStyleCnt="0"/>
      <dgm:spPr/>
    </dgm:pt>
    <dgm:pt modelId="{6BE85B81-5C5B-4B2F-847E-A622B85A4CD5}" type="pres">
      <dgm:prSet presAssocID="{20D6A21B-8838-4055-A4DE-4BE72FA537CF}" presName="level2Shape" presStyleLbl="node4" presStyleIdx="6" presStyleCnt="17" custScaleX="29367" custScaleY="53581" custLinFactX="300000" custLinFactNeighborX="338028" custLinFactNeighborY="10864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AAD7389F-8EA4-4ED5-8C84-0CE8ADF499B1}" type="pres">
      <dgm:prSet presAssocID="{20D6A21B-8838-4055-A4DE-4BE72FA537CF}" presName="hierChild3" presStyleCnt="0"/>
      <dgm:spPr/>
    </dgm:pt>
    <dgm:pt modelId="{83832AE3-1A05-49C9-8EBF-FB243CB391E7}" type="pres">
      <dgm:prSet presAssocID="{24B5448A-89DA-4F35-A90B-9EC62D4648D1}" presName="Name19" presStyleLbl="parChTrans1D4" presStyleIdx="7" presStyleCnt="17"/>
      <dgm:spPr/>
      <dgm:t>
        <a:bodyPr/>
        <a:lstStyle/>
        <a:p>
          <a:endParaRPr lang="en-US"/>
        </a:p>
      </dgm:t>
    </dgm:pt>
    <dgm:pt modelId="{604B3FE3-A68C-42A8-943F-1A8957640601}" type="pres">
      <dgm:prSet presAssocID="{C1979D2D-1B48-40B0-B377-35181BDD9E0B}" presName="Name21" presStyleCnt="0"/>
      <dgm:spPr/>
    </dgm:pt>
    <dgm:pt modelId="{41DD0A7A-0D50-41AE-A374-3B28CC8842C7}" type="pres">
      <dgm:prSet presAssocID="{C1979D2D-1B48-40B0-B377-35181BDD9E0B}" presName="level2Shape" presStyleLbl="node4" presStyleIdx="7" presStyleCnt="17" custScaleX="80843" custScaleY="74909" custLinFactX="100000" custLinFactNeighborX="105781" custLinFactNeighborY="-74725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615DD756-5C2B-4E44-B58F-A4850A6D6254}" type="pres">
      <dgm:prSet presAssocID="{C1979D2D-1B48-40B0-B377-35181BDD9E0B}" presName="hierChild3" presStyleCnt="0"/>
      <dgm:spPr/>
    </dgm:pt>
    <dgm:pt modelId="{D572DC1A-E25C-4AC8-A22E-A817AC0D69DD}" type="pres">
      <dgm:prSet presAssocID="{C17CC1EE-3325-42C2-82B9-0FEC5BCDDC1A}" presName="Name19" presStyleLbl="parChTrans1D4" presStyleIdx="8" presStyleCnt="17"/>
      <dgm:spPr/>
      <dgm:t>
        <a:bodyPr/>
        <a:lstStyle/>
        <a:p>
          <a:endParaRPr lang="en-US"/>
        </a:p>
      </dgm:t>
    </dgm:pt>
    <dgm:pt modelId="{FCFA1CDB-62E0-44AA-BFA6-6F9EE7088393}" type="pres">
      <dgm:prSet presAssocID="{9E1263F2-B9B5-41E7-BFC0-61DDF22CD021}" presName="Name21" presStyleCnt="0"/>
      <dgm:spPr/>
    </dgm:pt>
    <dgm:pt modelId="{7D458F3F-DB55-4C09-BA75-A460BD774734}" type="pres">
      <dgm:prSet presAssocID="{9E1263F2-B9B5-41E7-BFC0-61DDF22CD021}" presName="level2Shape" presStyleLbl="node4" presStyleIdx="8" presStyleCnt="17" custLinFactX="100000" custLinFactNeighborX="131855" custLinFactNeighborY="-49152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9431B1C3-110F-490E-8603-548AA1C9D442}" type="pres">
      <dgm:prSet presAssocID="{9E1263F2-B9B5-41E7-BFC0-61DDF22CD021}" presName="hierChild3" presStyleCnt="0"/>
      <dgm:spPr/>
    </dgm:pt>
    <dgm:pt modelId="{53244987-0295-46D3-A511-278069FB2970}" type="pres">
      <dgm:prSet presAssocID="{DF2AB57B-0775-446C-946A-E5FA39A3FE36}" presName="Name19" presStyleLbl="parChTrans1D4" presStyleIdx="9" presStyleCnt="17"/>
      <dgm:spPr/>
      <dgm:t>
        <a:bodyPr/>
        <a:lstStyle/>
        <a:p>
          <a:endParaRPr lang="en-US"/>
        </a:p>
      </dgm:t>
    </dgm:pt>
    <dgm:pt modelId="{CBAE7803-B621-4434-8DD8-FCA278A18110}" type="pres">
      <dgm:prSet presAssocID="{D3AD520C-DE91-4FEE-A385-8999C5613D6A}" presName="Name21" presStyleCnt="0"/>
      <dgm:spPr/>
    </dgm:pt>
    <dgm:pt modelId="{12D275E5-E920-4144-9F12-73428F122961}" type="pres">
      <dgm:prSet presAssocID="{D3AD520C-DE91-4FEE-A385-8999C5613D6A}" presName="level2Shape" presStyleLbl="node4" presStyleIdx="9" presStyleCnt="17" custScaleX="39271" custScaleY="49049" custLinFactX="100000" custLinFactNeighborX="165838" custLinFactNeighborY="25049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A4FA8DF9-D1D2-43A7-A474-087A357E5A56}" type="pres">
      <dgm:prSet presAssocID="{D3AD520C-DE91-4FEE-A385-8999C5613D6A}" presName="hierChild3" presStyleCnt="0"/>
      <dgm:spPr/>
    </dgm:pt>
    <dgm:pt modelId="{4050A04A-C8B9-4B14-ABC7-423F99E93FC1}" type="pres">
      <dgm:prSet presAssocID="{72AB29E8-0267-40AC-8C08-92CD94E6162E}" presName="Name19" presStyleLbl="parChTrans1D4" presStyleIdx="10" presStyleCnt="17"/>
      <dgm:spPr/>
      <dgm:t>
        <a:bodyPr/>
        <a:lstStyle/>
        <a:p>
          <a:endParaRPr lang="en-US"/>
        </a:p>
      </dgm:t>
    </dgm:pt>
    <dgm:pt modelId="{DDA56252-6A6E-46B4-9A3F-01804B58A726}" type="pres">
      <dgm:prSet presAssocID="{FB7738BF-7301-451B-82FC-1177ADDDE2E4}" presName="Name21" presStyleCnt="0"/>
      <dgm:spPr/>
    </dgm:pt>
    <dgm:pt modelId="{E359C516-CB1B-4F92-AB9C-2E99B59637EA}" type="pres">
      <dgm:prSet presAssocID="{FB7738BF-7301-451B-82FC-1177ADDDE2E4}" presName="level2Shape" presStyleLbl="node4" presStyleIdx="10" presStyleCnt="17" custScaleX="105115" custScaleY="71721" custLinFactX="-16746" custLinFactNeighborX="-100000" custLinFactNeighborY="-82751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0E052E11-E57F-4264-BED3-411EB2C0774C}" type="pres">
      <dgm:prSet presAssocID="{FB7738BF-7301-451B-82FC-1177ADDDE2E4}" presName="hierChild3" presStyleCnt="0"/>
      <dgm:spPr/>
    </dgm:pt>
    <dgm:pt modelId="{FEC70AF0-A671-4E40-B4D5-2B96BD878D27}" type="pres">
      <dgm:prSet presAssocID="{605081B0-8AD3-489B-A66C-017EF67F5737}" presName="Name19" presStyleLbl="parChTrans1D4" presStyleIdx="11" presStyleCnt="17"/>
      <dgm:spPr/>
      <dgm:t>
        <a:bodyPr/>
        <a:lstStyle/>
        <a:p>
          <a:endParaRPr lang="en-US"/>
        </a:p>
      </dgm:t>
    </dgm:pt>
    <dgm:pt modelId="{DDC9BB71-14EF-4475-A580-8421FF3CD407}" type="pres">
      <dgm:prSet presAssocID="{BC647A83-7D2F-4380-8388-5325E2418E62}" presName="Name21" presStyleCnt="0"/>
      <dgm:spPr/>
    </dgm:pt>
    <dgm:pt modelId="{E6F3E4A9-153C-4262-811E-2495DB61C87E}" type="pres">
      <dgm:prSet presAssocID="{BC647A83-7D2F-4380-8388-5325E2418E62}" presName="level2Shape" presStyleLbl="node4" presStyleIdx="11" presStyleCnt="17" custScaleX="113683" custScaleY="98270" custLinFactX="-100000" custLinFactY="-805" custLinFactNeighborX="-161827" custLinFactNeighborY="-100000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8DF590A5-425B-4C33-898C-DBFEFD9E5567}" type="pres">
      <dgm:prSet presAssocID="{BC647A83-7D2F-4380-8388-5325E2418E62}" presName="hierChild3" presStyleCnt="0"/>
      <dgm:spPr/>
    </dgm:pt>
    <dgm:pt modelId="{75616955-CE87-409F-A335-29B2536EEA6B}" type="pres">
      <dgm:prSet presAssocID="{1E551FA9-297A-4A9A-993D-7A45D7361D28}" presName="Name19" presStyleLbl="parChTrans1D4" presStyleIdx="12" presStyleCnt="17"/>
      <dgm:spPr/>
      <dgm:t>
        <a:bodyPr/>
        <a:lstStyle/>
        <a:p>
          <a:endParaRPr lang="en-US"/>
        </a:p>
      </dgm:t>
    </dgm:pt>
    <dgm:pt modelId="{D19CBE36-2504-494D-8DAC-C00F08D3FBD0}" type="pres">
      <dgm:prSet presAssocID="{403A99E5-E5C8-420C-8B19-ED75F2A3460A}" presName="Name21" presStyleCnt="0"/>
      <dgm:spPr/>
    </dgm:pt>
    <dgm:pt modelId="{5C294B72-85D0-477F-95A0-6913710F10DC}" type="pres">
      <dgm:prSet presAssocID="{403A99E5-E5C8-420C-8B19-ED75F2A3460A}" presName="level2Shape" presStyleLbl="node4" presStyleIdx="12" presStyleCnt="17" custScaleX="114813" custScaleY="114720" custLinFactX="-100000" custLinFactY="-5795" custLinFactNeighborX="-142419" custLinFactNeighborY="-100000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B95C5B24-56D9-45D5-A4F5-050579AE519F}" type="pres">
      <dgm:prSet presAssocID="{403A99E5-E5C8-420C-8B19-ED75F2A3460A}" presName="hierChild3" presStyleCnt="0"/>
      <dgm:spPr/>
    </dgm:pt>
    <dgm:pt modelId="{0732A827-68E5-462F-8B72-EB52CF23DA02}" type="pres">
      <dgm:prSet presAssocID="{4F1F878B-BB50-4ECD-A1EA-0A28EF9A531A}" presName="Name19" presStyleLbl="parChTrans1D4" presStyleIdx="13" presStyleCnt="17"/>
      <dgm:spPr/>
      <dgm:t>
        <a:bodyPr/>
        <a:lstStyle/>
        <a:p>
          <a:endParaRPr lang="en-US"/>
        </a:p>
      </dgm:t>
    </dgm:pt>
    <dgm:pt modelId="{C3FD2967-308E-4028-80F0-5A296BCB497A}" type="pres">
      <dgm:prSet presAssocID="{7C3F6F8C-096E-4908-91B1-8436FEE5C60B}" presName="Name21" presStyleCnt="0"/>
      <dgm:spPr/>
    </dgm:pt>
    <dgm:pt modelId="{F112B2D0-CDE4-40BB-829C-FFCA9E35D808}" type="pres">
      <dgm:prSet presAssocID="{7C3F6F8C-096E-4908-91B1-8436FEE5C60B}" presName="level2Shape" presStyleLbl="node4" presStyleIdx="13" presStyleCnt="17" custLinFactX="-176473" custLinFactY="-401" custLinFactNeighborX="-200000" custLinFactNeighborY="-100000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34A9C009-7321-485E-9E0C-620048940F24}" type="pres">
      <dgm:prSet presAssocID="{7C3F6F8C-096E-4908-91B1-8436FEE5C60B}" presName="hierChild3" presStyleCnt="0"/>
      <dgm:spPr/>
    </dgm:pt>
    <dgm:pt modelId="{645AE3AB-2C46-44C9-9664-2F1BB5A53380}" type="pres">
      <dgm:prSet presAssocID="{F448640D-49A5-41FB-A929-08C58C435E79}" presName="Name19" presStyleLbl="parChTrans1D4" presStyleIdx="14" presStyleCnt="17"/>
      <dgm:spPr/>
      <dgm:t>
        <a:bodyPr/>
        <a:lstStyle/>
        <a:p>
          <a:endParaRPr lang="en-US"/>
        </a:p>
      </dgm:t>
    </dgm:pt>
    <dgm:pt modelId="{98301A96-0A16-4D9A-A632-620E81D7CCA4}" type="pres">
      <dgm:prSet presAssocID="{3CE09037-2F3E-4CFB-A589-C2B8AB384D17}" presName="Name21" presStyleCnt="0"/>
      <dgm:spPr/>
    </dgm:pt>
    <dgm:pt modelId="{53DB866C-AE80-4488-8E8E-05400ADA4BED}" type="pres">
      <dgm:prSet presAssocID="{3CE09037-2F3E-4CFB-A589-C2B8AB384D17}" presName="level2Shape" presStyleLbl="node4" presStyleIdx="14" presStyleCnt="17" custScaleX="32620" custScaleY="58321" custLinFactX="-134533" custLinFactNeighborX="-200000" custLinFactNeighborY="-22677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D0B0C568-0E0A-4084-83F0-C0227D761FBD}" type="pres">
      <dgm:prSet presAssocID="{3CE09037-2F3E-4CFB-A589-C2B8AB384D17}" presName="hierChild3" presStyleCnt="0"/>
      <dgm:spPr/>
    </dgm:pt>
    <dgm:pt modelId="{F70F5670-39F3-4448-B997-58543CC89171}" type="pres">
      <dgm:prSet presAssocID="{110C314B-A5FF-4727-9AB4-49E19853DC7E}" presName="Name19" presStyleLbl="parChTrans1D4" presStyleIdx="15" presStyleCnt="17"/>
      <dgm:spPr/>
      <dgm:t>
        <a:bodyPr/>
        <a:lstStyle/>
        <a:p>
          <a:endParaRPr lang="en-US"/>
        </a:p>
      </dgm:t>
    </dgm:pt>
    <dgm:pt modelId="{C0D8E9CF-3731-4E45-9255-15A151156BE2}" type="pres">
      <dgm:prSet presAssocID="{91C20AEF-989E-4571-A9BC-380146397A0D}" presName="Name21" presStyleCnt="0"/>
      <dgm:spPr/>
    </dgm:pt>
    <dgm:pt modelId="{8DD5393D-768D-4C1E-8B19-966FB9C7BD87}" type="pres">
      <dgm:prSet presAssocID="{91C20AEF-989E-4571-A9BC-380146397A0D}" presName="level2Shape" presStyleLbl="node4" presStyleIdx="15" presStyleCnt="17" custScaleX="107721" custScaleY="99924" custLinFactX="-100000" custLinFactY="-5126" custLinFactNeighborX="-198614" custLinFactNeighborY="-100000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699D0E3A-502E-4A12-A4C2-2091F6AE1400}" type="pres">
      <dgm:prSet presAssocID="{91C20AEF-989E-4571-A9BC-380146397A0D}" presName="hierChild3" presStyleCnt="0"/>
      <dgm:spPr/>
    </dgm:pt>
    <dgm:pt modelId="{817B32B5-5BE6-4D6F-8E7A-3093ECAAA3D1}" type="pres">
      <dgm:prSet presAssocID="{5ABF3D8B-2149-4483-9660-D6D9E5A71A1B}" presName="Name19" presStyleLbl="parChTrans1D4" presStyleIdx="16" presStyleCnt="17"/>
      <dgm:spPr/>
      <dgm:t>
        <a:bodyPr/>
        <a:lstStyle/>
        <a:p>
          <a:endParaRPr lang="en-US"/>
        </a:p>
      </dgm:t>
    </dgm:pt>
    <dgm:pt modelId="{D70BA203-CE9D-4459-BCC8-25ED1B954505}" type="pres">
      <dgm:prSet presAssocID="{5269FED3-4C46-42F0-B804-54071C231D76}" presName="Name21" presStyleCnt="0"/>
      <dgm:spPr/>
    </dgm:pt>
    <dgm:pt modelId="{258CDD89-647A-4CE8-B9D0-CDE165DB674B}" type="pres">
      <dgm:prSet presAssocID="{5269FED3-4C46-42F0-B804-54071C231D76}" presName="level2Shape" presStyleLbl="node4" presStyleIdx="16" presStyleCnt="17" custScaleX="290404" custScaleY="44537" custLinFactX="-149929" custLinFactNeighborX="-200000" custLinFactNeighborY="24708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B2C17A2C-08BD-47F5-AAD3-5DF3970FE730}" type="pres">
      <dgm:prSet presAssocID="{5269FED3-4C46-42F0-B804-54071C231D76}" presName="hierChild3" presStyleCnt="0"/>
      <dgm:spPr/>
    </dgm:pt>
    <dgm:pt modelId="{72D489D8-6DF1-4FA3-BA71-AB7FF62DB2D1}" type="pres">
      <dgm:prSet presAssocID="{E5CABAD6-676A-4B67-BB5B-8CA23F9B2C6C}" presName="bgShapesFlow" presStyleCnt="0"/>
      <dgm:spPr/>
    </dgm:pt>
  </dgm:ptLst>
  <dgm:cxnLst>
    <dgm:cxn modelId="{A256A6AB-DE36-4B87-8829-A89D92F9D3C0}" srcId="{403A99E5-E5C8-420C-8B19-ED75F2A3460A}" destId="{7C3F6F8C-096E-4908-91B1-8436FEE5C60B}" srcOrd="0" destOrd="0" parTransId="{4F1F878B-BB50-4ECD-A1EA-0A28EF9A531A}" sibTransId="{3FCD77D2-3DE9-4790-82A1-2F89478E08FE}"/>
    <dgm:cxn modelId="{80352AA4-B28F-4CE6-94BA-A2B9EBD556E3}" type="presOf" srcId="{E5CABAD6-676A-4B67-BB5B-8CA23F9B2C6C}" destId="{51F291AC-9C00-4A33-88AE-83271B743448}" srcOrd="0" destOrd="0" presId="urn:microsoft.com/office/officeart/2005/8/layout/hierarchy6"/>
    <dgm:cxn modelId="{B5C32467-FAF9-4112-937D-07B214B5ACCE}" type="presOf" srcId="{D3AD520C-DE91-4FEE-A385-8999C5613D6A}" destId="{12D275E5-E920-4144-9F12-73428F122961}" srcOrd="0" destOrd="0" presId="urn:microsoft.com/office/officeart/2005/8/layout/hierarchy6"/>
    <dgm:cxn modelId="{9B5A5E88-40D9-4E78-B5F7-2A6164BDE8AE}" type="presOf" srcId="{CD010994-7BFE-4FF8-8B3E-075925DE697A}" destId="{8AC308A2-14F9-4B6E-84CE-AC83FB975CA5}" srcOrd="0" destOrd="0" presId="urn:microsoft.com/office/officeart/2005/8/layout/hierarchy6"/>
    <dgm:cxn modelId="{44BD4CAA-1D84-4B6B-AD07-709ABBF20186}" type="presOf" srcId="{B98B27A8-E111-4D59-B8F1-9DEF9AAF4250}" destId="{CDB41430-22D6-4FEC-8CB2-87228F2E9D58}" srcOrd="0" destOrd="0" presId="urn:microsoft.com/office/officeart/2005/8/layout/hierarchy6"/>
    <dgm:cxn modelId="{E277A2E6-6D71-4171-B083-4C89F15B27B5}" type="presOf" srcId="{B0D63893-36FC-45A4-9969-B47A6FB1B630}" destId="{E363DC33-C8BE-4918-8061-6DC44EE7F808}" srcOrd="0" destOrd="0" presId="urn:microsoft.com/office/officeart/2005/8/layout/hierarchy6"/>
    <dgm:cxn modelId="{B0C2134F-39C9-484F-97E3-625FDE2C4425}" srcId="{7C3F6F8C-096E-4908-91B1-8436FEE5C60B}" destId="{3CE09037-2F3E-4CFB-A589-C2B8AB384D17}" srcOrd="0" destOrd="0" parTransId="{F448640D-49A5-41FB-A929-08C58C435E79}" sibTransId="{EC896309-759B-4C72-B43A-411A06B088D2}"/>
    <dgm:cxn modelId="{1CE7AB1A-04AA-45B7-B04C-E5229FD413C9}" srcId="{BC647A83-7D2F-4380-8388-5325E2418E62}" destId="{91C20AEF-989E-4571-A9BC-380146397A0D}" srcOrd="1" destOrd="0" parTransId="{110C314B-A5FF-4727-9AB4-49E19853DC7E}" sibTransId="{00F941E3-232F-407E-ADA0-983D5E2B1725}"/>
    <dgm:cxn modelId="{18AD77FF-1250-4122-B0B9-2B4B9A04399A}" type="presOf" srcId="{5269FED3-4C46-42F0-B804-54071C231D76}" destId="{258CDD89-647A-4CE8-B9D0-CDE165DB674B}" srcOrd="0" destOrd="0" presId="urn:microsoft.com/office/officeart/2005/8/layout/hierarchy6"/>
    <dgm:cxn modelId="{B23B3CA1-1FE2-4711-9320-CF1A2118EC83}" type="presOf" srcId="{BC647A83-7D2F-4380-8388-5325E2418E62}" destId="{E6F3E4A9-153C-4262-811E-2495DB61C87E}" srcOrd="0" destOrd="0" presId="urn:microsoft.com/office/officeart/2005/8/layout/hierarchy6"/>
    <dgm:cxn modelId="{37A5397B-EC65-43ED-8B86-D4950C3DB87E}" srcId="{9820D562-41D6-4190-9AA3-A18F31F7F1BF}" destId="{AB2A3B86-8036-4AAE-9834-2704A218399D}" srcOrd="0" destOrd="0" parTransId="{AEDEC830-EA04-4308-9FBA-15EB19446341}" sibTransId="{4B5757D3-034D-44CA-BDFB-64CA3C66903A}"/>
    <dgm:cxn modelId="{579B8852-A60C-4283-B031-18D880E2B668}" type="presOf" srcId="{5ABF3D8B-2149-4483-9660-D6D9E5A71A1B}" destId="{817B32B5-5BE6-4D6F-8E7A-3093ECAAA3D1}" srcOrd="0" destOrd="0" presId="urn:microsoft.com/office/officeart/2005/8/layout/hierarchy6"/>
    <dgm:cxn modelId="{7AAC9BD8-E220-43DD-BA5E-BCE6AB246E42}" srcId="{E06BB8B2-AD04-456C-A8F7-54BECFCA131E}" destId="{F8472417-BE7A-4F2F-854E-62B47305602E}" srcOrd="0" destOrd="0" parTransId="{B98B27A8-E111-4D59-B8F1-9DEF9AAF4250}" sibTransId="{CF6F8DCC-D2A8-4CE6-AFE2-5A7EAFC4221A}"/>
    <dgm:cxn modelId="{39E8B91C-F834-4D1B-ACC5-412DF99BE6AF}" type="presOf" srcId="{C1E68F6E-443B-453B-A55C-0C4F4D33C66A}" destId="{1BF8D1B4-CD0D-472B-A788-EC803A936DF8}" srcOrd="0" destOrd="0" presId="urn:microsoft.com/office/officeart/2005/8/layout/hierarchy6"/>
    <dgm:cxn modelId="{F2EEF0F0-F3F3-4769-A644-6F5214D2B497}" type="presOf" srcId="{2E86A62D-8968-49D9-9912-31805369E6D4}" destId="{500F2E2B-5F1F-43BB-B1D1-F4F4276014E7}" srcOrd="0" destOrd="0" presId="urn:microsoft.com/office/officeart/2005/8/layout/hierarchy6"/>
    <dgm:cxn modelId="{94D28057-FEE3-4832-8A9E-CB7FBB9B7D66}" type="presOf" srcId="{55778572-BD07-4A2A-99C8-77F494A8391B}" destId="{41FCC315-4E20-42CB-B7DA-34709750AEFF}" srcOrd="0" destOrd="0" presId="urn:microsoft.com/office/officeart/2005/8/layout/hierarchy6"/>
    <dgm:cxn modelId="{E4C5E06F-C179-4BDE-9623-1062069D23CB}" type="presOf" srcId="{403A99E5-E5C8-420C-8B19-ED75F2A3460A}" destId="{5C294B72-85D0-477F-95A0-6913710F10DC}" srcOrd="0" destOrd="0" presId="urn:microsoft.com/office/officeart/2005/8/layout/hierarchy6"/>
    <dgm:cxn modelId="{8D00773F-FA87-445F-A4FC-0639FCDB62CD}" type="presOf" srcId="{A192A935-8E1F-472B-9320-B98B04AA4DF7}" destId="{A07092CB-ED2A-43BA-97D6-585579B6B62E}" srcOrd="0" destOrd="0" presId="urn:microsoft.com/office/officeart/2005/8/layout/hierarchy6"/>
    <dgm:cxn modelId="{43791A3F-3514-4E0A-B6AB-FC5304E7ECEF}" srcId="{91C20AEF-989E-4571-A9BC-380146397A0D}" destId="{5269FED3-4C46-42F0-B804-54071C231D76}" srcOrd="0" destOrd="0" parTransId="{5ABF3D8B-2149-4483-9660-D6D9E5A71A1B}" sibTransId="{913D586A-3DB3-4B5D-84BD-F90373F92CED}"/>
    <dgm:cxn modelId="{8BFAB86C-F272-4C53-9559-A938C600055B}" srcId="{BC647A83-7D2F-4380-8388-5325E2418E62}" destId="{403A99E5-E5C8-420C-8B19-ED75F2A3460A}" srcOrd="0" destOrd="0" parTransId="{1E551FA9-297A-4A9A-993D-7A45D7361D28}" sibTransId="{92C7F0DF-40FC-4467-AF55-2BF6F17B7799}"/>
    <dgm:cxn modelId="{1F532FD5-79F4-436F-9D9E-1FF5B790B4EC}" type="presOf" srcId="{F8472417-BE7A-4F2F-854E-62B47305602E}" destId="{31C9D6FE-3E17-4E74-BE89-0EB71E186FE8}" srcOrd="0" destOrd="0" presId="urn:microsoft.com/office/officeart/2005/8/layout/hierarchy6"/>
    <dgm:cxn modelId="{BE6DA6B4-B639-4AFB-A3B7-EA107CA7811D}" srcId="{C1979D2D-1B48-40B0-B377-35181BDD9E0B}" destId="{9E1263F2-B9B5-41E7-BFC0-61DDF22CD021}" srcOrd="0" destOrd="0" parTransId="{C17CC1EE-3325-42C2-82B9-0FEC5BCDDC1A}" sibTransId="{A306E3CA-CE2D-421D-99E2-620E5AE32C06}"/>
    <dgm:cxn modelId="{39049BB7-4574-4DD1-82FD-C935C92ED864}" type="presOf" srcId="{4F1F878B-BB50-4ECD-A1EA-0A28EF9A531A}" destId="{0732A827-68E5-462F-8B72-EB52CF23DA02}" srcOrd="0" destOrd="0" presId="urn:microsoft.com/office/officeart/2005/8/layout/hierarchy6"/>
    <dgm:cxn modelId="{FF9B0069-5ADB-49CE-BFD5-BC4AF5FC3C24}" srcId="{2E86A62D-8968-49D9-9912-31805369E6D4}" destId="{C1979D2D-1B48-40B0-B377-35181BDD9E0B}" srcOrd="1" destOrd="0" parTransId="{24B5448A-89DA-4F35-A90B-9EC62D4648D1}" sibTransId="{AD10E94E-342C-482A-8F74-1B800C06AE98}"/>
    <dgm:cxn modelId="{15DF43F7-9A3D-4795-8842-35A3C08F3E83}" type="presOf" srcId="{AEDEC830-EA04-4308-9FBA-15EB19446341}" destId="{01806C4E-8416-485D-8408-75B65CE469D6}" srcOrd="0" destOrd="0" presId="urn:microsoft.com/office/officeart/2005/8/layout/hierarchy6"/>
    <dgm:cxn modelId="{A4C303F8-169F-4CE0-B231-BA97F93B8F2D}" type="presOf" srcId="{3CE09037-2F3E-4CFB-A589-C2B8AB384D17}" destId="{53DB866C-AE80-4488-8E8E-05400ADA4BED}" srcOrd="0" destOrd="0" presId="urn:microsoft.com/office/officeart/2005/8/layout/hierarchy6"/>
    <dgm:cxn modelId="{7DBD8E30-3E14-48A4-98F7-990CED921C0F}" srcId="{A3E61854-B6AE-4E27-98A6-00C182CD762D}" destId="{46B15DD4-CB9E-47CB-BC25-6168270B217E}" srcOrd="0" destOrd="0" parTransId="{818195D7-914D-4091-9E63-D047198848EB}" sibTransId="{8BD60A6D-C24D-4175-A188-7D06BF6C0B90}"/>
    <dgm:cxn modelId="{AAC82FF9-5A22-445D-A252-AF2888A2E016}" srcId="{AB2A3B86-8036-4AAE-9834-2704A218399D}" destId="{20D6A21B-8838-4055-A4DE-4BE72FA537CF}" srcOrd="0" destOrd="0" parTransId="{86B42CAA-FF6C-4313-A0A7-DDD5727D707C}" sibTransId="{98C5AA41-8C1A-42A9-A13E-F57D6EBD732E}"/>
    <dgm:cxn modelId="{BD81F41D-70E6-40E2-B715-F52A23306610}" type="presOf" srcId="{605081B0-8AD3-489B-A66C-017EF67F5737}" destId="{FEC70AF0-A671-4E40-B4D5-2B96BD878D27}" srcOrd="0" destOrd="0" presId="urn:microsoft.com/office/officeart/2005/8/layout/hierarchy6"/>
    <dgm:cxn modelId="{9297AED2-E330-49F8-A1AB-20C0375A03DE}" type="presOf" srcId="{1E551FA9-297A-4A9A-993D-7A45D7361D28}" destId="{75616955-CE87-409F-A335-29B2536EEA6B}" srcOrd="0" destOrd="0" presId="urn:microsoft.com/office/officeart/2005/8/layout/hierarchy6"/>
    <dgm:cxn modelId="{E0A4BDC7-4CA6-42F5-8522-A9F9A9F0CDC8}" type="presOf" srcId="{C1979D2D-1B48-40B0-B377-35181BDD9E0B}" destId="{41DD0A7A-0D50-41AE-A374-3B28CC8842C7}" srcOrd="0" destOrd="0" presId="urn:microsoft.com/office/officeart/2005/8/layout/hierarchy6"/>
    <dgm:cxn modelId="{82B2535A-A2F0-4406-A529-9170DD72B320}" type="presOf" srcId="{C17CC1EE-3325-42C2-82B9-0FEC5BCDDC1A}" destId="{D572DC1A-E25C-4AC8-A22E-A817AC0D69DD}" srcOrd="0" destOrd="0" presId="urn:microsoft.com/office/officeart/2005/8/layout/hierarchy6"/>
    <dgm:cxn modelId="{073267DE-86D0-41A2-B33C-46CD80A25453}" type="presOf" srcId="{7C3F6F8C-096E-4908-91B1-8436FEE5C60B}" destId="{F112B2D0-CDE4-40BB-829C-FFCA9E35D808}" srcOrd="0" destOrd="0" presId="urn:microsoft.com/office/officeart/2005/8/layout/hierarchy6"/>
    <dgm:cxn modelId="{7676FD88-9628-4173-A448-AF8D1D0BBB6D}" type="presOf" srcId="{91C20AEF-989E-4571-A9BC-380146397A0D}" destId="{8DD5393D-768D-4C1E-8B19-966FB9C7BD87}" srcOrd="0" destOrd="0" presId="urn:microsoft.com/office/officeart/2005/8/layout/hierarchy6"/>
    <dgm:cxn modelId="{CCB6C083-51A1-4A28-ABEB-AC7649FD2198}" srcId="{2E86A62D-8968-49D9-9912-31805369E6D4}" destId="{9820D562-41D6-4190-9AA3-A18F31F7F1BF}" srcOrd="0" destOrd="0" parTransId="{487FA91A-1755-49DE-A629-43FD096AD97A}" sibTransId="{729B2DB9-C0D7-444B-9F4E-F4548D69B7B8}"/>
    <dgm:cxn modelId="{B4044CC3-87F7-4A96-AFEE-2A67F44A8F93}" srcId="{F8472417-BE7A-4F2F-854E-62B47305602E}" destId="{CD010994-7BFE-4FF8-8B3E-075925DE697A}" srcOrd="0" destOrd="0" parTransId="{EDE209F2-0B86-471C-803E-0998C5981EDC}" sibTransId="{9F1B2732-81DC-4F99-8926-47B782DAA193}"/>
    <dgm:cxn modelId="{71D9454F-C90E-4C1F-B924-E2A7CE1D8184}" type="presOf" srcId="{9E1263F2-B9B5-41E7-BFC0-61DDF22CD021}" destId="{7D458F3F-DB55-4C09-BA75-A460BD774734}" srcOrd="0" destOrd="0" presId="urn:microsoft.com/office/officeart/2005/8/layout/hierarchy6"/>
    <dgm:cxn modelId="{E8D11974-C560-46EB-AB16-5C5D1E58FB68}" type="presOf" srcId="{86B42CAA-FF6C-4313-A0A7-DDD5727D707C}" destId="{60E2E8F1-6DD0-4808-8BEB-5DB4368A9005}" srcOrd="0" destOrd="0" presId="urn:microsoft.com/office/officeart/2005/8/layout/hierarchy6"/>
    <dgm:cxn modelId="{BF836AE2-E2E2-4686-8D75-77E24175C1D6}" type="presOf" srcId="{EDE209F2-0B86-471C-803E-0998C5981EDC}" destId="{FA9EC79E-845C-4C23-8F66-2B9F2838AF10}" srcOrd="0" destOrd="0" presId="urn:microsoft.com/office/officeart/2005/8/layout/hierarchy6"/>
    <dgm:cxn modelId="{83231A81-D973-4A13-8F6B-BC759CBFABDE}" srcId="{FB7738BF-7301-451B-82FC-1177ADDDE2E4}" destId="{BC647A83-7D2F-4380-8388-5325E2418E62}" srcOrd="0" destOrd="0" parTransId="{605081B0-8AD3-489B-A66C-017EF67F5737}" sibTransId="{CA772282-5CAE-466D-A475-BF984EB3EFA9}"/>
    <dgm:cxn modelId="{E122DB8E-8CD9-4DFB-B87A-0A5CE46D593D}" srcId="{9E1263F2-B9B5-41E7-BFC0-61DDF22CD021}" destId="{D3AD520C-DE91-4FEE-A385-8999C5613D6A}" srcOrd="0" destOrd="0" parTransId="{DF2AB57B-0775-446C-946A-E5FA39A3FE36}" sibTransId="{37C50721-20A9-4A7A-9B23-3CC9433B66DF}"/>
    <dgm:cxn modelId="{F51CC711-A241-4B4D-B269-B9C71CBB7020}" srcId="{B0D63893-36FC-45A4-9969-B47A6FB1B630}" destId="{A3E61854-B6AE-4E27-98A6-00C182CD762D}" srcOrd="0" destOrd="0" parTransId="{C1E68F6E-443B-453B-A55C-0C4F4D33C66A}" sibTransId="{A05C53B1-5946-49DF-8AFB-34D1E33846AE}"/>
    <dgm:cxn modelId="{2B085D99-176A-4EFF-83D2-A00FDF184B52}" type="presOf" srcId="{9820D562-41D6-4190-9AA3-A18F31F7F1BF}" destId="{FC184FE1-7814-403B-8F8B-1B6964E01AA8}" srcOrd="0" destOrd="0" presId="urn:microsoft.com/office/officeart/2005/8/layout/hierarchy6"/>
    <dgm:cxn modelId="{44F60F33-B7B4-4ED2-A3AA-73C200C42E47}" type="presOf" srcId="{AB2A3B86-8036-4AAE-9834-2704A218399D}" destId="{A9E35EDC-7920-496D-A7C3-78862ECDC50F}" srcOrd="0" destOrd="0" presId="urn:microsoft.com/office/officeart/2005/8/layout/hierarchy6"/>
    <dgm:cxn modelId="{5BD93E09-A6CB-4313-B489-D4EF8EA08CDB}" type="presOf" srcId="{F448640D-49A5-41FB-A929-08C58C435E79}" destId="{645AE3AB-2C46-44C9-9664-2F1BB5A53380}" srcOrd="0" destOrd="0" presId="urn:microsoft.com/office/officeart/2005/8/layout/hierarchy6"/>
    <dgm:cxn modelId="{AB091473-7C16-44A2-AE43-0AEDB07C3819}" type="presOf" srcId="{110C314B-A5FF-4727-9AB4-49E19853DC7E}" destId="{F70F5670-39F3-4448-B997-58543CC89171}" srcOrd="0" destOrd="0" presId="urn:microsoft.com/office/officeart/2005/8/layout/hierarchy6"/>
    <dgm:cxn modelId="{8B645B6D-CDA1-449C-9EE7-08612946C31F}" type="presOf" srcId="{FB7738BF-7301-451B-82FC-1177ADDDE2E4}" destId="{E359C516-CB1B-4F92-AB9C-2E99B59637EA}" srcOrd="0" destOrd="0" presId="urn:microsoft.com/office/officeart/2005/8/layout/hierarchy6"/>
    <dgm:cxn modelId="{87317F8E-9390-4AD7-BD9C-1559FC19FECD}" type="presOf" srcId="{F80C8765-6180-4FD4-AEBA-AD086EC401B2}" destId="{F3D62255-C794-4593-94AE-FB9C847DD709}" srcOrd="0" destOrd="0" presId="urn:microsoft.com/office/officeart/2005/8/layout/hierarchy6"/>
    <dgm:cxn modelId="{B2929392-41B2-4D45-AFE4-D02AD39DC8D7}" type="presOf" srcId="{72AB29E8-0267-40AC-8C08-92CD94E6162E}" destId="{4050A04A-C8B9-4B14-ABC7-423F99E93FC1}" srcOrd="0" destOrd="0" presId="urn:microsoft.com/office/officeart/2005/8/layout/hierarchy6"/>
    <dgm:cxn modelId="{3461E32A-A550-411C-8AB9-25D1B11A2125}" type="presOf" srcId="{DF2AB57B-0775-446C-946A-E5FA39A3FE36}" destId="{53244987-0295-46D3-A511-278069FB2970}" srcOrd="0" destOrd="0" presId="urn:microsoft.com/office/officeart/2005/8/layout/hierarchy6"/>
    <dgm:cxn modelId="{98F29970-2E6E-4D54-8B05-1198447534EF}" type="presOf" srcId="{5900D2DC-E4EF-4B1C-B338-361FB8219197}" destId="{A2E0F0C4-E039-4D2A-85B0-C76A807FF680}" srcOrd="0" destOrd="0" presId="urn:microsoft.com/office/officeart/2005/8/layout/hierarchy6"/>
    <dgm:cxn modelId="{0A8CE8F9-E73D-4B79-B714-C3F7F0A4A12B}" srcId="{E5CABAD6-676A-4B67-BB5B-8CA23F9B2C6C}" destId="{55778572-BD07-4A2A-99C8-77F494A8391B}" srcOrd="0" destOrd="0" parTransId="{6886F0EE-6CBB-4A0A-A383-5ECEB112684B}" sibTransId="{EBAAD465-10FD-4395-A0AC-FD254FBADBBD}"/>
    <dgm:cxn modelId="{9DAB8AB1-1196-4C28-8D57-FFC0CB714B32}" type="presOf" srcId="{20D6A21B-8838-4055-A4DE-4BE72FA537CF}" destId="{6BE85B81-5C5B-4B2F-847E-A622B85A4CD5}" srcOrd="0" destOrd="0" presId="urn:microsoft.com/office/officeart/2005/8/layout/hierarchy6"/>
    <dgm:cxn modelId="{22F08870-9913-4D12-8BFB-108886D37EBE}" srcId="{55778572-BD07-4A2A-99C8-77F494A8391B}" destId="{E06BB8B2-AD04-456C-A8F7-54BECFCA131E}" srcOrd="0" destOrd="0" parTransId="{A192A935-8E1F-472B-9320-B98B04AA4DF7}" sibTransId="{9AF56364-4936-4670-B2D7-8BECCB2255F1}"/>
    <dgm:cxn modelId="{92C1C810-8C55-49EF-8968-AFBB778CC5F1}" type="presOf" srcId="{E06BB8B2-AD04-456C-A8F7-54BECFCA131E}" destId="{FB15B55D-7EF5-4D41-9357-E2A6986AF345}" srcOrd="0" destOrd="0" presId="urn:microsoft.com/office/officeart/2005/8/layout/hierarchy6"/>
    <dgm:cxn modelId="{DFCB4DD8-1AD4-4D99-88D2-E1CFFB605C22}" type="presOf" srcId="{24B5448A-89DA-4F35-A90B-9EC62D4648D1}" destId="{83832AE3-1A05-49C9-8EBF-FB243CB391E7}" srcOrd="0" destOrd="0" presId="urn:microsoft.com/office/officeart/2005/8/layout/hierarchy6"/>
    <dgm:cxn modelId="{E92B2B2D-9945-4E0D-9F77-146A0786686A}" type="presOf" srcId="{A3E61854-B6AE-4E27-98A6-00C182CD762D}" destId="{819F08FA-CD38-461E-899B-4C189085E6B4}" srcOrd="0" destOrd="0" presId="urn:microsoft.com/office/officeart/2005/8/layout/hierarchy6"/>
    <dgm:cxn modelId="{762C87C2-7AE6-4CEA-B78D-1ABE10DACC48}" srcId="{A3E61854-B6AE-4E27-98A6-00C182CD762D}" destId="{FB7738BF-7301-451B-82FC-1177ADDDE2E4}" srcOrd="1" destOrd="0" parTransId="{72AB29E8-0267-40AC-8C08-92CD94E6162E}" sibTransId="{71BE465D-3423-480D-A1D3-D89FF23E2A73}"/>
    <dgm:cxn modelId="{404F708C-82BE-4CAA-8308-46168A0D5F46}" type="presOf" srcId="{46B15DD4-CB9E-47CB-BC25-6168270B217E}" destId="{C383C0E9-40B9-4433-A564-8420B1E35D59}" srcOrd="0" destOrd="0" presId="urn:microsoft.com/office/officeart/2005/8/layout/hierarchy6"/>
    <dgm:cxn modelId="{B6B63D8C-31C6-47E2-B11C-3B96890276B5}" type="presOf" srcId="{818195D7-914D-4091-9E63-D047198848EB}" destId="{845C9E27-0885-47FE-AF60-D4BF8DBF28EE}" srcOrd="0" destOrd="0" presId="urn:microsoft.com/office/officeart/2005/8/layout/hierarchy6"/>
    <dgm:cxn modelId="{70619FC1-88E4-432C-874D-F381CB8CC711}" srcId="{E06BB8B2-AD04-456C-A8F7-54BECFCA131E}" destId="{B0D63893-36FC-45A4-9969-B47A6FB1B630}" srcOrd="1" destOrd="0" parTransId="{5900D2DC-E4EF-4B1C-B338-361FB8219197}" sibTransId="{257739E4-C1C1-48B4-9E1D-2200BFAE131D}"/>
    <dgm:cxn modelId="{1D93640D-6557-4E5E-B438-9F3A349F64A9}" srcId="{46B15DD4-CB9E-47CB-BC25-6168270B217E}" destId="{2E86A62D-8968-49D9-9912-31805369E6D4}" srcOrd="0" destOrd="0" parTransId="{F80C8765-6180-4FD4-AEBA-AD086EC401B2}" sibTransId="{D23FF7C8-10E9-4B15-B212-BCE68C402881}"/>
    <dgm:cxn modelId="{0F0B8418-360B-421B-87B2-D68CD337F800}" type="presOf" srcId="{487FA91A-1755-49DE-A629-43FD096AD97A}" destId="{507A5666-72D7-4D59-A4D7-077281C9A76E}" srcOrd="0" destOrd="0" presId="urn:microsoft.com/office/officeart/2005/8/layout/hierarchy6"/>
    <dgm:cxn modelId="{93D43135-8F25-431A-879F-5B10D006569C}" type="presParOf" srcId="{51F291AC-9C00-4A33-88AE-83271B743448}" destId="{AC0C25D6-4EF2-4D10-A391-27408485E673}" srcOrd="0" destOrd="0" presId="urn:microsoft.com/office/officeart/2005/8/layout/hierarchy6"/>
    <dgm:cxn modelId="{07523F9C-DD2B-46E4-8B9E-E568D559A520}" type="presParOf" srcId="{AC0C25D6-4EF2-4D10-A391-27408485E673}" destId="{81CF41D2-8245-4C5B-87D3-6DFE3AEDA93C}" srcOrd="0" destOrd="0" presId="urn:microsoft.com/office/officeart/2005/8/layout/hierarchy6"/>
    <dgm:cxn modelId="{C1D1D148-B8FC-4A62-B35A-AB53FF7FF5AA}" type="presParOf" srcId="{81CF41D2-8245-4C5B-87D3-6DFE3AEDA93C}" destId="{1DD30F3B-6A8A-475A-AC66-94EAC20A6140}" srcOrd="0" destOrd="0" presId="urn:microsoft.com/office/officeart/2005/8/layout/hierarchy6"/>
    <dgm:cxn modelId="{26716FB7-2E70-4822-9959-A0640F96A8C2}" type="presParOf" srcId="{1DD30F3B-6A8A-475A-AC66-94EAC20A6140}" destId="{41FCC315-4E20-42CB-B7DA-34709750AEFF}" srcOrd="0" destOrd="0" presId="urn:microsoft.com/office/officeart/2005/8/layout/hierarchy6"/>
    <dgm:cxn modelId="{BE917FD2-9A96-491D-8057-626A26FA525C}" type="presParOf" srcId="{1DD30F3B-6A8A-475A-AC66-94EAC20A6140}" destId="{236D54AE-E78D-4701-84C9-5062B0F340C5}" srcOrd="1" destOrd="0" presId="urn:microsoft.com/office/officeart/2005/8/layout/hierarchy6"/>
    <dgm:cxn modelId="{80E3E067-3C35-45E0-89FA-719184E85D2D}" type="presParOf" srcId="{236D54AE-E78D-4701-84C9-5062B0F340C5}" destId="{A07092CB-ED2A-43BA-97D6-585579B6B62E}" srcOrd="0" destOrd="0" presId="urn:microsoft.com/office/officeart/2005/8/layout/hierarchy6"/>
    <dgm:cxn modelId="{F0D7E785-B1B8-4F97-829E-10E3F92D3C7A}" type="presParOf" srcId="{236D54AE-E78D-4701-84C9-5062B0F340C5}" destId="{E2BD49C4-38A0-4A9C-9AE6-A7514C2C5353}" srcOrd="1" destOrd="0" presId="urn:microsoft.com/office/officeart/2005/8/layout/hierarchy6"/>
    <dgm:cxn modelId="{68E0FCD5-70E2-4D01-9203-ECE4381FED57}" type="presParOf" srcId="{E2BD49C4-38A0-4A9C-9AE6-A7514C2C5353}" destId="{FB15B55D-7EF5-4D41-9357-E2A6986AF345}" srcOrd="0" destOrd="0" presId="urn:microsoft.com/office/officeart/2005/8/layout/hierarchy6"/>
    <dgm:cxn modelId="{36CACA55-5D37-4C20-99F9-5AD35651F714}" type="presParOf" srcId="{E2BD49C4-38A0-4A9C-9AE6-A7514C2C5353}" destId="{2D49B6BE-1CD0-4C18-AE56-B24736B5F770}" srcOrd="1" destOrd="0" presId="urn:microsoft.com/office/officeart/2005/8/layout/hierarchy6"/>
    <dgm:cxn modelId="{870013F9-3D7D-43FA-981D-849F761CD953}" type="presParOf" srcId="{2D49B6BE-1CD0-4C18-AE56-B24736B5F770}" destId="{CDB41430-22D6-4FEC-8CB2-87228F2E9D58}" srcOrd="0" destOrd="0" presId="urn:microsoft.com/office/officeart/2005/8/layout/hierarchy6"/>
    <dgm:cxn modelId="{16D69A3A-0FAF-4DAB-92CF-E8F034DA4900}" type="presParOf" srcId="{2D49B6BE-1CD0-4C18-AE56-B24736B5F770}" destId="{51E8D55E-1DDA-4950-8019-20943D3B5BC6}" srcOrd="1" destOrd="0" presId="urn:microsoft.com/office/officeart/2005/8/layout/hierarchy6"/>
    <dgm:cxn modelId="{898B9F56-D773-4CED-8285-3D3F2D52AD4D}" type="presParOf" srcId="{51E8D55E-1DDA-4950-8019-20943D3B5BC6}" destId="{31C9D6FE-3E17-4E74-BE89-0EB71E186FE8}" srcOrd="0" destOrd="0" presId="urn:microsoft.com/office/officeart/2005/8/layout/hierarchy6"/>
    <dgm:cxn modelId="{4D9DF308-A68B-4498-8FA8-5AB4D78244BF}" type="presParOf" srcId="{51E8D55E-1DDA-4950-8019-20943D3B5BC6}" destId="{D9CDEDFA-1F58-4882-A765-E07B20A39F85}" srcOrd="1" destOrd="0" presId="urn:microsoft.com/office/officeart/2005/8/layout/hierarchy6"/>
    <dgm:cxn modelId="{8775F9BA-2807-4713-ABC8-3F454C7A38AD}" type="presParOf" srcId="{D9CDEDFA-1F58-4882-A765-E07B20A39F85}" destId="{FA9EC79E-845C-4C23-8F66-2B9F2838AF10}" srcOrd="0" destOrd="0" presId="urn:microsoft.com/office/officeart/2005/8/layout/hierarchy6"/>
    <dgm:cxn modelId="{2B525173-E768-4EFD-A76A-CD9BE1BC9CF6}" type="presParOf" srcId="{D9CDEDFA-1F58-4882-A765-E07B20A39F85}" destId="{BD21D753-0962-4A84-83E7-581B3483E959}" srcOrd="1" destOrd="0" presId="urn:microsoft.com/office/officeart/2005/8/layout/hierarchy6"/>
    <dgm:cxn modelId="{F033FABC-C4D8-4E7D-8334-210F86896778}" type="presParOf" srcId="{BD21D753-0962-4A84-83E7-581B3483E959}" destId="{8AC308A2-14F9-4B6E-84CE-AC83FB975CA5}" srcOrd="0" destOrd="0" presId="urn:microsoft.com/office/officeart/2005/8/layout/hierarchy6"/>
    <dgm:cxn modelId="{735740A6-57F3-4A79-9D48-4254682BCF80}" type="presParOf" srcId="{BD21D753-0962-4A84-83E7-581B3483E959}" destId="{88F3DC63-CD3D-4A65-B667-CC0C6FB880A9}" srcOrd="1" destOrd="0" presId="urn:microsoft.com/office/officeart/2005/8/layout/hierarchy6"/>
    <dgm:cxn modelId="{BBBA4A59-153A-4DD1-9B1C-2FE3519AD009}" type="presParOf" srcId="{2D49B6BE-1CD0-4C18-AE56-B24736B5F770}" destId="{A2E0F0C4-E039-4D2A-85B0-C76A807FF680}" srcOrd="2" destOrd="0" presId="urn:microsoft.com/office/officeart/2005/8/layout/hierarchy6"/>
    <dgm:cxn modelId="{B702952A-86C9-48D9-8FD0-38EE119ED154}" type="presParOf" srcId="{2D49B6BE-1CD0-4C18-AE56-B24736B5F770}" destId="{88536704-F860-4A6C-91FB-015940265F21}" srcOrd="3" destOrd="0" presId="urn:microsoft.com/office/officeart/2005/8/layout/hierarchy6"/>
    <dgm:cxn modelId="{C9FA15E1-8261-4331-A7DF-E482AFA7081F}" type="presParOf" srcId="{88536704-F860-4A6C-91FB-015940265F21}" destId="{E363DC33-C8BE-4918-8061-6DC44EE7F808}" srcOrd="0" destOrd="0" presId="urn:microsoft.com/office/officeart/2005/8/layout/hierarchy6"/>
    <dgm:cxn modelId="{007232B6-4EF5-4970-B496-B9FBF4FC8C4F}" type="presParOf" srcId="{88536704-F860-4A6C-91FB-015940265F21}" destId="{5D03EE1E-16CF-4FC6-B1A2-CB046CE600BE}" srcOrd="1" destOrd="0" presId="urn:microsoft.com/office/officeart/2005/8/layout/hierarchy6"/>
    <dgm:cxn modelId="{B4DC20D9-605E-4EFE-849C-61D8DF4C7D5D}" type="presParOf" srcId="{5D03EE1E-16CF-4FC6-B1A2-CB046CE600BE}" destId="{1BF8D1B4-CD0D-472B-A788-EC803A936DF8}" srcOrd="0" destOrd="0" presId="urn:microsoft.com/office/officeart/2005/8/layout/hierarchy6"/>
    <dgm:cxn modelId="{A9236E98-2EC9-47C7-B45F-4F99507FA94F}" type="presParOf" srcId="{5D03EE1E-16CF-4FC6-B1A2-CB046CE600BE}" destId="{C5B1AF31-F541-451B-B5F5-8B400E190568}" srcOrd="1" destOrd="0" presId="urn:microsoft.com/office/officeart/2005/8/layout/hierarchy6"/>
    <dgm:cxn modelId="{6E9137C9-1648-4DAE-B689-43214AC587CB}" type="presParOf" srcId="{C5B1AF31-F541-451B-B5F5-8B400E190568}" destId="{819F08FA-CD38-461E-899B-4C189085E6B4}" srcOrd="0" destOrd="0" presId="urn:microsoft.com/office/officeart/2005/8/layout/hierarchy6"/>
    <dgm:cxn modelId="{7117527E-AA61-40D3-9470-0E6C8D86BF81}" type="presParOf" srcId="{C5B1AF31-F541-451B-B5F5-8B400E190568}" destId="{DFB31ABE-A315-4856-A6A4-086093DDCF08}" srcOrd="1" destOrd="0" presId="urn:microsoft.com/office/officeart/2005/8/layout/hierarchy6"/>
    <dgm:cxn modelId="{092D92BD-409B-4EA0-9FDE-0E75FCA190B3}" type="presParOf" srcId="{DFB31ABE-A315-4856-A6A4-086093DDCF08}" destId="{845C9E27-0885-47FE-AF60-D4BF8DBF28EE}" srcOrd="0" destOrd="0" presId="urn:microsoft.com/office/officeart/2005/8/layout/hierarchy6"/>
    <dgm:cxn modelId="{A44976CD-3342-4320-A87C-CABC21E21810}" type="presParOf" srcId="{DFB31ABE-A315-4856-A6A4-086093DDCF08}" destId="{449153A5-DA6B-4A1D-A78C-67680C799FF5}" srcOrd="1" destOrd="0" presId="urn:microsoft.com/office/officeart/2005/8/layout/hierarchy6"/>
    <dgm:cxn modelId="{3A002126-A00E-457C-9B6B-599A3E1ACB09}" type="presParOf" srcId="{449153A5-DA6B-4A1D-A78C-67680C799FF5}" destId="{C383C0E9-40B9-4433-A564-8420B1E35D59}" srcOrd="0" destOrd="0" presId="urn:microsoft.com/office/officeart/2005/8/layout/hierarchy6"/>
    <dgm:cxn modelId="{971DB9DE-79FF-4054-989C-0EADC3843349}" type="presParOf" srcId="{449153A5-DA6B-4A1D-A78C-67680C799FF5}" destId="{64169DD6-BFCE-438F-9F0A-8340DA0E478D}" srcOrd="1" destOrd="0" presId="urn:microsoft.com/office/officeart/2005/8/layout/hierarchy6"/>
    <dgm:cxn modelId="{EAC7ECC0-3B71-43F4-9AEC-401612701468}" type="presParOf" srcId="{64169DD6-BFCE-438F-9F0A-8340DA0E478D}" destId="{F3D62255-C794-4593-94AE-FB9C847DD709}" srcOrd="0" destOrd="0" presId="urn:microsoft.com/office/officeart/2005/8/layout/hierarchy6"/>
    <dgm:cxn modelId="{192D29E1-92B5-41A0-A71D-7ECDCDEE1D85}" type="presParOf" srcId="{64169DD6-BFCE-438F-9F0A-8340DA0E478D}" destId="{F550DF0C-724D-4681-AC9A-CBB6A8C8B5D6}" srcOrd="1" destOrd="0" presId="urn:microsoft.com/office/officeart/2005/8/layout/hierarchy6"/>
    <dgm:cxn modelId="{686EFF28-BE41-4EE7-9F6B-9B9B30887752}" type="presParOf" srcId="{F550DF0C-724D-4681-AC9A-CBB6A8C8B5D6}" destId="{500F2E2B-5F1F-43BB-B1D1-F4F4276014E7}" srcOrd="0" destOrd="0" presId="urn:microsoft.com/office/officeart/2005/8/layout/hierarchy6"/>
    <dgm:cxn modelId="{401D9911-ECB1-4436-B473-8D9B34BE2808}" type="presParOf" srcId="{F550DF0C-724D-4681-AC9A-CBB6A8C8B5D6}" destId="{D40115CA-8D63-4ACC-AB60-364328159BEB}" srcOrd="1" destOrd="0" presId="urn:microsoft.com/office/officeart/2005/8/layout/hierarchy6"/>
    <dgm:cxn modelId="{843FFE3E-F52A-4145-A1FC-802656EAB054}" type="presParOf" srcId="{D40115CA-8D63-4ACC-AB60-364328159BEB}" destId="{507A5666-72D7-4D59-A4D7-077281C9A76E}" srcOrd="0" destOrd="0" presId="urn:microsoft.com/office/officeart/2005/8/layout/hierarchy6"/>
    <dgm:cxn modelId="{FDE559B1-228B-4D0E-9046-2C9737C32494}" type="presParOf" srcId="{D40115CA-8D63-4ACC-AB60-364328159BEB}" destId="{3C56C517-9544-47B0-BE9E-AF6A31C42827}" srcOrd="1" destOrd="0" presId="urn:microsoft.com/office/officeart/2005/8/layout/hierarchy6"/>
    <dgm:cxn modelId="{22EF8118-8961-41F9-831B-BDD09F2B0F33}" type="presParOf" srcId="{3C56C517-9544-47B0-BE9E-AF6A31C42827}" destId="{FC184FE1-7814-403B-8F8B-1B6964E01AA8}" srcOrd="0" destOrd="0" presId="urn:microsoft.com/office/officeart/2005/8/layout/hierarchy6"/>
    <dgm:cxn modelId="{DD9A6F97-554F-4568-A5D9-C351F5A54C6E}" type="presParOf" srcId="{3C56C517-9544-47B0-BE9E-AF6A31C42827}" destId="{1834FC45-42BC-469B-99D3-84796DF94A8D}" srcOrd="1" destOrd="0" presId="urn:microsoft.com/office/officeart/2005/8/layout/hierarchy6"/>
    <dgm:cxn modelId="{B622C449-2CAA-4756-AD6B-B3769DF98C52}" type="presParOf" srcId="{1834FC45-42BC-469B-99D3-84796DF94A8D}" destId="{01806C4E-8416-485D-8408-75B65CE469D6}" srcOrd="0" destOrd="0" presId="urn:microsoft.com/office/officeart/2005/8/layout/hierarchy6"/>
    <dgm:cxn modelId="{94325EFD-EFF4-435D-A2A0-1A458E06A8B0}" type="presParOf" srcId="{1834FC45-42BC-469B-99D3-84796DF94A8D}" destId="{CDF48219-99C8-497F-AA2C-6989266F96E7}" srcOrd="1" destOrd="0" presId="urn:microsoft.com/office/officeart/2005/8/layout/hierarchy6"/>
    <dgm:cxn modelId="{259CA02E-48B7-42BD-A68C-BB7774EF7CDD}" type="presParOf" srcId="{CDF48219-99C8-497F-AA2C-6989266F96E7}" destId="{A9E35EDC-7920-496D-A7C3-78862ECDC50F}" srcOrd="0" destOrd="0" presId="urn:microsoft.com/office/officeart/2005/8/layout/hierarchy6"/>
    <dgm:cxn modelId="{ECE92C88-57A9-4BC1-A4E3-3812758194DB}" type="presParOf" srcId="{CDF48219-99C8-497F-AA2C-6989266F96E7}" destId="{09DC2A88-1E9D-480D-9B8B-8FB9B21AA301}" srcOrd="1" destOrd="0" presId="urn:microsoft.com/office/officeart/2005/8/layout/hierarchy6"/>
    <dgm:cxn modelId="{0B9EC2C7-6A92-489B-A6EC-E6CF50CB25B5}" type="presParOf" srcId="{09DC2A88-1E9D-480D-9B8B-8FB9B21AA301}" destId="{60E2E8F1-6DD0-4808-8BEB-5DB4368A9005}" srcOrd="0" destOrd="0" presId="urn:microsoft.com/office/officeart/2005/8/layout/hierarchy6"/>
    <dgm:cxn modelId="{89804565-A310-474B-91E7-8C8574AAA50A}" type="presParOf" srcId="{09DC2A88-1E9D-480D-9B8B-8FB9B21AA301}" destId="{4CBEBB89-E9EE-4DB6-9C18-53B6C1348F36}" srcOrd="1" destOrd="0" presId="urn:microsoft.com/office/officeart/2005/8/layout/hierarchy6"/>
    <dgm:cxn modelId="{B388639E-CC12-4FBD-887E-32FDFF8592D7}" type="presParOf" srcId="{4CBEBB89-E9EE-4DB6-9C18-53B6C1348F36}" destId="{6BE85B81-5C5B-4B2F-847E-A622B85A4CD5}" srcOrd="0" destOrd="0" presId="urn:microsoft.com/office/officeart/2005/8/layout/hierarchy6"/>
    <dgm:cxn modelId="{93D49AAF-6FBB-4375-8DC8-EE74B5D57306}" type="presParOf" srcId="{4CBEBB89-E9EE-4DB6-9C18-53B6C1348F36}" destId="{AAD7389F-8EA4-4ED5-8C84-0CE8ADF499B1}" srcOrd="1" destOrd="0" presId="urn:microsoft.com/office/officeart/2005/8/layout/hierarchy6"/>
    <dgm:cxn modelId="{7DE6E931-9308-4EA3-B490-65B6E473C449}" type="presParOf" srcId="{D40115CA-8D63-4ACC-AB60-364328159BEB}" destId="{83832AE3-1A05-49C9-8EBF-FB243CB391E7}" srcOrd="2" destOrd="0" presId="urn:microsoft.com/office/officeart/2005/8/layout/hierarchy6"/>
    <dgm:cxn modelId="{68681BE7-AECB-49F2-AED8-B0D0C411FA94}" type="presParOf" srcId="{D40115CA-8D63-4ACC-AB60-364328159BEB}" destId="{604B3FE3-A68C-42A8-943F-1A8957640601}" srcOrd="3" destOrd="0" presId="urn:microsoft.com/office/officeart/2005/8/layout/hierarchy6"/>
    <dgm:cxn modelId="{3F49C23C-959A-49E3-9C42-50371001FA27}" type="presParOf" srcId="{604B3FE3-A68C-42A8-943F-1A8957640601}" destId="{41DD0A7A-0D50-41AE-A374-3B28CC8842C7}" srcOrd="0" destOrd="0" presId="urn:microsoft.com/office/officeart/2005/8/layout/hierarchy6"/>
    <dgm:cxn modelId="{C9B93C08-1B5D-48B3-8855-237BEFCB137F}" type="presParOf" srcId="{604B3FE3-A68C-42A8-943F-1A8957640601}" destId="{615DD756-5C2B-4E44-B58F-A4850A6D6254}" srcOrd="1" destOrd="0" presId="urn:microsoft.com/office/officeart/2005/8/layout/hierarchy6"/>
    <dgm:cxn modelId="{BB1EDB16-2BF3-4B22-90FE-CCB952C921EB}" type="presParOf" srcId="{615DD756-5C2B-4E44-B58F-A4850A6D6254}" destId="{D572DC1A-E25C-4AC8-A22E-A817AC0D69DD}" srcOrd="0" destOrd="0" presId="urn:microsoft.com/office/officeart/2005/8/layout/hierarchy6"/>
    <dgm:cxn modelId="{6DCF911C-2431-4E27-B6F8-FE8F1418921A}" type="presParOf" srcId="{615DD756-5C2B-4E44-B58F-A4850A6D6254}" destId="{FCFA1CDB-62E0-44AA-BFA6-6F9EE7088393}" srcOrd="1" destOrd="0" presId="urn:microsoft.com/office/officeart/2005/8/layout/hierarchy6"/>
    <dgm:cxn modelId="{9501B8FB-4EEF-499D-95D5-E7C879D6D33A}" type="presParOf" srcId="{FCFA1CDB-62E0-44AA-BFA6-6F9EE7088393}" destId="{7D458F3F-DB55-4C09-BA75-A460BD774734}" srcOrd="0" destOrd="0" presId="urn:microsoft.com/office/officeart/2005/8/layout/hierarchy6"/>
    <dgm:cxn modelId="{FAF7E310-23E9-46FE-A729-57BDE1D23E63}" type="presParOf" srcId="{FCFA1CDB-62E0-44AA-BFA6-6F9EE7088393}" destId="{9431B1C3-110F-490E-8603-548AA1C9D442}" srcOrd="1" destOrd="0" presId="urn:microsoft.com/office/officeart/2005/8/layout/hierarchy6"/>
    <dgm:cxn modelId="{8D363E2A-485A-4031-A8DF-927D39A47806}" type="presParOf" srcId="{9431B1C3-110F-490E-8603-548AA1C9D442}" destId="{53244987-0295-46D3-A511-278069FB2970}" srcOrd="0" destOrd="0" presId="urn:microsoft.com/office/officeart/2005/8/layout/hierarchy6"/>
    <dgm:cxn modelId="{884EAB9F-C90B-45E1-8C17-B2CE324F50A9}" type="presParOf" srcId="{9431B1C3-110F-490E-8603-548AA1C9D442}" destId="{CBAE7803-B621-4434-8DD8-FCA278A18110}" srcOrd="1" destOrd="0" presId="urn:microsoft.com/office/officeart/2005/8/layout/hierarchy6"/>
    <dgm:cxn modelId="{D4647989-3420-4C13-BF5A-520A4C235ED0}" type="presParOf" srcId="{CBAE7803-B621-4434-8DD8-FCA278A18110}" destId="{12D275E5-E920-4144-9F12-73428F122961}" srcOrd="0" destOrd="0" presId="urn:microsoft.com/office/officeart/2005/8/layout/hierarchy6"/>
    <dgm:cxn modelId="{7D22F52B-6A69-4B0E-9669-EC11CA263DC7}" type="presParOf" srcId="{CBAE7803-B621-4434-8DD8-FCA278A18110}" destId="{A4FA8DF9-D1D2-43A7-A474-087A357E5A56}" srcOrd="1" destOrd="0" presId="urn:microsoft.com/office/officeart/2005/8/layout/hierarchy6"/>
    <dgm:cxn modelId="{27EFF35F-D016-4373-87B3-E10AD89A536B}" type="presParOf" srcId="{DFB31ABE-A315-4856-A6A4-086093DDCF08}" destId="{4050A04A-C8B9-4B14-ABC7-423F99E93FC1}" srcOrd="2" destOrd="0" presId="urn:microsoft.com/office/officeart/2005/8/layout/hierarchy6"/>
    <dgm:cxn modelId="{F4D0CD46-2D6C-47D8-9F61-11487A6194E8}" type="presParOf" srcId="{DFB31ABE-A315-4856-A6A4-086093DDCF08}" destId="{DDA56252-6A6E-46B4-9A3F-01804B58A726}" srcOrd="3" destOrd="0" presId="urn:microsoft.com/office/officeart/2005/8/layout/hierarchy6"/>
    <dgm:cxn modelId="{CD40482D-C920-467F-AD56-4C8C7BF70B82}" type="presParOf" srcId="{DDA56252-6A6E-46B4-9A3F-01804B58A726}" destId="{E359C516-CB1B-4F92-AB9C-2E99B59637EA}" srcOrd="0" destOrd="0" presId="urn:microsoft.com/office/officeart/2005/8/layout/hierarchy6"/>
    <dgm:cxn modelId="{776660D7-32FF-46A9-8FF8-92B48D45EE69}" type="presParOf" srcId="{DDA56252-6A6E-46B4-9A3F-01804B58A726}" destId="{0E052E11-E57F-4264-BED3-411EB2C0774C}" srcOrd="1" destOrd="0" presId="urn:microsoft.com/office/officeart/2005/8/layout/hierarchy6"/>
    <dgm:cxn modelId="{A10994A0-9557-40D3-861B-C618E5A98393}" type="presParOf" srcId="{0E052E11-E57F-4264-BED3-411EB2C0774C}" destId="{FEC70AF0-A671-4E40-B4D5-2B96BD878D27}" srcOrd="0" destOrd="0" presId="urn:microsoft.com/office/officeart/2005/8/layout/hierarchy6"/>
    <dgm:cxn modelId="{F72AEFD1-E6AD-425F-A214-94E8256911E7}" type="presParOf" srcId="{0E052E11-E57F-4264-BED3-411EB2C0774C}" destId="{DDC9BB71-14EF-4475-A580-8421FF3CD407}" srcOrd="1" destOrd="0" presId="urn:microsoft.com/office/officeart/2005/8/layout/hierarchy6"/>
    <dgm:cxn modelId="{0F931CD4-4A0C-4067-AE96-D7F5BFC4321F}" type="presParOf" srcId="{DDC9BB71-14EF-4475-A580-8421FF3CD407}" destId="{E6F3E4A9-153C-4262-811E-2495DB61C87E}" srcOrd="0" destOrd="0" presId="urn:microsoft.com/office/officeart/2005/8/layout/hierarchy6"/>
    <dgm:cxn modelId="{9841549D-C3B4-4042-9B76-00E7C1D30956}" type="presParOf" srcId="{DDC9BB71-14EF-4475-A580-8421FF3CD407}" destId="{8DF590A5-425B-4C33-898C-DBFEFD9E5567}" srcOrd="1" destOrd="0" presId="urn:microsoft.com/office/officeart/2005/8/layout/hierarchy6"/>
    <dgm:cxn modelId="{8888E132-0A63-4415-AD63-6648E556567C}" type="presParOf" srcId="{8DF590A5-425B-4C33-898C-DBFEFD9E5567}" destId="{75616955-CE87-409F-A335-29B2536EEA6B}" srcOrd="0" destOrd="0" presId="urn:microsoft.com/office/officeart/2005/8/layout/hierarchy6"/>
    <dgm:cxn modelId="{ADB4D484-D252-4A61-989D-8576F1F9BFCD}" type="presParOf" srcId="{8DF590A5-425B-4C33-898C-DBFEFD9E5567}" destId="{D19CBE36-2504-494D-8DAC-C00F08D3FBD0}" srcOrd="1" destOrd="0" presId="urn:microsoft.com/office/officeart/2005/8/layout/hierarchy6"/>
    <dgm:cxn modelId="{0522297D-72FD-4025-8272-3C4C79E11A4D}" type="presParOf" srcId="{D19CBE36-2504-494D-8DAC-C00F08D3FBD0}" destId="{5C294B72-85D0-477F-95A0-6913710F10DC}" srcOrd="0" destOrd="0" presId="urn:microsoft.com/office/officeart/2005/8/layout/hierarchy6"/>
    <dgm:cxn modelId="{B8EA4461-26C9-4BA3-8668-A1D035B437DF}" type="presParOf" srcId="{D19CBE36-2504-494D-8DAC-C00F08D3FBD0}" destId="{B95C5B24-56D9-45D5-A4F5-050579AE519F}" srcOrd="1" destOrd="0" presId="urn:microsoft.com/office/officeart/2005/8/layout/hierarchy6"/>
    <dgm:cxn modelId="{0E600D3F-80BF-489C-9155-A0C660CBB7BB}" type="presParOf" srcId="{B95C5B24-56D9-45D5-A4F5-050579AE519F}" destId="{0732A827-68E5-462F-8B72-EB52CF23DA02}" srcOrd="0" destOrd="0" presId="urn:microsoft.com/office/officeart/2005/8/layout/hierarchy6"/>
    <dgm:cxn modelId="{759C5A0D-B7F2-45C4-906F-4A03639DD6F8}" type="presParOf" srcId="{B95C5B24-56D9-45D5-A4F5-050579AE519F}" destId="{C3FD2967-308E-4028-80F0-5A296BCB497A}" srcOrd="1" destOrd="0" presId="urn:microsoft.com/office/officeart/2005/8/layout/hierarchy6"/>
    <dgm:cxn modelId="{4B4C26C7-CF51-4E32-8980-ADA51D333C0A}" type="presParOf" srcId="{C3FD2967-308E-4028-80F0-5A296BCB497A}" destId="{F112B2D0-CDE4-40BB-829C-FFCA9E35D808}" srcOrd="0" destOrd="0" presId="urn:microsoft.com/office/officeart/2005/8/layout/hierarchy6"/>
    <dgm:cxn modelId="{722D28E5-A54E-497E-B72C-E7DD26B96E99}" type="presParOf" srcId="{C3FD2967-308E-4028-80F0-5A296BCB497A}" destId="{34A9C009-7321-485E-9E0C-620048940F24}" srcOrd="1" destOrd="0" presId="urn:microsoft.com/office/officeart/2005/8/layout/hierarchy6"/>
    <dgm:cxn modelId="{AB7D8547-094D-4C85-B6B0-63CB38B3A9EA}" type="presParOf" srcId="{34A9C009-7321-485E-9E0C-620048940F24}" destId="{645AE3AB-2C46-44C9-9664-2F1BB5A53380}" srcOrd="0" destOrd="0" presId="urn:microsoft.com/office/officeart/2005/8/layout/hierarchy6"/>
    <dgm:cxn modelId="{715E9F98-050B-477D-A160-4CD307C19CC7}" type="presParOf" srcId="{34A9C009-7321-485E-9E0C-620048940F24}" destId="{98301A96-0A16-4D9A-A632-620E81D7CCA4}" srcOrd="1" destOrd="0" presId="urn:microsoft.com/office/officeart/2005/8/layout/hierarchy6"/>
    <dgm:cxn modelId="{EF851E3B-AD44-423F-8CAE-4027224010D5}" type="presParOf" srcId="{98301A96-0A16-4D9A-A632-620E81D7CCA4}" destId="{53DB866C-AE80-4488-8E8E-05400ADA4BED}" srcOrd="0" destOrd="0" presId="urn:microsoft.com/office/officeart/2005/8/layout/hierarchy6"/>
    <dgm:cxn modelId="{B8B64A57-FF1E-4DD9-A242-575AFA4E4720}" type="presParOf" srcId="{98301A96-0A16-4D9A-A632-620E81D7CCA4}" destId="{D0B0C568-0E0A-4084-83F0-C0227D761FBD}" srcOrd="1" destOrd="0" presId="urn:microsoft.com/office/officeart/2005/8/layout/hierarchy6"/>
    <dgm:cxn modelId="{BBD1BA19-6BF0-451A-9F40-CD31C61ACC8C}" type="presParOf" srcId="{8DF590A5-425B-4C33-898C-DBFEFD9E5567}" destId="{F70F5670-39F3-4448-B997-58543CC89171}" srcOrd="2" destOrd="0" presId="urn:microsoft.com/office/officeart/2005/8/layout/hierarchy6"/>
    <dgm:cxn modelId="{1C1EC4B2-98FF-41C7-B985-C81B24B2B73C}" type="presParOf" srcId="{8DF590A5-425B-4C33-898C-DBFEFD9E5567}" destId="{C0D8E9CF-3731-4E45-9255-15A151156BE2}" srcOrd="3" destOrd="0" presId="urn:microsoft.com/office/officeart/2005/8/layout/hierarchy6"/>
    <dgm:cxn modelId="{766CDC9C-750A-41E1-9CAE-718D273F3022}" type="presParOf" srcId="{C0D8E9CF-3731-4E45-9255-15A151156BE2}" destId="{8DD5393D-768D-4C1E-8B19-966FB9C7BD87}" srcOrd="0" destOrd="0" presId="urn:microsoft.com/office/officeart/2005/8/layout/hierarchy6"/>
    <dgm:cxn modelId="{639AF6A8-81E4-47D1-BEB6-249B82887249}" type="presParOf" srcId="{C0D8E9CF-3731-4E45-9255-15A151156BE2}" destId="{699D0E3A-502E-4A12-A4C2-2091F6AE1400}" srcOrd="1" destOrd="0" presId="urn:microsoft.com/office/officeart/2005/8/layout/hierarchy6"/>
    <dgm:cxn modelId="{5DC75D18-BF89-40C2-B7B7-F2F28097AEF0}" type="presParOf" srcId="{699D0E3A-502E-4A12-A4C2-2091F6AE1400}" destId="{817B32B5-5BE6-4D6F-8E7A-3093ECAAA3D1}" srcOrd="0" destOrd="0" presId="urn:microsoft.com/office/officeart/2005/8/layout/hierarchy6"/>
    <dgm:cxn modelId="{E15B0174-210F-47E7-9E06-8F85F770A524}" type="presParOf" srcId="{699D0E3A-502E-4A12-A4C2-2091F6AE1400}" destId="{D70BA203-CE9D-4459-BCC8-25ED1B954505}" srcOrd="1" destOrd="0" presId="urn:microsoft.com/office/officeart/2005/8/layout/hierarchy6"/>
    <dgm:cxn modelId="{60499C3D-D19C-4B9F-8A1F-C9A06C556BA9}" type="presParOf" srcId="{D70BA203-CE9D-4459-BCC8-25ED1B954505}" destId="{258CDD89-647A-4CE8-B9D0-CDE165DB674B}" srcOrd="0" destOrd="0" presId="urn:microsoft.com/office/officeart/2005/8/layout/hierarchy6"/>
    <dgm:cxn modelId="{07CD5D0B-737C-4A10-9B5D-26CF1287961C}" type="presParOf" srcId="{D70BA203-CE9D-4459-BCC8-25ED1B954505}" destId="{B2C17A2C-08BD-47F5-AAD3-5DF3970FE730}" srcOrd="1" destOrd="0" presId="urn:microsoft.com/office/officeart/2005/8/layout/hierarchy6"/>
    <dgm:cxn modelId="{D2FA8C6E-2BF1-4256-9F52-E8A6F6EB295E}" type="presParOf" srcId="{51F291AC-9C00-4A33-88AE-83271B743448}" destId="{72D489D8-6DF1-4FA3-BA71-AB7FF62DB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CABAD6-676A-4B67-BB5B-8CA23F9B2C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78572-BD07-4A2A-99C8-77F494A8391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Dual Alignment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886F0EE-6CBB-4A0A-A383-5ECEB112684B}" type="parTrans" cxnId="{0A8CE8F9-E73D-4B79-B714-C3F7F0A4A12B}">
      <dgm:prSet/>
      <dgm:spPr/>
      <dgm:t>
        <a:bodyPr/>
        <a:lstStyle/>
        <a:p>
          <a:endParaRPr lang="en-US"/>
        </a:p>
      </dgm:t>
    </dgm:pt>
    <dgm:pt modelId="{EBAAD465-10FD-4395-A0AC-FD254FBADBBD}" type="sibTrans" cxnId="{0A8CE8F9-E73D-4B79-B714-C3F7F0A4A12B}">
      <dgm:prSet/>
      <dgm:spPr/>
      <dgm:t>
        <a:bodyPr/>
        <a:lstStyle/>
        <a:p>
          <a:endParaRPr lang="en-US"/>
        </a:p>
      </dgm:t>
    </dgm:pt>
    <dgm:pt modelId="{E06BB8B2-AD04-456C-A8F7-54BECFCA131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Aligned with Medicare Plan?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2A935-8E1F-472B-9320-B98B04AA4DF7}" type="parTrans" cxnId="{22F08870-9913-4D12-8BFB-108886D37EBE}">
      <dgm:prSet/>
      <dgm:spPr/>
      <dgm:t>
        <a:bodyPr/>
        <a:lstStyle/>
        <a:p>
          <a:endParaRPr lang="en-US"/>
        </a:p>
      </dgm:t>
    </dgm:pt>
    <dgm:pt modelId="{9AF56364-4936-4670-B2D7-8BECCB2255F1}" type="sibTrans" cxnId="{22F08870-9913-4D12-8BFB-108886D37EBE}">
      <dgm:prSet/>
      <dgm:spPr/>
      <dgm:t>
        <a:bodyPr/>
        <a:lstStyle/>
        <a:p>
          <a:endParaRPr lang="en-US"/>
        </a:p>
      </dgm:t>
    </dgm:pt>
    <dgm:pt modelId="{F8472417-BE7A-4F2F-854E-62B47305602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8B27A8-E111-4D59-B8F1-9DEF9AAF4250}" type="parTrans" cxnId="{7AAC9BD8-E220-43DD-BA5E-BCE6AB246E42}">
      <dgm:prSet/>
      <dgm:spPr/>
      <dgm:t>
        <a:bodyPr/>
        <a:lstStyle/>
        <a:p>
          <a:endParaRPr lang="en-US"/>
        </a:p>
      </dgm:t>
    </dgm:pt>
    <dgm:pt modelId="{CF6F8DCC-D2A8-4CE6-AFE2-5A7EAFC4221A}" type="sibTrans" cxnId="{7AAC9BD8-E220-43DD-BA5E-BCE6AB246E42}">
      <dgm:prSet/>
      <dgm:spPr/>
      <dgm:t>
        <a:bodyPr/>
        <a:lstStyle/>
        <a:p>
          <a:endParaRPr lang="en-US"/>
        </a:p>
      </dgm:t>
    </dgm:pt>
    <dgm:pt modelId="{B0D63893-36FC-45A4-9969-B47A6FB1B6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900D2DC-E4EF-4B1C-B338-361FB8219197}" type="parTrans" cxnId="{70619FC1-88E4-432C-874D-F381CB8CC711}">
      <dgm:prSet/>
      <dgm:spPr/>
      <dgm:t>
        <a:bodyPr/>
        <a:lstStyle/>
        <a:p>
          <a:endParaRPr lang="en-US"/>
        </a:p>
      </dgm:t>
    </dgm:pt>
    <dgm:pt modelId="{257739E4-C1C1-48B4-9E1D-2200BFAE131D}" type="sibTrans" cxnId="{70619FC1-88E4-432C-874D-F381CB8CC711}">
      <dgm:prSet/>
      <dgm:spPr/>
      <dgm:t>
        <a:bodyPr/>
        <a:lstStyle/>
        <a:p>
          <a:endParaRPr lang="en-US"/>
        </a:p>
      </dgm:t>
    </dgm:pt>
    <dgm:pt modelId="{CD010994-7BFE-4FF8-8B3E-075925DE6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Aligned Plan Continuing?</a:t>
          </a:r>
        </a:p>
      </dgm:t>
    </dgm:pt>
    <dgm:pt modelId="{EDE209F2-0B86-471C-803E-0998C5981EDC}" type="parTrans" cxnId="{B4044CC3-87F7-4A96-AFEE-2A67F44A8F93}">
      <dgm:prSet/>
      <dgm:spPr/>
      <dgm:t>
        <a:bodyPr/>
        <a:lstStyle/>
        <a:p>
          <a:endParaRPr lang="en-US"/>
        </a:p>
      </dgm:t>
    </dgm:pt>
    <dgm:pt modelId="{9F1B2732-81DC-4F99-8926-47B782DAA193}" type="sibTrans" cxnId="{B4044CC3-87F7-4A96-AFEE-2A67F44A8F93}">
      <dgm:prSet/>
      <dgm:spPr/>
      <dgm:t>
        <a:bodyPr/>
        <a:lstStyle/>
        <a:p>
          <a:endParaRPr lang="en-US"/>
        </a:p>
      </dgm:t>
    </dgm:pt>
    <dgm:pt modelId="{27E48F8B-D328-4C20-A078-7B16C883AFD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gm:t>
    </dgm:pt>
    <dgm:pt modelId="{57FEFE33-9236-42DB-93A5-C2E1E68C4DC5}" type="parTrans" cxnId="{9F1B628A-5448-4F04-8E00-D5FC1A90EF7A}">
      <dgm:prSet/>
      <dgm:spPr/>
      <dgm:t>
        <a:bodyPr/>
        <a:lstStyle/>
        <a:p>
          <a:endParaRPr lang="en-US"/>
        </a:p>
      </dgm:t>
    </dgm:pt>
    <dgm:pt modelId="{7129BB5D-CD6D-4AC3-BA76-75B3DEBF07F9}" type="sibTrans" cxnId="{9F1B628A-5448-4F04-8E00-D5FC1A90EF7A}">
      <dgm:prSet/>
      <dgm:spPr/>
      <dgm:t>
        <a:bodyPr/>
        <a:lstStyle/>
        <a:p>
          <a:endParaRPr lang="en-US"/>
        </a:p>
      </dgm:t>
    </dgm:pt>
    <dgm:pt modelId="{E93FB9BD-091D-406E-AE40-1706CA4B17E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Remain with Plan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29D2FB-A7B0-4B3A-89DE-B507EC459630}" type="parTrans" cxnId="{3C958DF7-D834-4C76-A70F-CAF5E6F0D895}">
      <dgm:prSet/>
      <dgm:spPr/>
      <dgm:t>
        <a:bodyPr/>
        <a:lstStyle/>
        <a:p>
          <a:endParaRPr lang="en-US"/>
        </a:p>
      </dgm:t>
    </dgm:pt>
    <dgm:pt modelId="{54311A6C-52DE-41D6-AEFE-8A946DC37F8D}" type="sibTrans" cxnId="{3C958DF7-D834-4C76-A70F-CAF5E6F0D895}">
      <dgm:prSet/>
      <dgm:spPr/>
      <dgm:t>
        <a:bodyPr/>
        <a:lstStyle/>
        <a:p>
          <a:endParaRPr lang="en-US"/>
        </a:p>
      </dgm:t>
    </dgm:pt>
    <dgm:pt modelId="{AB2A3B86-8036-4AAE-9834-2704A21839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EDEC830-EA04-4308-9FBA-15EB19446341}" type="parTrans" cxnId="{37A5397B-EC65-43ED-8B86-D4950C3DB87E}">
      <dgm:prSet/>
      <dgm:spPr/>
      <dgm:t>
        <a:bodyPr/>
        <a:lstStyle/>
        <a:p>
          <a:endParaRPr lang="en-US"/>
        </a:p>
      </dgm:t>
    </dgm:pt>
    <dgm:pt modelId="{4B5757D3-034D-44CA-BDFB-64CA3C66903A}" type="sibTrans" cxnId="{37A5397B-EC65-43ED-8B86-D4950C3DB87E}">
      <dgm:prSet/>
      <dgm:spPr/>
      <dgm:t>
        <a:bodyPr/>
        <a:lstStyle/>
        <a:p>
          <a:endParaRPr lang="en-US"/>
        </a:p>
      </dgm:t>
    </dgm:pt>
    <dgm:pt modelId="{29401ADF-5B62-4BCF-92E9-3BF5F13431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297801C-F59E-4E7A-B481-7EA3896459AD}" type="parTrans" cxnId="{89A3DBB1-9623-454C-8E6D-E3985E9C1D87}">
      <dgm:prSet/>
      <dgm:spPr/>
      <dgm:t>
        <a:bodyPr/>
        <a:lstStyle/>
        <a:p>
          <a:endParaRPr lang="en-US"/>
        </a:p>
      </dgm:t>
    </dgm:pt>
    <dgm:pt modelId="{B5C6ED0E-115F-45A9-8BF0-1A276B90C00A}" type="sibTrans" cxnId="{89A3DBB1-9623-454C-8E6D-E3985E9C1D87}">
      <dgm:prSet/>
      <dgm:spPr/>
      <dgm:t>
        <a:bodyPr/>
        <a:lstStyle/>
        <a:p>
          <a:endParaRPr lang="en-US"/>
        </a:p>
      </dgm:t>
    </dgm:pt>
    <dgm:pt modelId="{00B75807-6C0B-41F1-9E68-30F564687D5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D01B16-3DDA-4B55-A770-38863B176670}" type="parTrans" cxnId="{FD31DDB5-4ADC-42AB-BDBF-654D521A9B69}">
      <dgm:prSet/>
      <dgm:spPr/>
      <dgm:t>
        <a:bodyPr/>
        <a:lstStyle/>
        <a:p>
          <a:endParaRPr lang="en-US"/>
        </a:p>
      </dgm:t>
    </dgm:pt>
    <dgm:pt modelId="{12DECAA8-AEF8-4E23-8408-151B3DDC680F}" type="sibTrans" cxnId="{FD31DDB5-4ADC-42AB-BDBF-654D521A9B69}">
      <dgm:prSet/>
      <dgm:spPr/>
      <dgm:t>
        <a:bodyPr/>
        <a:lstStyle/>
        <a:p>
          <a:endParaRPr lang="en-US"/>
        </a:p>
      </dgm:t>
    </dgm:pt>
    <dgm:pt modelId="{49765476-B2AC-43C7-A893-5FECFA2B176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C7DADC4-A3C0-466B-BDC4-FA916274511B}" type="parTrans" cxnId="{5FE538D3-BD30-42A5-B403-FC1DDDB0B4F4}">
      <dgm:prSet/>
      <dgm:spPr/>
      <dgm:t>
        <a:bodyPr/>
        <a:lstStyle/>
        <a:p>
          <a:endParaRPr lang="en-US"/>
        </a:p>
      </dgm:t>
    </dgm:pt>
    <dgm:pt modelId="{203E441D-BCF2-4305-B450-845E395C714D}" type="sibTrans" cxnId="{5FE538D3-BD30-42A5-B403-FC1DDDB0B4F4}">
      <dgm:prSet/>
      <dgm:spPr/>
      <dgm:t>
        <a:bodyPr/>
        <a:lstStyle/>
        <a:p>
          <a:endParaRPr lang="en-US"/>
        </a:p>
      </dgm:t>
    </dgm:pt>
    <dgm:pt modelId="{F35BC7B2-71B3-47AA-B72D-5C6527BF52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 with Plan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224CA3-8501-4084-A7BF-4856A67ABB67}" type="parTrans" cxnId="{0D049064-F6ED-4242-9998-4C8311BB4BA2}">
      <dgm:prSet/>
      <dgm:spPr/>
      <dgm:t>
        <a:bodyPr/>
        <a:lstStyle/>
        <a:p>
          <a:endParaRPr lang="en-US"/>
        </a:p>
      </dgm:t>
    </dgm:pt>
    <dgm:pt modelId="{C2C0B5DA-339E-429C-ACB6-C5E982B2D798}" type="sibTrans" cxnId="{0D049064-F6ED-4242-9998-4C8311BB4BA2}">
      <dgm:prSet/>
      <dgm:spPr/>
      <dgm:t>
        <a:bodyPr/>
        <a:lstStyle/>
        <a:p>
          <a:endParaRPr lang="en-US"/>
        </a:p>
      </dgm:t>
    </dgm:pt>
    <dgm:pt modelId="{F316FECD-52CF-44A8-B5AE-E845F145483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250276-56C4-4C02-AA2C-70A70ACA951D}" type="parTrans" cxnId="{8678EB70-9876-4E9E-80E0-F1CBFA2357E4}">
      <dgm:prSet/>
      <dgm:spPr/>
      <dgm:t>
        <a:bodyPr/>
        <a:lstStyle/>
        <a:p>
          <a:endParaRPr lang="en-US"/>
        </a:p>
      </dgm:t>
    </dgm:pt>
    <dgm:pt modelId="{876963D7-FAE1-4711-9D61-0EF349A198A3}" type="sibTrans" cxnId="{8678EB70-9876-4E9E-80E0-F1CBFA2357E4}">
      <dgm:prSet/>
      <dgm:spPr/>
      <dgm:t>
        <a:bodyPr/>
        <a:lstStyle/>
        <a:p>
          <a:endParaRPr lang="en-US"/>
        </a:p>
      </dgm:t>
    </dgm:pt>
    <dgm:pt modelId="{9E29511F-C438-4922-9449-7DB6DAA214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4251320-5561-490E-9351-259901455C66}" type="sibTrans" cxnId="{A9358D07-48C9-43FD-A52A-D4A63150AE16}">
      <dgm:prSet/>
      <dgm:spPr/>
      <dgm:t>
        <a:bodyPr/>
        <a:lstStyle/>
        <a:p>
          <a:endParaRPr lang="en-US"/>
        </a:p>
      </dgm:t>
    </dgm:pt>
    <dgm:pt modelId="{D2621AE3-04A7-4BD9-903E-A1C932856247}" type="parTrans" cxnId="{A9358D07-48C9-43FD-A52A-D4A63150AE16}">
      <dgm:prSet/>
      <dgm:spPr/>
      <dgm:t>
        <a:bodyPr/>
        <a:lstStyle/>
        <a:p>
          <a:endParaRPr lang="en-US"/>
        </a:p>
      </dgm:t>
    </dgm:pt>
    <dgm:pt modelId="{2E86A62D-8968-49D9-9912-31805369E6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Plan Continuing?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23FF7C8-10E9-4B15-B212-BCE68C402881}" type="sibTrans" cxnId="{1D93640D-6557-4E5E-B438-9F3A349F64A9}">
      <dgm:prSet/>
      <dgm:spPr/>
      <dgm:t>
        <a:bodyPr/>
        <a:lstStyle/>
        <a:p>
          <a:endParaRPr lang="en-US"/>
        </a:p>
      </dgm:t>
    </dgm:pt>
    <dgm:pt modelId="{F80C8765-6180-4FD4-AEBA-AD086EC401B2}" type="parTrans" cxnId="{1D93640D-6557-4E5E-B438-9F3A349F64A9}">
      <dgm:prSet/>
      <dgm:spPr/>
      <dgm:t>
        <a:bodyPr/>
        <a:lstStyle/>
        <a:p>
          <a:endParaRPr lang="en-US"/>
        </a:p>
      </dgm:t>
    </dgm:pt>
    <dgm:pt modelId="{F2F46C5F-2CB6-42B8-B03B-7DD104E782D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F0CD609-386B-4988-BD54-B18A4285028F}" type="parTrans" cxnId="{47258AC5-2265-4391-B33E-F1FCC7EBEC9A}">
      <dgm:prSet/>
      <dgm:spPr/>
      <dgm:t>
        <a:bodyPr/>
        <a:lstStyle/>
        <a:p>
          <a:endParaRPr lang="en-US"/>
        </a:p>
      </dgm:t>
    </dgm:pt>
    <dgm:pt modelId="{76DCFE3E-8808-4347-BFC0-E9D1001C896A}" type="sibTrans" cxnId="{47258AC5-2265-4391-B33E-F1FCC7EBEC9A}">
      <dgm:prSet/>
      <dgm:spPr/>
      <dgm:t>
        <a:bodyPr/>
        <a:lstStyle/>
        <a:p>
          <a:endParaRPr lang="en-US"/>
        </a:p>
      </dgm:t>
    </dgm:pt>
    <dgm:pt modelId="{FFCE7E37-F4F0-4454-88F0-E29029D910B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0E6F25-5E9D-4B16-9720-B2E84B79DF17}" type="parTrans" cxnId="{1C606B1C-817B-489D-A2AF-88BE5271DE79}">
      <dgm:prSet/>
      <dgm:spPr/>
      <dgm:t>
        <a:bodyPr/>
        <a:lstStyle/>
        <a:p>
          <a:endParaRPr lang="en-US"/>
        </a:p>
      </dgm:t>
    </dgm:pt>
    <dgm:pt modelId="{7183DCE3-F2CA-4F5D-88D2-C76112939388}" type="sibTrans" cxnId="{1C606B1C-817B-489D-A2AF-88BE5271DE79}">
      <dgm:prSet/>
      <dgm:spPr/>
      <dgm:t>
        <a:bodyPr/>
        <a:lstStyle/>
        <a:p>
          <a:endParaRPr lang="en-US"/>
        </a:p>
      </dgm:t>
    </dgm:pt>
    <dgm:pt modelId="{51F291AC-9C00-4A33-88AE-83271B743448}" type="pres">
      <dgm:prSet presAssocID="{E5CABAD6-676A-4B67-BB5B-8CA23F9B2C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25D6-4EF2-4D10-A391-27408485E673}" type="pres">
      <dgm:prSet presAssocID="{E5CABAD6-676A-4B67-BB5B-8CA23F9B2C6C}" presName="hierFlow" presStyleCnt="0"/>
      <dgm:spPr/>
    </dgm:pt>
    <dgm:pt modelId="{81CF41D2-8245-4C5B-87D3-6DFE3AEDA93C}" type="pres">
      <dgm:prSet presAssocID="{E5CABAD6-676A-4B67-BB5B-8CA23F9B2C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362E4A-B27B-4322-B0FF-E9097AFC9A5E}" type="pres">
      <dgm:prSet presAssocID="{29401ADF-5B62-4BCF-92E9-3BF5F13431C4}" presName="Name14" presStyleCnt="0"/>
      <dgm:spPr/>
    </dgm:pt>
    <dgm:pt modelId="{1D439E7D-810F-4759-98DB-106149921A98}" type="pres">
      <dgm:prSet presAssocID="{29401ADF-5B62-4BCF-92E9-3BF5F13431C4}" presName="level1Shape" presStyleLbl="node0" presStyleIdx="0" presStyleCnt="1" custScaleX="25868" custScaleY="48332" custLinFactNeighborY="-17495">
        <dgm:presLayoutVars>
          <dgm:chPref val="3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1E46B8C7-2CBD-4ADE-8452-60BACCF1E90A}" type="pres">
      <dgm:prSet presAssocID="{29401ADF-5B62-4BCF-92E9-3BF5F13431C4}" presName="hierChild2" presStyleCnt="0"/>
      <dgm:spPr/>
    </dgm:pt>
    <dgm:pt modelId="{42494034-0C80-4A24-A5AE-462DB088018A}" type="pres">
      <dgm:prSet presAssocID="{6886F0EE-6CBB-4A0A-A383-5ECEB112684B}" presName="Name19" presStyleLbl="parChTrans1D2" presStyleIdx="0" presStyleCnt="1"/>
      <dgm:spPr/>
      <dgm:t>
        <a:bodyPr/>
        <a:lstStyle/>
        <a:p>
          <a:endParaRPr lang="en-US"/>
        </a:p>
      </dgm:t>
    </dgm:pt>
    <dgm:pt modelId="{455FB01F-0C4E-43A6-87AB-2BB090DF2BCC}" type="pres">
      <dgm:prSet presAssocID="{55778572-BD07-4A2A-99C8-77F494A8391B}" presName="Name21" presStyleCnt="0"/>
      <dgm:spPr/>
    </dgm:pt>
    <dgm:pt modelId="{62C29077-7183-4D28-A407-F4D4D1881D8A}" type="pres">
      <dgm:prSet presAssocID="{55778572-BD07-4A2A-99C8-77F494A8391B}" presName="level2Shape" presStyleLbl="node2" presStyleIdx="0" presStyleCnt="1" custScaleX="192848" custScaleY="64749" custLinFactNeighborY="-43999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37BB135-6E2D-40D1-B6C5-C3D55E78E536}" type="pres">
      <dgm:prSet presAssocID="{55778572-BD07-4A2A-99C8-77F494A8391B}" presName="hierChild3" presStyleCnt="0"/>
      <dgm:spPr/>
    </dgm:pt>
    <dgm:pt modelId="{A07092CB-ED2A-43BA-97D6-585579B6B62E}" type="pres">
      <dgm:prSet presAssocID="{A192A935-8E1F-472B-9320-B98B04AA4DF7}" presName="Name19" presStyleLbl="parChTrans1D3" presStyleIdx="0" presStyleCnt="1"/>
      <dgm:spPr/>
      <dgm:t>
        <a:bodyPr/>
        <a:lstStyle/>
        <a:p>
          <a:endParaRPr lang="en-US"/>
        </a:p>
      </dgm:t>
    </dgm:pt>
    <dgm:pt modelId="{E2BD49C4-38A0-4A9C-9AE6-A7514C2C5353}" type="pres">
      <dgm:prSet presAssocID="{E06BB8B2-AD04-456C-A8F7-54BECFCA131E}" presName="Name21" presStyleCnt="0"/>
      <dgm:spPr/>
    </dgm:pt>
    <dgm:pt modelId="{FB15B55D-7EF5-4D41-9357-E2A6986AF345}" type="pres">
      <dgm:prSet presAssocID="{E06BB8B2-AD04-456C-A8F7-54BECFCA131E}" presName="level2Shape" presStyleLbl="node3" presStyleIdx="0" presStyleCnt="1" custScaleX="164149" custScaleY="164587" custLinFactNeighborY="-75210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2D49B6BE-1CD0-4C18-AE56-B24736B5F770}" type="pres">
      <dgm:prSet presAssocID="{E06BB8B2-AD04-456C-A8F7-54BECFCA131E}" presName="hierChild3" presStyleCnt="0"/>
      <dgm:spPr/>
    </dgm:pt>
    <dgm:pt modelId="{CDB41430-22D6-4FEC-8CB2-87228F2E9D58}" type="pres">
      <dgm:prSet presAssocID="{B98B27A8-E111-4D59-B8F1-9DEF9AAF4250}" presName="Name19" presStyleLbl="parChTrans1D4" presStyleIdx="0" presStyleCnt="14"/>
      <dgm:spPr/>
      <dgm:t>
        <a:bodyPr/>
        <a:lstStyle/>
        <a:p>
          <a:endParaRPr lang="en-US"/>
        </a:p>
      </dgm:t>
    </dgm:pt>
    <dgm:pt modelId="{51E8D55E-1DDA-4950-8019-20943D3B5BC6}" type="pres">
      <dgm:prSet presAssocID="{F8472417-BE7A-4F2F-854E-62B47305602E}" presName="Name21" presStyleCnt="0"/>
      <dgm:spPr/>
    </dgm:pt>
    <dgm:pt modelId="{31C9D6FE-3E17-4E74-BE89-0EB71E186FE8}" type="pres">
      <dgm:prSet presAssocID="{F8472417-BE7A-4F2F-854E-62B47305602E}" presName="level2Shape" presStyleLbl="node4" presStyleIdx="0" presStyleCnt="14" custScaleX="74701" custScaleY="65573" custLinFactNeighborX="-62847" custLinFactNeighborY="-80196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D9CDEDFA-1F58-4882-A765-E07B20A39F85}" type="pres">
      <dgm:prSet presAssocID="{F8472417-BE7A-4F2F-854E-62B47305602E}" presName="hierChild3" presStyleCnt="0"/>
      <dgm:spPr/>
    </dgm:pt>
    <dgm:pt modelId="{FA9EC79E-845C-4C23-8F66-2B9F2838AF10}" type="pres">
      <dgm:prSet presAssocID="{EDE209F2-0B86-471C-803E-0998C5981EDC}" presName="Name19" presStyleLbl="parChTrans1D4" presStyleIdx="1" presStyleCnt="14"/>
      <dgm:spPr/>
      <dgm:t>
        <a:bodyPr/>
        <a:lstStyle/>
        <a:p>
          <a:endParaRPr lang="en-US"/>
        </a:p>
      </dgm:t>
    </dgm:pt>
    <dgm:pt modelId="{BD21D753-0962-4A84-83E7-581B3483E959}" type="pres">
      <dgm:prSet presAssocID="{CD010994-7BFE-4FF8-8B3E-075925DE697A}" presName="Name21" presStyleCnt="0"/>
      <dgm:spPr/>
    </dgm:pt>
    <dgm:pt modelId="{8AC308A2-14F9-4B6E-84CE-AC83FB975CA5}" type="pres">
      <dgm:prSet presAssocID="{CD010994-7BFE-4FF8-8B3E-075925DE697A}" presName="level2Shape" presStyleLbl="node4" presStyleIdx="1" presStyleCnt="14" custScaleX="194216" custScaleY="102217" custLinFactY="-1035" custLinFactNeighborX="36254" custLinFactNeighborY="-100000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88F3DC63-CD3D-4A65-B667-CC0C6FB880A9}" type="pres">
      <dgm:prSet presAssocID="{CD010994-7BFE-4FF8-8B3E-075925DE697A}" presName="hierChild3" presStyleCnt="0"/>
      <dgm:spPr/>
    </dgm:pt>
    <dgm:pt modelId="{D444D8D3-DC59-4EBC-AEEC-ACB3212408D5}" type="pres">
      <dgm:prSet presAssocID="{17D01B16-3DDA-4B55-A770-38863B176670}" presName="Name19" presStyleLbl="parChTrans1D4" presStyleIdx="2" presStyleCnt="14"/>
      <dgm:spPr/>
      <dgm:t>
        <a:bodyPr/>
        <a:lstStyle/>
        <a:p>
          <a:endParaRPr lang="en-US"/>
        </a:p>
      </dgm:t>
    </dgm:pt>
    <dgm:pt modelId="{B2DCCC5A-584A-4D9A-976D-CDD49DA335D2}" type="pres">
      <dgm:prSet presAssocID="{00B75807-6C0B-41F1-9E68-30F564687D56}" presName="Name21" presStyleCnt="0"/>
      <dgm:spPr/>
    </dgm:pt>
    <dgm:pt modelId="{DDC94AA4-F372-4466-93A3-C8C370726E87}" type="pres">
      <dgm:prSet presAssocID="{00B75807-6C0B-41F1-9E68-30F564687D56}" presName="level2Shape" presStyleLbl="node4" presStyleIdx="2" presStyleCnt="14" custScaleY="49088" custLinFactX="-19112" custLinFactY="-18663" custLinFactNeighborX="-100000" custLinFactNeighborY="-100000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09608D62-2342-4DED-B855-F70E248EB36A}" type="pres">
      <dgm:prSet presAssocID="{00B75807-6C0B-41F1-9E68-30F564687D56}" presName="hierChild3" presStyleCnt="0"/>
      <dgm:spPr/>
    </dgm:pt>
    <dgm:pt modelId="{0DB0CEE5-2873-4115-A342-E4A890864F06}" type="pres">
      <dgm:prSet presAssocID="{DF224CA3-8501-4084-A7BF-4856A67ABB67}" presName="Name19" presStyleLbl="parChTrans1D4" presStyleIdx="3" presStyleCnt="14"/>
      <dgm:spPr/>
      <dgm:t>
        <a:bodyPr/>
        <a:lstStyle/>
        <a:p>
          <a:endParaRPr lang="en-US"/>
        </a:p>
      </dgm:t>
    </dgm:pt>
    <dgm:pt modelId="{B6771A04-EF20-4D31-BD07-6861339D8BEC}" type="pres">
      <dgm:prSet presAssocID="{F35BC7B2-71B3-47AA-B72D-5C6527BF5255}" presName="Name21" presStyleCnt="0"/>
      <dgm:spPr/>
    </dgm:pt>
    <dgm:pt modelId="{D2B5EB07-8A8D-4D1D-9690-729E6C507DF5}" type="pres">
      <dgm:prSet presAssocID="{F35BC7B2-71B3-47AA-B72D-5C6527BF5255}" presName="level2Shape" presStyleLbl="node4" presStyleIdx="3" presStyleCnt="14" custScaleX="111811" custLinFactX="-64496" custLinFactY="-4682" custLinFactNeighborX="-100000" custLinFactNeighborY="-100000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2295D840-FB9E-480D-A235-1CCC69C30541}" type="pres">
      <dgm:prSet presAssocID="{F35BC7B2-71B3-47AA-B72D-5C6527BF5255}" presName="hierChild3" presStyleCnt="0"/>
      <dgm:spPr/>
    </dgm:pt>
    <dgm:pt modelId="{292ABBC4-6804-4B83-A3A2-B8E04F4D71EC}" type="pres">
      <dgm:prSet presAssocID="{DC7DADC4-A3C0-466B-BDC4-FA916274511B}" presName="Name19" presStyleLbl="parChTrans1D4" presStyleIdx="4" presStyleCnt="14"/>
      <dgm:spPr/>
      <dgm:t>
        <a:bodyPr/>
        <a:lstStyle/>
        <a:p>
          <a:endParaRPr lang="en-US"/>
        </a:p>
      </dgm:t>
    </dgm:pt>
    <dgm:pt modelId="{AEC01E70-695F-4F8F-BEB0-5AE0DE75388F}" type="pres">
      <dgm:prSet presAssocID="{49765476-B2AC-43C7-A893-5FECFA2B176A}" presName="Name21" presStyleCnt="0"/>
      <dgm:spPr/>
    </dgm:pt>
    <dgm:pt modelId="{8D355B3D-64AD-4739-BF1D-F000A3071335}" type="pres">
      <dgm:prSet presAssocID="{49765476-B2AC-43C7-A893-5FECFA2B176A}" presName="level2Shape" presStyleLbl="node4" presStyleIdx="4" presStyleCnt="14" custScaleX="81550" custScaleY="49088" custLinFactX="100000" custLinFactY="-18663" custLinFactNeighborX="105931" custLinFactNeighborY="-100000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B046A6EA-AC25-4264-BE07-2B9A8A64233B}" type="pres">
      <dgm:prSet presAssocID="{49765476-B2AC-43C7-A893-5FECFA2B176A}" presName="hierChild3" presStyleCnt="0"/>
      <dgm:spPr/>
    </dgm:pt>
    <dgm:pt modelId="{0C8D4FA8-1D8E-47D1-995A-7FAF43819990}" type="pres">
      <dgm:prSet presAssocID="{17250276-56C4-4C02-AA2C-70A70ACA951D}" presName="Name19" presStyleLbl="parChTrans1D4" presStyleIdx="5" presStyleCnt="14"/>
      <dgm:spPr/>
      <dgm:t>
        <a:bodyPr/>
        <a:lstStyle/>
        <a:p>
          <a:endParaRPr lang="en-US"/>
        </a:p>
      </dgm:t>
    </dgm:pt>
    <dgm:pt modelId="{F1D40960-42E7-4B77-9D26-60375BF0ACEC}" type="pres">
      <dgm:prSet presAssocID="{F316FECD-52CF-44A8-B5AE-E845F1454836}" presName="Name21" presStyleCnt="0"/>
      <dgm:spPr/>
    </dgm:pt>
    <dgm:pt modelId="{E52D754F-34A7-498E-BBE1-41E8E1B05CFE}" type="pres">
      <dgm:prSet presAssocID="{F316FECD-52CF-44A8-B5AE-E845F1454836}" presName="level2Shape" presStyleLbl="node4" presStyleIdx="5" presStyleCnt="14" custScaleY="100371" custLinFactX="59506" custLinFactY="-4683" custLinFactNeighborX="100000" custLinFactNeighborY="-100000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9CE88586-8E77-423E-90AF-79BFB1BC2AAA}" type="pres">
      <dgm:prSet presAssocID="{F316FECD-52CF-44A8-B5AE-E845F1454836}" presName="hierChild3" presStyleCnt="0"/>
      <dgm:spPr/>
    </dgm:pt>
    <dgm:pt modelId="{D8AF55FE-341E-42AE-B1A2-1C1FA09C56CD}" type="pres">
      <dgm:prSet presAssocID="{070E6F25-5E9D-4B16-9720-B2E84B79DF17}" presName="Name19" presStyleLbl="parChTrans1D4" presStyleIdx="6" presStyleCnt="14"/>
      <dgm:spPr/>
      <dgm:t>
        <a:bodyPr/>
        <a:lstStyle/>
        <a:p>
          <a:endParaRPr lang="en-US"/>
        </a:p>
      </dgm:t>
    </dgm:pt>
    <dgm:pt modelId="{1F215039-D38A-421C-ACA6-F0FBC5B8D095}" type="pres">
      <dgm:prSet presAssocID="{FFCE7E37-F4F0-4454-88F0-E29029D910B5}" presName="Name21" presStyleCnt="0"/>
      <dgm:spPr/>
    </dgm:pt>
    <dgm:pt modelId="{C742FD77-E6F5-40CD-878C-9036D63E5E95}" type="pres">
      <dgm:prSet presAssocID="{FFCE7E37-F4F0-4454-88F0-E29029D910B5}" presName="level2Shape" presStyleLbl="node4" presStyleIdx="6" presStyleCnt="14" custScaleX="35641" custScaleY="55723" custLinFactX="22447" custLinFactNeighborX="100000" custLinFactNeighborY="-28429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8DBABC8F-9B53-4594-B702-8B754D96AA63}" type="pres">
      <dgm:prSet presAssocID="{FFCE7E37-F4F0-4454-88F0-E29029D910B5}" presName="hierChild3" presStyleCnt="0"/>
      <dgm:spPr/>
    </dgm:pt>
    <dgm:pt modelId="{A2E0F0C4-E039-4D2A-85B0-C76A807FF680}" type="pres">
      <dgm:prSet presAssocID="{5900D2DC-E4EF-4B1C-B338-361FB8219197}" presName="Name19" presStyleLbl="parChTrans1D4" presStyleIdx="7" presStyleCnt="14"/>
      <dgm:spPr/>
      <dgm:t>
        <a:bodyPr/>
        <a:lstStyle/>
        <a:p>
          <a:endParaRPr lang="en-US"/>
        </a:p>
      </dgm:t>
    </dgm:pt>
    <dgm:pt modelId="{88536704-F860-4A6C-91FB-015940265F21}" type="pres">
      <dgm:prSet presAssocID="{B0D63893-36FC-45A4-9969-B47A6FB1B630}" presName="Name21" presStyleCnt="0"/>
      <dgm:spPr/>
    </dgm:pt>
    <dgm:pt modelId="{E363DC33-C8BE-4918-8061-6DC44EE7F808}" type="pres">
      <dgm:prSet presAssocID="{B0D63893-36FC-45A4-9969-B47A6FB1B630}" presName="level2Shape" presStyleLbl="node4" presStyleIdx="7" presStyleCnt="14" custScaleX="85536" custScaleY="58650" custLinFactNeighborX="63173" custLinFactNeighborY="-80278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03EE1E-16CF-4FC6-B1A2-CB046CE600BE}" type="pres">
      <dgm:prSet presAssocID="{B0D63893-36FC-45A4-9969-B47A6FB1B630}" presName="hierChild3" presStyleCnt="0"/>
      <dgm:spPr/>
    </dgm:pt>
    <dgm:pt modelId="{F3D62255-C794-4593-94AE-FB9C847DD709}" type="pres">
      <dgm:prSet presAssocID="{F80C8765-6180-4FD4-AEBA-AD086EC401B2}" presName="Name19" presStyleLbl="parChTrans1D4" presStyleIdx="8" presStyleCnt="14"/>
      <dgm:spPr/>
      <dgm:t>
        <a:bodyPr/>
        <a:lstStyle/>
        <a:p>
          <a:endParaRPr lang="en-US"/>
        </a:p>
      </dgm:t>
    </dgm:pt>
    <dgm:pt modelId="{F550DF0C-724D-4681-AC9A-CBB6A8C8B5D6}" type="pres">
      <dgm:prSet presAssocID="{2E86A62D-8968-49D9-9912-31805369E6D4}" presName="Name21" presStyleCnt="0"/>
      <dgm:spPr/>
    </dgm:pt>
    <dgm:pt modelId="{500F2E2B-5F1F-43BB-B1D1-F4F4276014E7}" type="pres">
      <dgm:prSet presAssocID="{2E86A62D-8968-49D9-9912-31805369E6D4}" presName="level2Shape" presStyleLbl="node4" presStyleIdx="8" presStyleCnt="14" custScaleX="221235" custScaleY="76091" custLinFactNeighborX="-38507" custLinFactNeighborY="-94112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40115CA-8D63-4ACC-AB60-364328159BEB}" type="pres">
      <dgm:prSet presAssocID="{2E86A62D-8968-49D9-9912-31805369E6D4}" presName="hierChild3" presStyleCnt="0"/>
      <dgm:spPr/>
    </dgm:pt>
    <dgm:pt modelId="{5BD2473B-A2F4-4FB3-911C-ADD8647265F8}" type="pres">
      <dgm:prSet presAssocID="{D2621AE3-04A7-4BD9-903E-A1C932856247}" presName="Name19" presStyleLbl="parChTrans1D4" presStyleIdx="9" presStyleCnt="14"/>
      <dgm:spPr/>
      <dgm:t>
        <a:bodyPr/>
        <a:lstStyle/>
        <a:p>
          <a:endParaRPr lang="en-US"/>
        </a:p>
      </dgm:t>
    </dgm:pt>
    <dgm:pt modelId="{A6839E01-99F0-403D-8A77-BB462A1A7302}" type="pres">
      <dgm:prSet presAssocID="{9E29511F-C438-4922-9449-7DB6DAA21455}" presName="Name21" presStyleCnt="0"/>
      <dgm:spPr/>
    </dgm:pt>
    <dgm:pt modelId="{75660B09-A725-4B67-917F-E218A9B2D0C5}" type="pres">
      <dgm:prSet presAssocID="{9E29511F-C438-4922-9449-7DB6DAA21455}" presName="level2Shape" presStyleLbl="node4" presStyleIdx="9" presStyleCnt="14" custScaleX="72063" custScaleY="56026" custLinFactX="-100000" custLinFactNeighborX="-111375" custLinFactNeighborY="-95335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F9EBCD21-E700-4337-9751-A1711F749FEF}" type="pres">
      <dgm:prSet presAssocID="{9E29511F-C438-4922-9449-7DB6DAA21455}" presName="hierChild3" presStyleCnt="0"/>
      <dgm:spPr/>
    </dgm:pt>
    <dgm:pt modelId="{3389B813-01FA-4FDF-83E8-1A38CF57D604}" type="pres">
      <dgm:prSet presAssocID="{FA29D2FB-A7B0-4B3A-89DE-B507EC459630}" presName="Name19" presStyleLbl="parChTrans1D4" presStyleIdx="10" presStyleCnt="14"/>
      <dgm:spPr/>
      <dgm:t>
        <a:bodyPr/>
        <a:lstStyle/>
        <a:p>
          <a:endParaRPr lang="en-US"/>
        </a:p>
      </dgm:t>
    </dgm:pt>
    <dgm:pt modelId="{056CF765-D02E-4073-A820-0A6EF67E6CFB}" type="pres">
      <dgm:prSet presAssocID="{E93FB9BD-091D-406E-AE40-1706CA4B17EE}" presName="Name21" presStyleCnt="0"/>
      <dgm:spPr/>
    </dgm:pt>
    <dgm:pt modelId="{AD7C1F49-16C2-443B-A7A3-50D3F5E864C0}" type="pres">
      <dgm:prSet presAssocID="{E93FB9BD-091D-406E-AE40-1706CA4B17EE}" presName="level2Shape" presStyleLbl="node4" presStyleIdx="10" presStyleCnt="14" custScaleX="121503" custLinFactX="-100000" custLinFactNeighborX="-157173" custLinFactNeighborY="-85649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11E09EE8-6663-4670-B9D5-6EDC6F269E0C}" type="pres">
      <dgm:prSet presAssocID="{E93FB9BD-091D-406E-AE40-1706CA4B17EE}" presName="hierChild3" presStyleCnt="0"/>
      <dgm:spPr/>
    </dgm:pt>
    <dgm:pt modelId="{788B1D7A-EE44-4689-9DF5-F44010500CC3}" type="pres">
      <dgm:prSet presAssocID="{57FEFE33-9236-42DB-93A5-C2E1E68C4DC5}" presName="Name19" presStyleLbl="parChTrans1D4" presStyleIdx="11" presStyleCnt="14"/>
      <dgm:spPr/>
      <dgm:t>
        <a:bodyPr/>
        <a:lstStyle/>
        <a:p>
          <a:endParaRPr lang="en-US"/>
        </a:p>
      </dgm:t>
    </dgm:pt>
    <dgm:pt modelId="{C7B10470-4774-4D5C-955B-30D7D4697B21}" type="pres">
      <dgm:prSet presAssocID="{27E48F8B-D328-4C20-A078-7B16C883AFD1}" presName="Name21" presStyleCnt="0"/>
      <dgm:spPr/>
    </dgm:pt>
    <dgm:pt modelId="{87772DAD-BC04-4FF6-AFA2-C5B8C1C18F5E}" type="pres">
      <dgm:prSet presAssocID="{27E48F8B-D328-4C20-A078-7B16C883AFD1}" presName="level2Shape" presStyleLbl="node4" presStyleIdx="11" presStyleCnt="14" custScaleX="71566" custScaleY="63706" custLinFactX="28939" custLinFactNeighborX="100000" custLinFactNeighborY="-95014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A0ABA5-8C26-4B4D-A098-06316D8F56CB}" type="pres">
      <dgm:prSet presAssocID="{27E48F8B-D328-4C20-A078-7B16C883AFD1}" presName="hierChild3" presStyleCnt="0"/>
      <dgm:spPr/>
    </dgm:pt>
    <dgm:pt modelId="{01806C4E-8416-485D-8408-75B65CE469D6}" type="pres">
      <dgm:prSet presAssocID="{AEDEC830-EA04-4308-9FBA-15EB19446341}" presName="Name19" presStyleLbl="parChTrans1D4" presStyleIdx="12" presStyleCnt="14"/>
      <dgm:spPr/>
      <dgm:t>
        <a:bodyPr/>
        <a:lstStyle/>
        <a:p>
          <a:endParaRPr lang="en-US"/>
        </a:p>
      </dgm:t>
    </dgm:pt>
    <dgm:pt modelId="{CDF48219-99C8-497F-AA2C-6989266F96E7}" type="pres">
      <dgm:prSet presAssocID="{AB2A3B86-8036-4AAE-9834-2704A218399D}" presName="Name21" presStyleCnt="0"/>
      <dgm:spPr/>
    </dgm:pt>
    <dgm:pt modelId="{A9E35EDC-7920-496D-A7C3-78862ECDC50F}" type="pres">
      <dgm:prSet presAssocID="{AB2A3B86-8036-4AAE-9834-2704A218399D}" presName="level2Shape" presStyleLbl="node4" presStyleIdx="12" presStyleCnt="14" custScaleX="109939" custLinFactNeighborX="81556" custLinFactNeighborY="-82790"/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09DC2A88-1E9D-480D-9B8B-8FB9B21AA301}" type="pres">
      <dgm:prSet presAssocID="{AB2A3B86-8036-4AAE-9834-2704A218399D}" presName="hierChild3" presStyleCnt="0"/>
      <dgm:spPr/>
    </dgm:pt>
    <dgm:pt modelId="{F5298AA6-C6CE-44B5-86F4-0E45FDC3A5EA}" type="pres">
      <dgm:prSet presAssocID="{FF0CD609-386B-4988-BD54-B18A4285028F}" presName="Name19" presStyleLbl="parChTrans1D4" presStyleIdx="13" presStyleCnt="14"/>
      <dgm:spPr/>
      <dgm:t>
        <a:bodyPr/>
        <a:lstStyle/>
        <a:p>
          <a:endParaRPr lang="en-US"/>
        </a:p>
      </dgm:t>
    </dgm:pt>
    <dgm:pt modelId="{C3E4E89F-F399-4AD0-B47A-4FD21DA59E08}" type="pres">
      <dgm:prSet presAssocID="{F2F46C5F-2CB6-42B8-B03B-7DD104E782D7}" presName="Name21" presStyleCnt="0"/>
      <dgm:spPr/>
    </dgm:pt>
    <dgm:pt modelId="{371430C8-5D3C-47CB-831E-4F36C2C610D1}" type="pres">
      <dgm:prSet presAssocID="{F2F46C5F-2CB6-42B8-B03B-7DD104E782D7}" presName="level2Shape" presStyleLbl="node4" presStyleIdx="13" presStyleCnt="14" custScaleX="41593" custScaleY="52880" custLinFactNeighborX="41552" custLinFactNeighborY="-12184"/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B82BEAC5-3583-4C22-86EA-A79C0F6A4CE0}" type="pres">
      <dgm:prSet presAssocID="{F2F46C5F-2CB6-42B8-B03B-7DD104E782D7}" presName="hierChild3" presStyleCnt="0"/>
      <dgm:spPr/>
    </dgm:pt>
    <dgm:pt modelId="{72D489D8-6DF1-4FA3-BA71-AB7FF62DB2D1}" type="pres">
      <dgm:prSet presAssocID="{E5CABAD6-676A-4B67-BB5B-8CA23F9B2C6C}" presName="bgShapesFlow" presStyleCnt="0"/>
      <dgm:spPr/>
    </dgm:pt>
  </dgm:ptLst>
  <dgm:cxnLst>
    <dgm:cxn modelId="{7B1ECBD1-9C29-4B87-841C-AF20D7EED56F}" type="presOf" srcId="{FF0CD609-386B-4988-BD54-B18A4285028F}" destId="{F5298AA6-C6CE-44B5-86F4-0E45FDC3A5EA}" srcOrd="0" destOrd="0" presId="urn:microsoft.com/office/officeart/2005/8/layout/hierarchy6"/>
    <dgm:cxn modelId="{80F24615-D050-40B6-87FF-A876C886662E}" type="presOf" srcId="{CD010994-7BFE-4FF8-8B3E-075925DE697A}" destId="{8AC308A2-14F9-4B6E-84CE-AC83FB975CA5}" srcOrd="0" destOrd="0" presId="urn:microsoft.com/office/officeart/2005/8/layout/hierarchy6"/>
    <dgm:cxn modelId="{19FA9D78-4EFF-47FE-9ED4-41691F028BBB}" type="presOf" srcId="{F80C8765-6180-4FD4-AEBA-AD086EC401B2}" destId="{F3D62255-C794-4593-94AE-FB9C847DD709}" srcOrd="0" destOrd="0" presId="urn:microsoft.com/office/officeart/2005/8/layout/hierarchy6"/>
    <dgm:cxn modelId="{DF086724-5932-4208-9C69-A167FC256B14}" type="presOf" srcId="{17D01B16-3DDA-4B55-A770-38863B176670}" destId="{D444D8D3-DC59-4EBC-AEEC-ACB3212408D5}" srcOrd="0" destOrd="0" presId="urn:microsoft.com/office/officeart/2005/8/layout/hierarchy6"/>
    <dgm:cxn modelId="{3C958DF7-D834-4C76-A70F-CAF5E6F0D895}" srcId="{9E29511F-C438-4922-9449-7DB6DAA21455}" destId="{E93FB9BD-091D-406E-AE40-1706CA4B17EE}" srcOrd="0" destOrd="0" parTransId="{FA29D2FB-A7B0-4B3A-89DE-B507EC459630}" sibTransId="{54311A6C-52DE-41D6-AEFE-8A946DC37F8D}"/>
    <dgm:cxn modelId="{8678EB70-9876-4E9E-80E0-F1CBFA2357E4}" srcId="{49765476-B2AC-43C7-A893-5FECFA2B176A}" destId="{F316FECD-52CF-44A8-B5AE-E845F1454836}" srcOrd="0" destOrd="0" parTransId="{17250276-56C4-4C02-AA2C-70A70ACA951D}" sibTransId="{876963D7-FAE1-4711-9D61-0EF349A198A3}"/>
    <dgm:cxn modelId="{09583BD3-7741-444F-A343-7849B8609890}" type="presOf" srcId="{D2621AE3-04A7-4BD9-903E-A1C932856247}" destId="{5BD2473B-A2F4-4FB3-911C-ADD8647265F8}" srcOrd="0" destOrd="0" presId="urn:microsoft.com/office/officeart/2005/8/layout/hierarchy6"/>
    <dgm:cxn modelId="{37A5397B-EC65-43ED-8B86-D4950C3DB87E}" srcId="{27E48F8B-D328-4C20-A078-7B16C883AFD1}" destId="{AB2A3B86-8036-4AAE-9834-2704A218399D}" srcOrd="0" destOrd="0" parTransId="{AEDEC830-EA04-4308-9FBA-15EB19446341}" sibTransId="{4B5757D3-034D-44CA-BDFB-64CA3C66903A}"/>
    <dgm:cxn modelId="{89A3DBB1-9623-454C-8E6D-E3985E9C1D87}" srcId="{E5CABAD6-676A-4B67-BB5B-8CA23F9B2C6C}" destId="{29401ADF-5B62-4BCF-92E9-3BF5F13431C4}" srcOrd="0" destOrd="0" parTransId="{1297801C-F59E-4E7A-B481-7EA3896459AD}" sibTransId="{B5C6ED0E-115F-45A9-8BF0-1A276B90C00A}"/>
    <dgm:cxn modelId="{7AAC9BD8-E220-43DD-BA5E-BCE6AB246E42}" srcId="{E06BB8B2-AD04-456C-A8F7-54BECFCA131E}" destId="{F8472417-BE7A-4F2F-854E-62B47305602E}" srcOrd="0" destOrd="0" parTransId="{B98B27A8-E111-4D59-B8F1-9DEF9AAF4250}" sibTransId="{CF6F8DCC-D2A8-4CE6-AFE2-5A7EAFC4221A}"/>
    <dgm:cxn modelId="{FC3E60AF-7807-4C7C-83A2-5EBF8EBDD005}" type="presOf" srcId="{DC7DADC4-A3C0-466B-BDC4-FA916274511B}" destId="{292ABBC4-6804-4B83-A3A2-B8E04F4D71EC}" srcOrd="0" destOrd="0" presId="urn:microsoft.com/office/officeart/2005/8/layout/hierarchy6"/>
    <dgm:cxn modelId="{FE712442-1138-48B6-8A4E-778E138ADA8C}" type="presOf" srcId="{AB2A3B86-8036-4AAE-9834-2704A218399D}" destId="{A9E35EDC-7920-496D-A7C3-78862ECDC50F}" srcOrd="0" destOrd="0" presId="urn:microsoft.com/office/officeart/2005/8/layout/hierarchy6"/>
    <dgm:cxn modelId="{6D653416-294B-4236-98FD-2FDD48E54BB9}" type="presOf" srcId="{29401ADF-5B62-4BCF-92E9-3BF5F13431C4}" destId="{1D439E7D-810F-4759-98DB-106149921A98}" srcOrd="0" destOrd="0" presId="urn:microsoft.com/office/officeart/2005/8/layout/hierarchy6"/>
    <dgm:cxn modelId="{7919707B-32CE-417C-855A-B01F1681AE6A}" type="presOf" srcId="{AEDEC830-EA04-4308-9FBA-15EB19446341}" destId="{01806C4E-8416-485D-8408-75B65CE469D6}" srcOrd="0" destOrd="0" presId="urn:microsoft.com/office/officeart/2005/8/layout/hierarchy6"/>
    <dgm:cxn modelId="{8503E21E-D38A-450D-912D-2F31426FC291}" type="presOf" srcId="{F2F46C5F-2CB6-42B8-B03B-7DD104E782D7}" destId="{371430C8-5D3C-47CB-831E-4F36C2C610D1}" srcOrd="0" destOrd="0" presId="urn:microsoft.com/office/officeart/2005/8/layout/hierarchy6"/>
    <dgm:cxn modelId="{D80168F6-B224-4AD4-85E5-10AABFC6A529}" type="presOf" srcId="{6886F0EE-6CBB-4A0A-A383-5ECEB112684B}" destId="{42494034-0C80-4A24-A5AE-462DB088018A}" srcOrd="0" destOrd="0" presId="urn:microsoft.com/office/officeart/2005/8/layout/hierarchy6"/>
    <dgm:cxn modelId="{EC66A637-5A2C-436A-B5A3-01171DC8DCA7}" type="presOf" srcId="{55778572-BD07-4A2A-99C8-77F494A8391B}" destId="{62C29077-7183-4D28-A407-F4D4D1881D8A}" srcOrd="0" destOrd="0" presId="urn:microsoft.com/office/officeart/2005/8/layout/hierarchy6"/>
    <dgm:cxn modelId="{FD31DDB5-4ADC-42AB-BDBF-654D521A9B69}" srcId="{CD010994-7BFE-4FF8-8B3E-075925DE697A}" destId="{00B75807-6C0B-41F1-9E68-30F564687D56}" srcOrd="0" destOrd="0" parTransId="{17D01B16-3DDA-4B55-A770-38863B176670}" sibTransId="{12DECAA8-AEF8-4E23-8408-151B3DDC680F}"/>
    <dgm:cxn modelId="{EAA91F1A-253B-492F-AAA7-0C90DE1D5AA7}" type="presOf" srcId="{5900D2DC-E4EF-4B1C-B338-361FB8219197}" destId="{A2E0F0C4-E039-4D2A-85B0-C76A807FF680}" srcOrd="0" destOrd="0" presId="urn:microsoft.com/office/officeart/2005/8/layout/hierarchy6"/>
    <dgm:cxn modelId="{94E6C09D-CCBE-4616-BA26-B11E6247684C}" type="presOf" srcId="{F35BC7B2-71B3-47AA-B72D-5C6527BF5255}" destId="{D2B5EB07-8A8D-4D1D-9690-729E6C507DF5}" srcOrd="0" destOrd="0" presId="urn:microsoft.com/office/officeart/2005/8/layout/hierarchy6"/>
    <dgm:cxn modelId="{6CD5B25F-00A8-4894-A11F-6100FD274F0D}" type="presOf" srcId="{EDE209F2-0B86-471C-803E-0998C5981EDC}" destId="{FA9EC79E-845C-4C23-8F66-2B9F2838AF10}" srcOrd="0" destOrd="0" presId="urn:microsoft.com/office/officeart/2005/8/layout/hierarchy6"/>
    <dgm:cxn modelId="{1820AAD8-5282-4134-9D42-9BAE7E1F5049}" type="presOf" srcId="{070E6F25-5E9D-4B16-9720-B2E84B79DF17}" destId="{D8AF55FE-341E-42AE-B1A2-1C1FA09C56CD}" srcOrd="0" destOrd="0" presId="urn:microsoft.com/office/officeart/2005/8/layout/hierarchy6"/>
    <dgm:cxn modelId="{045FE11C-E817-4C75-8959-AD89D2E8D625}" type="presOf" srcId="{E06BB8B2-AD04-456C-A8F7-54BECFCA131E}" destId="{FB15B55D-7EF5-4D41-9357-E2A6986AF345}" srcOrd="0" destOrd="0" presId="urn:microsoft.com/office/officeart/2005/8/layout/hierarchy6"/>
    <dgm:cxn modelId="{A0172E63-D617-45FF-A09E-D386F821407F}" type="presOf" srcId="{27E48F8B-D328-4C20-A078-7B16C883AFD1}" destId="{87772DAD-BC04-4FF6-AFA2-C5B8C1C18F5E}" srcOrd="0" destOrd="0" presId="urn:microsoft.com/office/officeart/2005/8/layout/hierarchy6"/>
    <dgm:cxn modelId="{5FE538D3-BD30-42A5-B403-FC1DDDB0B4F4}" srcId="{CD010994-7BFE-4FF8-8B3E-075925DE697A}" destId="{49765476-B2AC-43C7-A893-5FECFA2B176A}" srcOrd="1" destOrd="0" parTransId="{DC7DADC4-A3C0-466B-BDC4-FA916274511B}" sibTransId="{203E441D-BCF2-4305-B450-845E395C714D}"/>
    <dgm:cxn modelId="{47258AC5-2265-4391-B33E-F1FCC7EBEC9A}" srcId="{AB2A3B86-8036-4AAE-9834-2704A218399D}" destId="{F2F46C5F-2CB6-42B8-B03B-7DD104E782D7}" srcOrd="0" destOrd="0" parTransId="{FF0CD609-386B-4988-BD54-B18A4285028F}" sibTransId="{76DCFE3E-8808-4347-BFC0-E9D1001C896A}"/>
    <dgm:cxn modelId="{B4044CC3-87F7-4A96-AFEE-2A67F44A8F93}" srcId="{F8472417-BE7A-4F2F-854E-62B47305602E}" destId="{CD010994-7BFE-4FF8-8B3E-075925DE697A}" srcOrd="0" destOrd="0" parTransId="{EDE209F2-0B86-471C-803E-0998C5981EDC}" sibTransId="{9F1B2732-81DC-4F99-8926-47B782DAA193}"/>
    <dgm:cxn modelId="{9F1B628A-5448-4F04-8E00-D5FC1A90EF7A}" srcId="{2E86A62D-8968-49D9-9912-31805369E6D4}" destId="{27E48F8B-D328-4C20-A078-7B16C883AFD1}" srcOrd="1" destOrd="0" parTransId="{57FEFE33-9236-42DB-93A5-C2E1E68C4DC5}" sibTransId="{7129BB5D-CD6D-4AC3-BA76-75B3DEBF07F9}"/>
    <dgm:cxn modelId="{EDBE83CF-D1F3-4F25-9490-FD112A6AC3B8}" type="presOf" srcId="{FA29D2FB-A7B0-4B3A-89DE-B507EC459630}" destId="{3389B813-01FA-4FDF-83E8-1A38CF57D604}" srcOrd="0" destOrd="0" presId="urn:microsoft.com/office/officeart/2005/8/layout/hierarchy6"/>
    <dgm:cxn modelId="{DFC671BE-5843-4EF1-A9FC-487FB4394C79}" type="presOf" srcId="{49765476-B2AC-43C7-A893-5FECFA2B176A}" destId="{8D355B3D-64AD-4739-BF1D-F000A3071335}" srcOrd="0" destOrd="0" presId="urn:microsoft.com/office/officeart/2005/8/layout/hierarchy6"/>
    <dgm:cxn modelId="{4FDA3D40-3646-4DD1-91C6-B6A345C2A859}" type="presOf" srcId="{B98B27A8-E111-4D59-B8F1-9DEF9AAF4250}" destId="{CDB41430-22D6-4FEC-8CB2-87228F2E9D58}" srcOrd="0" destOrd="0" presId="urn:microsoft.com/office/officeart/2005/8/layout/hierarchy6"/>
    <dgm:cxn modelId="{E0230483-2069-4D29-BF09-B3376FC7E791}" type="presOf" srcId="{FFCE7E37-F4F0-4454-88F0-E29029D910B5}" destId="{C742FD77-E6F5-40CD-878C-9036D63E5E95}" srcOrd="0" destOrd="0" presId="urn:microsoft.com/office/officeart/2005/8/layout/hierarchy6"/>
    <dgm:cxn modelId="{9CEBB314-957F-4EBA-B90A-83A92B2DB13C}" type="presOf" srcId="{B0D63893-36FC-45A4-9969-B47A6FB1B630}" destId="{E363DC33-C8BE-4918-8061-6DC44EE7F808}" srcOrd="0" destOrd="0" presId="urn:microsoft.com/office/officeart/2005/8/layout/hierarchy6"/>
    <dgm:cxn modelId="{DCE615A7-38A8-4169-895C-1FEDAE5BD00D}" type="presOf" srcId="{2E86A62D-8968-49D9-9912-31805369E6D4}" destId="{500F2E2B-5F1F-43BB-B1D1-F4F4276014E7}" srcOrd="0" destOrd="0" presId="urn:microsoft.com/office/officeart/2005/8/layout/hierarchy6"/>
    <dgm:cxn modelId="{4833A227-EC8E-4DC5-88EC-D46026BC620A}" type="presOf" srcId="{17250276-56C4-4C02-AA2C-70A70ACA951D}" destId="{0C8D4FA8-1D8E-47D1-995A-7FAF43819990}" srcOrd="0" destOrd="0" presId="urn:microsoft.com/office/officeart/2005/8/layout/hierarchy6"/>
    <dgm:cxn modelId="{BA5B0E10-B350-4C14-85E7-6A72D8A0E310}" type="presOf" srcId="{00B75807-6C0B-41F1-9E68-30F564687D56}" destId="{DDC94AA4-F372-4466-93A3-C8C370726E87}" srcOrd="0" destOrd="0" presId="urn:microsoft.com/office/officeart/2005/8/layout/hierarchy6"/>
    <dgm:cxn modelId="{206EB4F1-69FF-4A9E-8467-889AB3E2ADFE}" type="presOf" srcId="{F8472417-BE7A-4F2F-854E-62B47305602E}" destId="{31C9D6FE-3E17-4E74-BE89-0EB71E186FE8}" srcOrd="0" destOrd="0" presId="urn:microsoft.com/office/officeart/2005/8/layout/hierarchy6"/>
    <dgm:cxn modelId="{0A8CE8F9-E73D-4B79-B714-C3F7F0A4A12B}" srcId="{29401ADF-5B62-4BCF-92E9-3BF5F13431C4}" destId="{55778572-BD07-4A2A-99C8-77F494A8391B}" srcOrd="0" destOrd="0" parTransId="{6886F0EE-6CBB-4A0A-A383-5ECEB112684B}" sibTransId="{EBAAD465-10FD-4395-A0AC-FD254FBADBBD}"/>
    <dgm:cxn modelId="{033CADDF-D9E1-47C9-9749-5645E588D32B}" type="presOf" srcId="{DF224CA3-8501-4084-A7BF-4856A67ABB67}" destId="{0DB0CEE5-2873-4115-A342-E4A890864F06}" srcOrd="0" destOrd="0" presId="urn:microsoft.com/office/officeart/2005/8/layout/hierarchy6"/>
    <dgm:cxn modelId="{232E10CC-5ADC-47E5-8E0F-18F0E50A5CCF}" type="presOf" srcId="{A192A935-8E1F-472B-9320-B98B04AA4DF7}" destId="{A07092CB-ED2A-43BA-97D6-585579B6B62E}" srcOrd="0" destOrd="0" presId="urn:microsoft.com/office/officeart/2005/8/layout/hierarchy6"/>
    <dgm:cxn modelId="{22F08870-9913-4D12-8BFB-108886D37EBE}" srcId="{55778572-BD07-4A2A-99C8-77F494A8391B}" destId="{E06BB8B2-AD04-456C-A8F7-54BECFCA131E}" srcOrd="0" destOrd="0" parTransId="{A192A935-8E1F-472B-9320-B98B04AA4DF7}" sibTransId="{9AF56364-4936-4670-B2D7-8BECCB2255F1}"/>
    <dgm:cxn modelId="{8CB0F796-5B41-4876-9934-BAD4703707C8}" type="presOf" srcId="{E93FB9BD-091D-406E-AE40-1706CA4B17EE}" destId="{AD7C1F49-16C2-443B-A7A3-50D3F5E864C0}" srcOrd="0" destOrd="0" presId="urn:microsoft.com/office/officeart/2005/8/layout/hierarchy6"/>
    <dgm:cxn modelId="{1C606B1C-817B-489D-A2AF-88BE5271DE79}" srcId="{F316FECD-52CF-44A8-B5AE-E845F1454836}" destId="{FFCE7E37-F4F0-4454-88F0-E29029D910B5}" srcOrd="0" destOrd="0" parTransId="{070E6F25-5E9D-4B16-9720-B2E84B79DF17}" sibTransId="{7183DCE3-F2CA-4F5D-88D2-C76112939388}"/>
    <dgm:cxn modelId="{A9358D07-48C9-43FD-A52A-D4A63150AE16}" srcId="{2E86A62D-8968-49D9-9912-31805369E6D4}" destId="{9E29511F-C438-4922-9449-7DB6DAA21455}" srcOrd="0" destOrd="0" parTransId="{D2621AE3-04A7-4BD9-903E-A1C932856247}" sibTransId="{A4251320-5561-490E-9351-259901455C66}"/>
    <dgm:cxn modelId="{16F6B5AA-F07F-4DA3-8F2A-ACDD690CC7A4}" type="presOf" srcId="{9E29511F-C438-4922-9449-7DB6DAA21455}" destId="{75660B09-A725-4B67-917F-E218A9B2D0C5}" srcOrd="0" destOrd="0" presId="urn:microsoft.com/office/officeart/2005/8/layout/hierarchy6"/>
    <dgm:cxn modelId="{70619FC1-88E4-432C-874D-F381CB8CC711}" srcId="{E06BB8B2-AD04-456C-A8F7-54BECFCA131E}" destId="{B0D63893-36FC-45A4-9969-B47A6FB1B630}" srcOrd="1" destOrd="0" parTransId="{5900D2DC-E4EF-4B1C-B338-361FB8219197}" sibTransId="{257739E4-C1C1-48B4-9E1D-2200BFAE131D}"/>
    <dgm:cxn modelId="{1D93640D-6557-4E5E-B438-9F3A349F64A9}" srcId="{B0D63893-36FC-45A4-9969-B47A6FB1B630}" destId="{2E86A62D-8968-49D9-9912-31805369E6D4}" srcOrd="0" destOrd="0" parTransId="{F80C8765-6180-4FD4-AEBA-AD086EC401B2}" sibTransId="{D23FF7C8-10E9-4B15-B212-BCE68C402881}"/>
    <dgm:cxn modelId="{0D049064-F6ED-4242-9998-4C8311BB4BA2}" srcId="{00B75807-6C0B-41F1-9E68-30F564687D56}" destId="{F35BC7B2-71B3-47AA-B72D-5C6527BF5255}" srcOrd="0" destOrd="0" parTransId="{DF224CA3-8501-4084-A7BF-4856A67ABB67}" sibTransId="{C2C0B5DA-339E-429C-ACB6-C5E982B2D798}"/>
    <dgm:cxn modelId="{93A3ADA1-67E7-4A58-9BD4-136C771B5404}" type="presOf" srcId="{57FEFE33-9236-42DB-93A5-C2E1E68C4DC5}" destId="{788B1D7A-EE44-4689-9DF5-F44010500CC3}" srcOrd="0" destOrd="0" presId="urn:microsoft.com/office/officeart/2005/8/layout/hierarchy6"/>
    <dgm:cxn modelId="{3B6E1BFD-1839-46EB-AF10-2EF8FD400D6B}" type="presOf" srcId="{E5CABAD6-676A-4B67-BB5B-8CA23F9B2C6C}" destId="{51F291AC-9C00-4A33-88AE-83271B743448}" srcOrd="0" destOrd="0" presId="urn:microsoft.com/office/officeart/2005/8/layout/hierarchy6"/>
    <dgm:cxn modelId="{4775D134-7C94-45F5-BD06-2FCC3A9CC6D5}" type="presOf" srcId="{F316FECD-52CF-44A8-B5AE-E845F1454836}" destId="{E52D754F-34A7-498E-BBE1-41E8E1B05CFE}" srcOrd="0" destOrd="0" presId="urn:microsoft.com/office/officeart/2005/8/layout/hierarchy6"/>
    <dgm:cxn modelId="{70A2B594-0C9C-4D7F-8040-B9AAEDA6C624}" type="presParOf" srcId="{51F291AC-9C00-4A33-88AE-83271B743448}" destId="{AC0C25D6-4EF2-4D10-A391-27408485E673}" srcOrd="0" destOrd="0" presId="urn:microsoft.com/office/officeart/2005/8/layout/hierarchy6"/>
    <dgm:cxn modelId="{3AEC1F26-1734-4843-8832-ADE0F8C63CC8}" type="presParOf" srcId="{AC0C25D6-4EF2-4D10-A391-27408485E673}" destId="{81CF41D2-8245-4C5B-87D3-6DFE3AEDA93C}" srcOrd="0" destOrd="0" presId="urn:microsoft.com/office/officeart/2005/8/layout/hierarchy6"/>
    <dgm:cxn modelId="{FF365A52-7CDE-40F2-BF6B-110C3A8C3DF0}" type="presParOf" srcId="{81CF41D2-8245-4C5B-87D3-6DFE3AEDA93C}" destId="{FF362E4A-B27B-4322-B0FF-E9097AFC9A5E}" srcOrd="0" destOrd="0" presId="urn:microsoft.com/office/officeart/2005/8/layout/hierarchy6"/>
    <dgm:cxn modelId="{68BC9AFE-5D03-4B70-9A16-4EE1FA5C9E23}" type="presParOf" srcId="{FF362E4A-B27B-4322-B0FF-E9097AFC9A5E}" destId="{1D439E7D-810F-4759-98DB-106149921A98}" srcOrd="0" destOrd="0" presId="urn:microsoft.com/office/officeart/2005/8/layout/hierarchy6"/>
    <dgm:cxn modelId="{E990DF30-6618-46CB-B2D6-1B6B109F1018}" type="presParOf" srcId="{FF362E4A-B27B-4322-B0FF-E9097AFC9A5E}" destId="{1E46B8C7-2CBD-4ADE-8452-60BACCF1E90A}" srcOrd="1" destOrd="0" presId="urn:microsoft.com/office/officeart/2005/8/layout/hierarchy6"/>
    <dgm:cxn modelId="{E383BAA4-9135-4E4C-B99B-A0983B1D249E}" type="presParOf" srcId="{1E46B8C7-2CBD-4ADE-8452-60BACCF1E90A}" destId="{42494034-0C80-4A24-A5AE-462DB088018A}" srcOrd="0" destOrd="0" presId="urn:microsoft.com/office/officeart/2005/8/layout/hierarchy6"/>
    <dgm:cxn modelId="{F75466A8-753D-4BE6-BE5C-DF3FE1571E30}" type="presParOf" srcId="{1E46B8C7-2CBD-4ADE-8452-60BACCF1E90A}" destId="{455FB01F-0C4E-43A6-87AB-2BB090DF2BCC}" srcOrd="1" destOrd="0" presId="urn:microsoft.com/office/officeart/2005/8/layout/hierarchy6"/>
    <dgm:cxn modelId="{530A32FB-CDAD-4761-B14E-4D9449EB28AB}" type="presParOf" srcId="{455FB01F-0C4E-43A6-87AB-2BB090DF2BCC}" destId="{62C29077-7183-4D28-A407-F4D4D1881D8A}" srcOrd="0" destOrd="0" presId="urn:microsoft.com/office/officeart/2005/8/layout/hierarchy6"/>
    <dgm:cxn modelId="{BD65A7B6-BD1F-4A11-A242-BC191A28889F}" type="presParOf" srcId="{455FB01F-0C4E-43A6-87AB-2BB090DF2BCC}" destId="{F37BB135-6E2D-40D1-B6C5-C3D55E78E536}" srcOrd="1" destOrd="0" presId="urn:microsoft.com/office/officeart/2005/8/layout/hierarchy6"/>
    <dgm:cxn modelId="{BA92175A-595E-4E93-BF0F-AFA199C2FCB2}" type="presParOf" srcId="{F37BB135-6E2D-40D1-B6C5-C3D55E78E536}" destId="{A07092CB-ED2A-43BA-97D6-585579B6B62E}" srcOrd="0" destOrd="0" presId="urn:microsoft.com/office/officeart/2005/8/layout/hierarchy6"/>
    <dgm:cxn modelId="{9927B37A-6FCB-4C06-96DB-5A88D7BAE663}" type="presParOf" srcId="{F37BB135-6E2D-40D1-B6C5-C3D55E78E536}" destId="{E2BD49C4-38A0-4A9C-9AE6-A7514C2C5353}" srcOrd="1" destOrd="0" presId="urn:microsoft.com/office/officeart/2005/8/layout/hierarchy6"/>
    <dgm:cxn modelId="{B4DCB335-19DF-4CCC-BDBB-F4F1ADE5D988}" type="presParOf" srcId="{E2BD49C4-38A0-4A9C-9AE6-A7514C2C5353}" destId="{FB15B55D-7EF5-4D41-9357-E2A6986AF345}" srcOrd="0" destOrd="0" presId="urn:microsoft.com/office/officeart/2005/8/layout/hierarchy6"/>
    <dgm:cxn modelId="{59C1D190-FA88-4946-B5A1-2E20BC7AC9A1}" type="presParOf" srcId="{E2BD49C4-38A0-4A9C-9AE6-A7514C2C5353}" destId="{2D49B6BE-1CD0-4C18-AE56-B24736B5F770}" srcOrd="1" destOrd="0" presId="urn:microsoft.com/office/officeart/2005/8/layout/hierarchy6"/>
    <dgm:cxn modelId="{0D303EE7-060C-441B-A37D-FC58D7A5582B}" type="presParOf" srcId="{2D49B6BE-1CD0-4C18-AE56-B24736B5F770}" destId="{CDB41430-22D6-4FEC-8CB2-87228F2E9D58}" srcOrd="0" destOrd="0" presId="urn:microsoft.com/office/officeart/2005/8/layout/hierarchy6"/>
    <dgm:cxn modelId="{019B869A-21EC-45E6-92E1-AB54E9F1F14A}" type="presParOf" srcId="{2D49B6BE-1CD0-4C18-AE56-B24736B5F770}" destId="{51E8D55E-1DDA-4950-8019-20943D3B5BC6}" srcOrd="1" destOrd="0" presId="urn:microsoft.com/office/officeart/2005/8/layout/hierarchy6"/>
    <dgm:cxn modelId="{4F0A49B9-78D3-49E9-BA9A-5CD0BAF0B6A0}" type="presParOf" srcId="{51E8D55E-1DDA-4950-8019-20943D3B5BC6}" destId="{31C9D6FE-3E17-4E74-BE89-0EB71E186FE8}" srcOrd="0" destOrd="0" presId="urn:microsoft.com/office/officeart/2005/8/layout/hierarchy6"/>
    <dgm:cxn modelId="{CB3486B7-7839-46E8-BDA4-7922C7161325}" type="presParOf" srcId="{51E8D55E-1DDA-4950-8019-20943D3B5BC6}" destId="{D9CDEDFA-1F58-4882-A765-E07B20A39F85}" srcOrd="1" destOrd="0" presId="urn:microsoft.com/office/officeart/2005/8/layout/hierarchy6"/>
    <dgm:cxn modelId="{16DAD175-2536-43FD-89E4-4A7F5B863BBE}" type="presParOf" srcId="{D9CDEDFA-1F58-4882-A765-E07B20A39F85}" destId="{FA9EC79E-845C-4C23-8F66-2B9F2838AF10}" srcOrd="0" destOrd="0" presId="urn:microsoft.com/office/officeart/2005/8/layout/hierarchy6"/>
    <dgm:cxn modelId="{4439DADA-0C20-42EC-BB64-8C79D61017A2}" type="presParOf" srcId="{D9CDEDFA-1F58-4882-A765-E07B20A39F85}" destId="{BD21D753-0962-4A84-83E7-581B3483E959}" srcOrd="1" destOrd="0" presId="urn:microsoft.com/office/officeart/2005/8/layout/hierarchy6"/>
    <dgm:cxn modelId="{262DD98F-0EFF-44CE-A6D7-26975143F474}" type="presParOf" srcId="{BD21D753-0962-4A84-83E7-581B3483E959}" destId="{8AC308A2-14F9-4B6E-84CE-AC83FB975CA5}" srcOrd="0" destOrd="0" presId="urn:microsoft.com/office/officeart/2005/8/layout/hierarchy6"/>
    <dgm:cxn modelId="{643A8888-891A-4A17-B2BE-3D005A0B90E9}" type="presParOf" srcId="{BD21D753-0962-4A84-83E7-581B3483E959}" destId="{88F3DC63-CD3D-4A65-B667-CC0C6FB880A9}" srcOrd="1" destOrd="0" presId="urn:microsoft.com/office/officeart/2005/8/layout/hierarchy6"/>
    <dgm:cxn modelId="{28A3BFF3-55F2-456A-96D2-60A466667D5E}" type="presParOf" srcId="{88F3DC63-CD3D-4A65-B667-CC0C6FB880A9}" destId="{D444D8D3-DC59-4EBC-AEEC-ACB3212408D5}" srcOrd="0" destOrd="0" presId="urn:microsoft.com/office/officeart/2005/8/layout/hierarchy6"/>
    <dgm:cxn modelId="{2F8348BB-AC6C-4E34-B37E-DE33FC731FE1}" type="presParOf" srcId="{88F3DC63-CD3D-4A65-B667-CC0C6FB880A9}" destId="{B2DCCC5A-584A-4D9A-976D-CDD49DA335D2}" srcOrd="1" destOrd="0" presId="urn:microsoft.com/office/officeart/2005/8/layout/hierarchy6"/>
    <dgm:cxn modelId="{4967FB20-C7BA-4771-B7DF-F0A779100D47}" type="presParOf" srcId="{B2DCCC5A-584A-4D9A-976D-CDD49DA335D2}" destId="{DDC94AA4-F372-4466-93A3-C8C370726E87}" srcOrd="0" destOrd="0" presId="urn:microsoft.com/office/officeart/2005/8/layout/hierarchy6"/>
    <dgm:cxn modelId="{13FAB57B-D239-419E-B06A-E2B8C2C17180}" type="presParOf" srcId="{B2DCCC5A-584A-4D9A-976D-CDD49DA335D2}" destId="{09608D62-2342-4DED-B855-F70E248EB36A}" srcOrd="1" destOrd="0" presId="urn:microsoft.com/office/officeart/2005/8/layout/hierarchy6"/>
    <dgm:cxn modelId="{6E69D35A-121F-45CC-8353-35C894238216}" type="presParOf" srcId="{09608D62-2342-4DED-B855-F70E248EB36A}" destId="{0DB0CEE5-2873-4115-A342-E4A890864F06}" srcOrd="0" destOrd="0" presId="urn:microsoft.com/office/officeart/2005/8/layout/hierarchy6"/>
    <dgm:cxn modelId="{9C19C399-703F-4252-A393-01676F713DF5}" type="presParOf" srcId="{09608D62-2342-4DED-B855-F70E248EB36A}" destId="{B6771A04-EF20-4D31-BD07-6861339D8BEC}" srcOrd="1" destOrd="0" presId="urn:microsoft.com/office/officeart/2005/8/layout/hierarchy6"/>
    <dgm:cxn modelId="{064E4DB9-14D1-453C-B7FC-8532E6475F9E}" type="presParOf" srcId="{B6771A04-EF20-4D31-BD07-6861339D8BEC}" destId="{D2B5EB07-8A8D-4D1D-9690-729E6C507DF5}" srcOrd="0" destOrd="0" presId="urn:microsoft.com/office/officeart/2005/8/layout/hierarchy6"/>
    <dgm:cxn modelId="{CDC3EBE4-1D61-49BD-AB9C-E3D4BC978901}" type="presParOf" srcId="{B6771A04-EF20-4D31-BD07-6861339D8BEC}" destId="{2295D840-FB9E-480D-A235-1CCC69C30541}" srcOrd="1" destOrd="0" presId="urn:microsoft.com/office/officeart/2005/8/layout/hierarchy6"/>
    <dgm:cxn modelId="{915548D4-B276-4FEC-9136-A6532F7B8F68}" type="presParOf" srcId="{88F3DC63-CD3D-4A65-B667-CC0C6FB880A9}" destId="{292ABBC4-6804-4B83-A3A2-B8E04F4D71EC}" srcOrd="2" destOrd="0" presId="urn:microsoft.com/office/officeart/2005/8/layout/hierarchy6"/>
    <dgm:cxn modelId="{21F58D6D-5D7E-4BFD-BA7C-F800348FAB8D}" type="presParOf" srcId="{88F3DC63-CD3D-4A65-B667-CC0C6FB880A9}" destId="{AEC01E70-695F-4F8F-BEB0-5AE0DE75388F}" srcOrd="3" destOrd="0" presId="urn:microsoft.com/office/officeart/2005/8/layout/hierarchy6"/>
    <dgm:cxn modelId="{F81E8110-28BF-45EF-995F-313351DC2F21}" type="presParOf" srcId="{AEC01E70-695F-4F8F-BEB0-5AE0DE75388F}" destId="{8D355B3D-64AD-4739-BF1D-F000A3071335}" srcOrd="0" destOrd="0" presId="urn:microsoft.com/office/officeart/2005/8/layout/hierarchy6"/>
    <dgm:cxn modelId="{1A03C3ED-C64C-4946-88AE-740609EC3D10}" type="presParOf" srcId="{AEC01E70-695F-4F8F-BEB0-5AE0DE75388F}" destId="{B046A6EA-AC25-4264-BE07-2B9A8A64233B}" srcOrd="1" destOrd="0" presId="urn:microsoft.com/office/officeart/2005/8/layout/hierarchy6"/>
    <dgm:cxn modelId="{463EB7C4-366C-4060-8578-7C792D8C409C}" type="presParOf" srcId="{B046A6EA-AC25-4264-BE07-2B9A8A64233B}" destId="{0C8D4FA8-1D8E-47D1-995A-7FAF43819990}" srcOrd="0" destOrd="0" presId="urn:microsoft.com/office/officeart/2005/8/layout/hierarchy6"/>
    <dgm:cxn modelId="{C17DB639-9F37-403E-AF50-26C54FB43D16}" type="presParOf" srcId="{B046A6EA-AC25-4264-BE07-2B9A8A64233B}" destId="{F1D40960-42E7-4B77-9D26-60375BF0ACEC}" srcOrd="1" destOrd="0" presId="urn:microsoft.com/office/officeart/2005/8/layout/hierarchy6"/>
    <dgm:cxn modelId="{7DA90C69-51B6-4C1D-AC19-27869BB036AB}" type="presParOf" srcId="{F1D40960-42E7-4B77-9D26-60375BF0ACEC}" destId="{E52D754F-34A7-498E-BBE1-41E8E1B05CFE}" srcOrd="0" destOrd="0" presId="urn:microsoft.com/office/officeart/2005/8/layout/hierarchy6"/>
    <dgm:cxn modelId="{E786CF1F-42BF-4595-BAE7-69B3307D0ACC}" type="presParOf" srcId="{F1D40960-42E7-4B77-9D26-60375BF0ACEC}" destId="{9CE88586-8E77-423E-90AF-79BFB1BC2AAA}" srcOrd="1" destOrd="0" presId="urn:microsoft.com/office/officeart/2005/8/layout/hierarchy6"/>
    <dgm:cxn modelId="{6B6FAC17-8499-4C96-84E9-C1A583436884}" type="presParOf" srcId="{9CE88586-8E77-423E-90AF-79BFB1BC2AAA}" destId="{D8AF55FE-341E-42AE-B1A2-1C1FA09C56CD}" srcOrd="0" destOrd="0" presId="urn:microsoft.com/office/officeart/2005/8/layout/hierarchy6"/>
    <dgm:cxn modelId="{861B37F1-5876-48CB-A49E-8B0C68240C66}" type="presParOf" srcId="{9CE88586-8E77-423E-90AF-79BFB1BC2AAA}" destId="{1F215039-D38A-421C-ACA6-F0FBC5B8D095}" srcOrd="1" destOrd="0" presId="urn:microsoft.com/office/officeart/2005/8/layout/hierarchy6"/>
    <dgm:cxn modelId="{76130B41-2A42-48EE-BD2D-4C4B1BFA9EC7}" type="presParOf" srcId="{1F215039-D38A-421C-ACA6-F0FBC5B8D095}" destId="{C742FD77-E6F5-40CD-878C-9036D63E5E95}" srcOrd="0" destOrd="0" presId="urn:microsoft.com/office/officeart/2005/8/layout/hierarchy6"/>
    <dgm:cxn modelId="{6748A720-ED23-426F-9BA5-7C12F7104375}" type="presParOf" srcId="{1F215039-D38A-421C-ACA6-F0FBC5B8D095}" destId="{8DBABC8F-9B53-4594-B702-8B754D96AA63}" srcOrd="1" destOrd="0" presId="urn:microsoft.com/office/officeart/2005/8/layout/hierarchy6"/>
    <dgm:cxn modelId="{9E101EAE-9160-468A-BD34-FA32F7BC734F}" type="presParOf" srcId="{2D49B6BE-1CD0-4C18-AE56-B24736B5F770}" destId="{A2E0F0C4-E039-4D2A-85B0-C76A807FF680}" srcOrd="2" destOrd="0" presId="urn:microsoft.com/office/officeart/2005/8/layout/hierarchy6"/>
    <dgm:cxn modelId="{D065ED19-104E-4EDB-8681-96658D0F9538}" type="presParOf" srcId="{2D49B6BE-1CD0-4C18-AE56-B24736B5F770}" destId="{88536704-F860-4A6C-91FB-015940265F21}" srcOrd="3" destOrd="0" presId="urn:microsoft.com/office/officeart/2005/8/layout/hierarchy6"/>
    <dgm:cxn modelId="{F9749C73-444A-4CBF-8CD2-011435192343}" type="presParOf" srcId="{88536704-F860-4A6C-91FB-015940265F21}" destId="{E363DC33-C8BE-4918-8061-6DC44EE7F808}" srcOrd="0" destOrd="0" presId="urn:microsoft.com/office/officeart/2005/8/layout/hierarchy6"/>
    <dgm:cxn modelId="{F8ADD254-892E-4A1C-8093-6628DD5E2561}" type="presParOf" srcId="{88536704-F860-4A6C-91FB-015940265F21}" destId="{5D03EE1E-16CF-4FC6-B1A2-CB046CE600BE}" srcOrd="1" destOrd="0" presId="urn:microsoft.com/office/officeart/2005/8/layout/hierarchy6"/>
    <dgm:cxn modelId="{D2FCAEDF-24F9-4F95-8ED0-71BA570FFF6B}" type="presParOf" srcId="{5D03EE1E-16CF-4FC6-B1A2-CB046CE600BE}" destId="{F3D62255-C794-4593-94AE-FB9C847DD709}" srcOrd="0" destOrd="0" presId="urn:microsoft.com/office/officeart/2005/8/layout/hierarchy6"/>
    <dgm:cxn modelId="{060D5F47-FF9F-4132-95CF-2F65AC4139C6}" type="presParOf" srcId="{5D03EE1E-16CF-4FC6-B1A2-CB046CE600BE}" destId="{F550DF0C-724D-4681-AC9A-CBB6A8C8B5D6}" srcOrd="1" destOrd="0" presId="urn:microsoft.com/office/officeart/2005/8/layout/hierarchy6"/>
    <dgm:cxn modelId="{79C32967-9DDF-4EF7-AA56-4F54CE0F1D24}" type="presParOf" srcId="{F550DF0C-724D-4681-AC9A-CBB6A8C8B5D6}" destId="{500F2E2B-5F1F-43BB-B1D1-F4F4276014E7}" srcOrd="0" destOrd="0" presId="urn:microsoft.com/office/officeart/2005/8/layout/hierarchy6"/>
    <dgm:cxn modelId="{19FD81D1-65C4-4EE9-92C8-9984AA29DEB7}" type="presParOf" srcId="{F550DF0C-724D-4681-AC9A-CBB6A8C8B5D6}" destId="{D40115CA-8D63-4ACC-AB60-364328159BEB}" srcOrd="1" destOrd="0" presId="urn:microsoft.com/office/officeart/2005/8/layout/hierarchy6"/>
    <dgm:cxn modelId="{81DCCB65-2484-4CAF-9CF0-A8A0D3C2702C}" type="presParOf" srcId="{D40115CA-8D63-4ACC-AB60-364328159BEB}" destId="{5BD2473B-A2F4-4FB3-911C-ADD8647265F8}" srcOrd="0" destOrd="0" presId="urn:microsoft.com/office/officeart/2005/8/layout/hierarchy6"/>
    <dgm:cxn modelId="{1E62E14E-CC38-41C6-B8F5-9B13F95B550B}" type="presParOf" srcId="{D40115CA-8D63-4ACC-AB60-364328159BEB}" destId="{A6839E01-99F0-403D-8A77-BB462A1A7302}" srcOrd="1" destOrd="0" presId="urn:microsoft.com/office/officeart/2005/8/layout/hierarchy6"/>
    <dgm:cxn modelId="{3AB07B79-9221-4110-BE0B-8E41E30C15D6}" type="presParOf" srcId="{A6839E01-99F0-403D-8A77-BB462A1A7302}" destId="{75660B09-A725-4B67-917F-E218A9B2D0C5}" srcOrd="0" destOrd="0" presId="urn:microsoft.com/office/officeart/2005/8/layout/hierarchy6"/>
    <dgm:cxn modelId="{C02051A5-0D48-47FA-8A3F-F69F74DE13AE}" type="presParOf" srcId="{A6839E01-99F0-403D-8A77-BB462A1A7302}" destId="{F9EBCD21-E700-4337-9751-A1711F749FEF}" srcOrd="1" destOrd="0" presId="urn:microsoft.com/office/officeart/2005/8/layout/hierarchy6"/>
    <dgm:cxn modelId="{B042F6E7-A776-40CB-AE83-E10FBB17BEA4}" type="presParOf" srcId="{F9EBCD21-E700-4337-9751-A1711F749FEF}" destId="{3389B813-01FA-4FDF-83E8-1A38CF57D604}" srcOrd="0" destOrd="0" presId="urn:microsoft.com/office/officeart/2005/8/layout/hierarchy6"/>
    <dgm:cxn modelId="{A65C1344-C9B6-4223-840C-AFAA793B337E}" type="presParOf" srcId="{F9EBCD21-E700-4337-9751-A1711F749FEF}" destId="{056CF765-D02E-4073-A820-0A6EF67E6CFB}" srcOrd="1" destOrd="0" presId="urn:microsoft.com/office/officeart/2005/8/layout/hierarchy6"/>
    <dgm:cxn modelId="{D17DB26F-D0A8-41A4-9CD5-367AF8112A9F}" type="presParOf" srcId="{056CF765-D02E-4073-A820-0A6EF67E6CFB}" destId="{AD7C1F49-16C2-443B-A7A3-50D3F5E864C0}" srcOrd="0" destOrd="0" presId="urn:microsoft.com/office/officeart/2005/8/layout/hierarchy6"/>
    <dgm:cxn modelId="{7D68A207-9EB3-4C7E-8C8F-DB27713D0C00}" type="presParOf" srcId="{056CF765-D02E-4073-A820-0A6EF67E6CFB}" destId="{11E09EE8-6663-4670-B9D5-6EDC6F269E0C}" srcOrd="1" destOrd="0" presId="urn:microsoft.com/office/officeart/2005/8/layout/hierarchy6"/>
    <dgm:cxn modelId="{95FD2CC4-2FD7-4B23-98F1-8B36901A06F6}" type="presParOf" srcId="{D40115CA-8D63-4ACC-AB60-364328159BEB}" destId="{788B1D7A-EE44-4689-9DF5-F44010500CC3}" srcOrd="2" destOrd="0" presId="urn:microsoft.com/office/officeart/2005/8/layout/hierarchy6"/>
    <dgm:cxn modelId="{6232772B-2561-4139-8D4B-B82B1291AB37}" type="presParOf" srcId="{D40115CA-8D63-4ACC-AB60-364328159BEB}" destId="{C7B10470-4774-4D5C-955B-30D7D4697B21}" srcOrd="3" destOrd="0" presId="urn:microsoft.com/office/officeart/2005/8/layout/hierarchy6"/>
    <dgm:cxn modelId="{26A9C919-8D56-427D-9D74-583C324F4E44}" type="presParOf" srcId="{C7B10470-4774-4D5C-955B-30D7D4697B21}" destId="{87772DAD-BC04-4FF6-AFA2-C5B8C1C18F5E}" srcOrd="0" destOrd="0" presId="urn:microsoft.com/office/officeart/2005/8/layout/hierarchy6"/>
    <dgm:cxn modelId="{2A82FFDB-9AB7-434F-B516-298998CAC9F1}" type="presParOf" srcId="{C7B10470-4774-4D5C-955B-30D7D4697B21}" destId="{5DA0ABA5-8C26-4B4D-A098-06316D8F56CB}" srcOrd="1" destOrd="0" presId="urn:microsoft.com/office/officeart/2005/8/layout/hierarchy6"/>
    <dgm:cxn modelId="{3E7301F0-0B9B-4ED6-B917-EB474496183B}" type="presParOf" srcId="{5DA0ABA5-8C26-4B4D-A098-06316D8F56CB}" destId="{01806C4E-8416-485D-8408-75B65CE469D6}" srcOrd="0" destOrd="0" presId="urn:microsoft.com/office/officeart/2005/8/layout/hierarchy6"/>
    <dgm:cxn modelId="{B03EFBBC-B459-4DCB-8968-DEF8FF7724B4}" type="presParOf" srcId="{5DA0ABA5-8C26-4B4D-A098-06316D8F56CB}" destId="{CDF48219-99C8-497F-AA2C-6989266F96E7}" srcOrd="1" destOrd="0" presId="urn:microsoft.com/office/officeart/2005/8/layout/hierarchy6"/>
    <dgm:cxn modelId="{5924303F-F0CD-4C67-A5AA-6F2E55EF73B5}" type="presParOf" srcId="{CDF48219-99C8-497F-AA2C-6989266F96E7}" destId="{A9E35EDC-7920-496D-A7C3-78862ECDC50F}" srcOrd="0" destOrd="0" presId="urn:microsoft.com/office/officeart/2005/8/layout/hierarchy6"/>
    <dgm:cxn modelId="{8F85085D-AFD2-41B3-989B-7214E5F80554}" type="presParOf" srcId="{CDF48219-99C8-497F-AA2C-6989266F96E7}" destId="{09DC2A88-1E9D-480D-9B8B-8FB9B21AA301}" srcOrd="1" destOrd="0" presId="urn:microsoft.com/office/officeart/2005/8/layout/hierarchy6"/>
    <dgm:cxn modelId="{4547BDC1-6261-47EC-B0E2-00886AF8AA4B}" type="presParOf" srcId="{09DC2A88-1E9D-480D-9B8B-8FB9B21AA301}" destId="{F5298AA6-C6CE-44B5-86F4-0E45FDC3A5EA}" srcOrd="0" destOrd="0" presId="urn:microsoft.com/office/officeart/2005/8/layout/hierarchy6"/>
    <dgm:cxn modelId="{4557BBE6-EC3B-4D10-B426-87752358A3A0}" type="presParOf" srcId="{09DC2A88-1E9D-480D-9B8B-8FB9B21AA301}" destId="{C3E4E89F-F399-4AD0-B47A-4FD21DA59E08}" srcOrd="1" destOrd="0" presId="urn:microsoft.com/office/officeart/2005/8/layout/hierarchy6"/>
    <dgm:cxn modelId="{E2F83522-0746-4E17-BDB4-37C674D2A75B}" type="presParOf" srcId="{C3E4E89F-F399-4AD0-B47A-4FD21DA59E08}" destId="{371430C8-5D3C-47CB-831E-4F36C2C610D1}" srcOrd="0" destOrd="0" presId="urn:microsoft.com/office/officeart/2005/8/layout/hierarchy6"/>
    <dgm:cxn modelId="{443925CB-716E-4B0E-893B-EAA6B697DAD6}" type="presParOf" srcId="{C3E4E89F-F399-4AD0-B47A-4FD21DA59E08}" destId="{B82BEAC5-3583-4C22-86EA-A79C0F6A4CE0}" srcOrd="1" destOrd="0" presId="urn:microsoft.com/office/officeart/2005/8/layout/hierarchy6"/>
    <dgm:cxn modelId="{BCE6CDB4-2F2E-44B7-B104-C0F8A9E66226}" type="presParOf" srcId="{51F291AC-9C00-4A33-88AE-83271B743448}" destId="{72D489D8-6DF1-4FA3-BA71-AB7FF62DB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CABAD6-676A-4B67-BB5B-8CA23F9B2C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78572-BD07-4A2A-99C8-77F494A8391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Conversion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886F0EE-6CBB-4A0A-A383-5ECEB112684B}" type="parTrans" cxnId="{0A8CE8F9-E73D-4B79-B714-C3F7F0A4A12B}">
      <dgm:prSet/>
      <dgm:spPr/>
      <dgm:t>
        <a:bodyPr/>
        <a:lstStyle/>
        <a:p>
          <a:endParaRPr lang="en-US"/>
        </a:p>
      </dgm:t>
    </dgm:pt>
    <dgm:pt modelId="{EBAAD465-10FD-4395-A0AC-FD254FBADBBD}" type="sibTrans" cxnId="{0A8CE8F9-E73D-4B79-B714-C3F7F0A4A12B}">
      <dgm:prSet/>
      <dgm:spPr/>
      <dgm:t>
        <a:bodyPr/>
        <a:lstStyle/>
        <a:p>
          <a:endParaRPr lang="en-US"/>
        </a:p>
      </dgm:t>
    </dgm:pt>
    <dgm:pt modelId="{CD010994-7BFE-4FF8-8B3E-075925DE6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members to small plans based on size and threshold</a:t>
          </a:r>
        </a:p>
      </dgm:t>
    </dgm:pt>
    <dgm:pt modelId="{EDE209F2-0B86-471C-803E-0998C5981EDC}" type="parTrans" cxnId="{B4044CC3-87F7-4A96-AFEE-2A67F44A8F93}">
      <dgm:prSet/>
      <dgm:spPr/>
      <dgm:t>
        <a:bodyPr/>
        <a:lstStyle/>
        <a:p>
          <a:endParaRPr lang="en-US"/>
        </a:p>
      </dgm:t>
    </dgm:pt>
    <dgm:pt modelId="{9F1B2732-81DC-4F99-8926-47B782DAA193}" type="sibTrans" cxnId="{B4044CC3-87F7-4A96-AFEE-2A67F44A8F93}">
      <dgm:prSet/>
      <dgm:spPr/>
      <dgm:t>
        <a:bodyPr/>
        <a:lstStyle/>
        <a:p>
          <a:endParaRPr lang="en-US"/>
        </a:p>
      </dgm:t>
    </dgm:pt>
    <dgm:pt modelId="{29401ADF-5B62-4BCF-92E9-3BF5F13431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297801C-F59E-4E7A-B481-7EA3896459AD}" type="parTrans" cxnId="{89A3DBB1-9623-454C-8E6D-E3985E9C1D87}">
      <dgm:prSet/>
      <dgm:spPr/>
      <dgm:t>
        <a:bodyPr/>
        <a:lstStyle/>
        <a:p>
          <a:endParaRPr lang="en-US"/>
        </a:p>
      </dgm:t>
    </dgm:pt>
    <dgm:pt modelId="{B5C6ED0E-115F-45A9-8BF0-1A276B90C00A}" type="sibTrans" cxnId="{89A3DBB1-9623-454C-8E6D-E3985E9C1D87}">
      <dgm:prSet/>
      <dgm:spPr/>
      <dgm:t>
        <a:bodyPr/>
        <a:lstStyle/>
        <a:p>
          <a:endParaRPr lang="en-US"/>
        </a:p>
      </dgm:t>
    </dgm:pt>
    <dgm:pt modelId="{00B75807-6C0B-41F1-9E68-30F564687D5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All plans at Threshold?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D01B16-3DDA-4B55-A770-38863B176670}" type="parTrans" cxnId="{FD31DDB5-4ADC-42AB-BDBF-654D521A9B69}">
      <dgm:prSet/>
      <dgm:spPr/>
      <dgm:t>
        <a:bodyPr/>
        <a:lstStyle/>
        <a:p>
          <a:endParaRPr lang="en-US"/>
        </a:p>
      </dgm:t>
    </dgm:pt>
    <dgm:pt modelId="{12DECAA8-AEF8-4E23-8408-151B3DDC680F}" type="sibTrans" cxnId="{FD31DDB5-4ADC-42AB-BDBF-654D521A9B69}">
      <dgm:prSet/>
      <dgm:spPr/>
      <dgm:t>
        <a:bodyPr/>
        <a:lstStyle/>
        <a:p>
          <a:endParaRPr lang="en-US"/>
        </a:p>
      </dgm:t>
    </dgm:pt>
    <dgm:pt modelId="{F35BC7B2-71B3-47AA-B72D-5C6527BF525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224CA3-8501-4084-A7BF-4856A67ABB67}" type="parTrans" cxnId="{0D049064-F6ED-4242-9998-4C8311BB4BA2}">
      <dgm:prSet/>
      <dgm:spPr/>
      <dgm:t>
        <a:bodyPr/>
        <a:lstStyle/>
        <a:p>
          <a:endParaRPr lang="en-US"/>
        </a:p>
      </dgm:t>
    </dgm:pt>
    <dgm:pt modelId="{C2C0B5DA-339E-429C-ACB6-C5E982B2D798}" type="sibTrans" cxnId="{0D049064-F6ED-4242-9998-4C8311BB4BA2}">
      <dgm:prSet/>
      <dgm:spPr/>
      <dgm:t>
        <a:bodyPr/>
        <a:lstStyle/>
        <a:p>
          <a:endParaRPr lang="en-US"/>
        </a:p>
      </dgm:t>
    </dgm:pt>
    <dgm:pt modelId="{04C2667A-1B8E-4322-9B51-54BDBCEFC69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Identify threshold and small plans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06E5508-B13E-47BE-93A6-C299FF0A6D0A}" type="parTrans" cxnId="{3CC1D047-87F8-4C1A-91C6-2A3EC4115676}">
      <dgm:prSet/>
      <dgm:spPr/>
      <dgm:t>
        <a:bodyPr/>
        <a:lstStyle/>
        <a:p>
          <a:endParaRPr lang="en-US"/>
        </a:p>
      </dgm:t>
    </dgm:pt>
    <dgm:pt modelId="{C2A855A2-E446-49EA-B6AC-CB28EF4297C7}" type="sibTrans" cxnId="{3CC1D047-87F8-4C1A-91C6-2A3EC4115676}">
      <dgm:prSet/>
      <dgm:spPr/>
      <dgm:t>
        <a:bodyPr/>
        <a:lstStyle/>
        <a:p>
          <a:endParaRPr lang="en-US"/>
        </a:p>
      </dgm:t>
    </dgm:pt>
    <dgm:pt modelId="{0F17D914-733B-4499-8984-828E8018435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9B7796F-2DF8-448F-B653-340E65EFCE3A}" type="parTrans" cxnId="{17667018-A6D7-4BD3-B55B-0F3ADCECCE78}">
      <dgm:prSet/>
      <dgm:spPr/>
      <dgm:t>
        <a:bodyPr/>
        <a:lstStyle/>
        <a:p>
          <a:endParaRPr lang="en-US"/>
        </a:p>
      </dgm:t>
    </dgm:pt>
    <dgm:pt modelId="{613ED0FF-8B6F-425F-83B4-4F88DD6291C6}" type="sibTrans" cxnId="{17667018-A6D7-4BD3-B55B-0F3ADCECCE78}">
      <dgm:prSet/>
      <dgm:spPr/>
      <dgm:t>
        <a:bodyPr/>
        <a:lstStyle/>
        <a:p>
          <a:endParaRPr lang="en-US"/>
        </a:p>
      </dgm:t>
    </dgm:pt>
    <dgm:pt modelId="{E32425DF-FB8A-4A5B-8CB7-0936221FD0C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A073C28-AD4F-4732-81A9-267901A54E2E}" type="parTrans" cxnId="{7A65525E-DCC3-45D3-9BAE-FBB311293C27}">
      <dgm:prSet/>
      <dgm:spPr/>
      <dgm:t>
        <a:bodyPr/>
        <a:lstStyle/>
        <a:p>
          <a:endParaRPr lang="en-US"/>
        </a:p>
      </dgm:t>
    </dgm:pt>
    <dgm:pt modelId="{3480D15C-95F2-46E1-9A28-DB3C2C89FF8A}" type="sibTrans" cxnId="{7A65525E-DCC3-45D3-9BAE-FBB311293C27}">
      <dgm:prSet/>
      <dgm:spPr/>
      <dgm:t>
        <a:bodyPr/>
        <a:lstStyle/>
        <a:p>
          <a:endParaRPr lang="en-US"/>
        </a:p>
      </dgm:t>
    </dgm:pt>
    <dgm:pt modelId="{E93FB9BD-091D-406E-AE40-1706CA4B17E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Remain with Plan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4311A6C-52DE-41D6-AEFE-8A946DC37F8D}" type="sibTrans" cxnId="{3C958DF7-D834-4C76-A70F-CAF5E6F0D895}">
      <dgm:prSet/>
      <dgm:spPr/>
      <dgm:t>
        <a:bodyPr/>
        <a:lstStyle/>
        <a:p>
          <a:endParaRPr lang="en-US"/>
        </a:p>
      </dgm:t>
    </dgm:pt>
    <dgm:pt modelId="{FA29D2FB-A7B0-4B3A-89DE-B507EC459630}" type="parTrans" cxnId="{3C958DF7-D834-4C76-A70F-CAF5E6F0D895}">
      <dgm:prSet/>
      <dgm:spPr/>
      <dgm:t>
        <a:bodyPr/>
        <a:lstStyle/>
        <a:p>
          <a:endParaRPr lang="en-US"/>
        </a:p>
      </dgm:t>
    </dgm:pt>
    <dgm:pt modelId="{B0D63893-36FC-45A4-9969-B47A6FB1B6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57739E4-C1C1-48B4-9E1D-2200BFAE131D}" type="sibTrans" cxnId="{70619FC1-88E4-432C-874D-F381CB8CC711}">
      <dgm:prSet/>
      <dgm:spPr/>
      <dgm:t>
        <a:bodyPr/>
        <a:lstStyle/>
        <a:p>
          <a:endParaRPr lang="en-US"/>
        </a:p>
      </dgm:t>
    </dgm:pt>
    <dgm:pt modelId="{5900D2DC-E4EF-4B1C-B338-361FB8219197}" type="parTrans" cxnId="{70619FC1-88E4-432C-874D-F381CB8CC711}">
      <dgm:prSet/>
      <dgm:spPr/>
      <dgm:t>
        <a:bodyPr/>
        <a:lstStyle/>
        <a:p>
          <a:endParaRPr lang="en-US"/>
        </a:p>
      </dgm:t>
    </dgm:pt>
    <dgm:pt modelId="{F8472417-BE7A-4F2F-854E-62B47305602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F6F8DCC-D2A8-4CE6-AFE2-5A7EAFC4221A}" type="sibTrans" cxnId="{7AAC9BD8-E220-43DD-BA5E-BCE6AB246E42}">
      <dgm:prSet/>
      <dgm:spPr/>
      <dgm:t>
        <a:bodyPr/>
        <a:lstStyle/>
        <a:p>
          <a:endParaRPr lang="en-US"/>
        </a:p>
      </dgm:t>
    </dgm:pt>
    <dgm:pt modelId="{B98B27A8-E111-4D59-B8F1-9DEF9AAF4250}" type="parTrans" cxnId="{7AAC9BD8-E220-43DD-BA5E-BCE6AB246E42}">
      <dgm:prSet/>
      <dgm:spPr/>
      <dgm:t>
        <a:bodyPr/>
        <a:lstStyle/>
        <a:p>
          <a:endParaRPr lang="en-US"/>
        </a:p>
      </dgm:t>
    </dgm:pt>
    <dgm:pt modelId="{E06BB8B2-AD04-456C-A8F7-54BECFCA131E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Plan Continuing or Capped?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AF56364-4936-4670-B2D7-8BECCB2255F1}" type="sibTrans" cxnId="{22F08870-9913-4D12-8BFB-108886D37EBE}">
      <dgm:prSet/>
      <dgm:spPr/>
      <dgm:t>
        <a:bodyPr/>
        <a:lstStyle/>
        <a:p>
          <a:endParaRPr lang="en-US"/>
        </a:p>
      </dgm:t>
    </dgm:pt>
    <dgm:pt modelId="{A192A935-8E1F-472B-9320-B98B04AA4DF7}" type="parTrans" cxnId="{22F08870-9913-4D12-8BFB-108886D37EBE}">
      <dgm:prSet/>
      <dgm:spPr/>
      <dgm:t>
        <a:bodyPr/>
        <a:lstStyle/>
        <a:p>
          <a:endParaRPr lang="en-US"/>
        </a:p>
      </dgm:t>
    </dgm:pt>
    <dgm:pt modelId="{88385878-245F-48D5-9FED-6DE189B2EFD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Conversion complete?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8358904-7567-44AA-ABFF-7B8D3A601A7D}" type="parTrans" cxnId="{E51FE829-C6AE-490E-BEBD-E8C95C5273F0}">
      <dgm:prSet/>
      <dgm:spPr/>
      <dgm:t>
        <a:bodyPr/>
        <a:lstStyle/>
        <a:p>
          <a:endParaRPr lang="en-US"/>
        </a:p>
      </dgm:t>
    </dgm:pt>
    <dgm:pt modelId="{B36E4E2C-617E-44A3-8FD0-14C0C4C9B2C0}" type="sibTrans" cxnId="{E51FE829-C6AE-490E-BEBD-E8C95C5273F0}">
      <dgm:prSet/>
      <dgm:spPr/>
      <dgm:t>
        <a:bodyPr/>
        <a:lstStyle/>
        <a:p>
          <a:endParaRPr lang="en-US"/>
        </a:p>
      </dgm:t>
    </dgm:pt>
    <dgm:pt modelId="{D00D16DB-13E5-4CFE-953C-6C865B3463A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3828F87-E08A-42AF-8DE3-EA08984E95BF}" type="parTrans" cxnId="{C155CEB1-B1B5-4C35-9490-61C73DE7B305}">
      <dgm:prSet/>
      <dgm:spPr/>
      <dgm:t>
        <a:bodyPr/>
        <a:lstStyle/>
        <a:p>
          <a:endParaRPr lang="en-US"/>
        </a:p>
      </dgm:t>
    </dgm:pt>
    <dgm:pt modelId="{2F1ADE8D-AD1C-4FE6-8C92-F790FEF966C8}" type="sibTrans" cxnId="{C155CEB1-B1B5-4C35-9490-61C73DE7B305}">
      <dgm:prSet/>
      <dgm:spPr/>
      <dgm:t>
        <a:bodyPr/>
        <a:lstStyle/>
        <a:p>
          <a:endParaRPr lang="en-US"/>
        </a:p>
      </dgm:t>
    </dgm:pt>
    <dgm:pt modelId="{A321CFF2-E38B-4A9E-8DAB-1DF063B7F4C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203A137-65BB-45F0-963E-008FE2AFD7EE}" type="parTrans" cxnId="{69032344-F497-4A27-8EE3-A78257E5CE6C}">
      <dgm:prSet/>
      <dgm:spPr/>
      <dgm:t>
        <a:bodyPr/>
        <a:lstStyle/>
        <a:p>
          <a:endParaRPr lang="en-US"/>
        </a:p>
      </dgm:t>
    </dgm:pt>
    <dgm:pt modelId="{461D8BF1-288F-491E-8F42-4B79EB29B2C8}" type="sibTrans" cxnId="{69032344-F497-4A27-8EE3-A78257E5CE6C}">
      <dgm:prSet/>
      <dgm:spPr/>
      <dgm:t>
        <a:bodyPr/>
        <a:lstStyle/>
        <a:p>
          <a:endParaRPr lang="en-US"/>
        </a:p>
      </dgm:t>
    </dgm:pt>
    <dgm:pt modelId="{CD9C94C4-AA53-4FC0-8EDD-D4ADB14B8E3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Ready for CYE14 Enrollment</a:t>
          </a:r>
          <a:endParaRPr lang="en-US" sz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E0B30B3-85DB-472E-BB74-853CD214E652}" type="parTrans" cxnId="{2210BDC6-2BC3-480D-BAF3-202A56C03498}">
      <dgm:prSet/>
      <dgm:spPr/>
      <dgm:t>
        <a:bodyPr/>
        <a:lstStyle/>
        <a:p>
          <a:endParaRPr lang="en-US"/>
        </a:p>
      </dgm:t>
    </dgm:pt>
    <dgm:pt modelId="{53395258-B35E-4032-AD8B-2914D181CB17}" type="sibTrans" cxnId="{2210BDC6-2BC3-480D-BAF3-202A56C03498}">
      <dgm:prSet/>
      <dgm:spPr/>
      <dgm:t>
        <a:bodyPr/>
        <a:lstStyle/>
        <a:p>
          <a:endParaRPr lang="en-US"/>
        </a:p>
      </dgm:t>
    </dgm:pt>
    <dgm:pt modelId="{51F291AC-9C00-4A33-88AE-83271B743448}" type="pres">
      <dgm:prSet presAssocID="{E5CABAD6-676A-4B67-BB5B-8CA23F9B2C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25D6-4EF2-4D10-A391-27408485E673}" type="pres">
      <dgm:prSet presAssocID="{E5CABAD6-676A-4B67-BB5B-8CA23F9B2C6C}" presName="hierFlow" presStyleCnt="0"/>
      <dgm:spPr/>
    </dgm:pt>
    <dgm:pt modelId="{81CF41D2-8245-4C5B-87D3-6DFE3AEDA93C}" type="pres">
      <dgm:prSet presAssocID="{E5CABAD6-676A-4B67-BB5B-8CA23F9B2C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362E4A-B27B-4322-B0FF-E9097AFC9A5E}" type="pres">
      <dgm:prSet presAssocID="{29401ADF-5B62-4BCF-92E9-3BF5F13431C4}" presName="Name14" presStyleCnt="0"/>
      <dgm:spPr/>
    </dgm:pt>
    <dgm:pt modelId="{1D439E7D-810F-4759-98DB-106149921A98}" type="pres">
      <dgm:prSet presAssocID="{29401ADF-5B62-4BCF-92E9-3BF5F13431C4}" presName="level1Shape" presStyleLbl="node0" presStyleIdx="0" presStyleCnt="1" custScaleX="39410" custScaleY="78681" custLinFactNeighborY="-17495">
        <dgm:presLayoutVars>
          <dgm:chPref val="3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1E46B8C7-2CBD-4ADE-8452-60BACCF1E90A}" type="pres">
      <dgm:prSet presAssocID="{29401ADF-5B62-4BCF-92E9-3BF5F13431C4}" presName="hierChild2" presStyleCnt="0"/>
      <dgm:spPr/>
    </dgm:pt>
    <dgm:pt modelId="{42494034-0C80-4A24-A5AE-462DB088018A}" type="pres">
      <dgm:prSet presAssocID="{6886F0EE-6CBB-4A0A-A383-5ECEB112684B}" presName="Name19" presStyleLbl="parChTrans1D2" presStyleIdx="0" presStyleCnt="1"/>
      <dgm:spPr/>
      <dgm:t>
        <a:bodyPr/>
        <a:lstStyle/>
        <a:p>
          <a:endParaRPr lang="en-US"/>
        </a:p>
      </dgm:t>
    </dgm:pt>
    <dgm:pt modelId="{455FB01F-0C4E-43A6-87AB-2BB090DF2BCC}" type="pres">
      <dgm:prSet presAssocID="{55778572-BD07-4A2A-99C8-77F494A8391B}" presName="Name21" presStyleCnt="0"/>
      <dgm:spPr/>
    </dgm:pt>
    <dgm:pt modelId="{62C29077-7183-4D28-A407-F4D4D1881D8A}" type="pres">
      <dgm:prSet presAssocID="{55778572-BD07-4A2A-99C8-77F494A8391B}" presName="level2Shape" presStyleLbl="node2" presStyleIdx="0" presStyleCnt="1" custScaleX="192848" custScaleY="64749" custLinFactNeighborY="-43999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37BB135-6E2D-40D1-B6C5-C3D55E78E536}" type="pres">
      <dgm:prSet presAssocID="{55778572-BD07-4A2A-99C8-77F494A8391B}" presName="hierChild3" presStyleCnt="0"/>
      <dgm:spPr/>
    </dgm:pt>
    <dgm:pt modelId="{A07092CB-ED2A-43BA-97D6-585579B6B62E}" type="pres">
      <dgm:prSet presAssocID="{A192A935-8E1F-472B-9320-B98B04AA4DF7}" presName="Name19" presStyleLbl="parChTrans1D3" presStyleIdx="0" presStyleCnt="1"/>
      <dgm:spPr/>
      <dgm:t>
        <a:bodyPr/>
        <a:lstStyle/>
        <a:p>
          <a:endParaRPr lang="en-US"/>
        </a:p>
      </dgm:t>
    </dgm:pt>
    <dgm:pt modelId="{E2BD49C4-38A0-4A9C-9AE6-A7514C2C5353}" type="pres">
      <dgm:prSet presAssocID="{E06BB8B2-AD04-456C-A8F7-54BECFCA131E}" presName="Name21" presStyleCnt="0"/>
      <dgm:spPr/>
    </dgm:pt>
    <dgm:pt modelId="{FB15B55D-7EF5-4D41-9357-E2A6986AF345}" type="pres">
      <dgm:prSet presAssocID="{E06BB8B2-AD04-456C-A8F7-54BECFCA131E}" presName="level2Shape" presStyleLbl="node3" presStyleIdx="0" presStyleCnt="1" custScaleX="356203" custScaleY="153144" custLinFactNeighborY="-61435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2D49B6BE-1CD0-4C18-AE56-B24736B5F770}" type="pres">
      <dgm:prSet presAssocID="{E06BB8B2-AD04-456C-A8F7-54BECFCA131E}" presName="hierChild3" presStyleCnt="0"/>
      <dgm:spPr/>
    </dgm:pt>
    <dgm:pt modelId="{CDB41430-22D6-4FEC-8CB2-87228F2E9D58}" type="pres">
      <dgm:prSet presAssocID="{B98B27A8-E111-4D59-B8F1-9DEF9AAF4250}" presName="Name19" presStyleLbl="parChTrans1D4" presStyleIdx="0" presStyleCnt="13"/>
      <dgm:spPr/>
      <dgm:t>
        <a:bodyPr/>
        <a:lstStyle/>
        <a:p>
          <a:endParaRPr lang="en-US"/>
        </a:p>
      </dgm:t>
    </dgm:pt>
    <dgm:pt modelId="{51E8D55E-1DDA-4950-8019-20943D3B5BC6}" type="pres">
      <dgm:prSet presAssocID="{F8472417-BE7A-4F2F-854E-62B47305602E}" presName="Name21" presStyleCnt="0"/>
      <dgm:spPr/>
    </dgm:pt>
    <dgm:pt modelId="{31C9D6FE-3E17-4E74-BE89-0EB71E186FE8}" type="pres">
      <dgm:prSet presAssocID="{F8472417-BE7A-4F2F-854E-62B47305602E}" presName="level2Shape" presStyleLbl="node4" presStyleIdx="0" presStyleCnt="13" custScaleX="137019" custScaleY="93036" custLinFactNeighborX="45935" custLinFactNeighborY="-54206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D9CDEDFA-1F58-4882-A765-E07B20A39F85}" type="pres">
      <dgm:prSet presAssocID="{F8472417-BE7A-4F2F-854E-62B47305602E}" presName="hierChild3" presStyleCnt="0"/>
      <dgm:spPr/>
    </dgm:pt>
    <dgm:pt modelId="{A8D01AE8-A30A-490E-A907-27F12FF03862}" type="pres">
      <dgm:prSet presAssocID="{306E5508-B13E-47BE-93A6-C299FF0A6D0A}" presName="Name19" presStyleLbl="parChTrans1D4" presStyleIdx="1" presStyleCnt="13"/>
      <dgm:spPr/>
      <dgm:t>
        <a:bodyPr/>
        <a:lstStyle/>
        <a:p>
          <a:endParaRPr lang="en-US"/>
        </a:p>
      </dgm:t>
    </dgm:pt>
    <dgm:pt modelId="{40A423D8-7536-462D-B196-F81045EC83D5}" type="pres">
      <dgm:prSet presAssocID="{04C2667A-1B8E-4322-9B51-54BDBCEFC699}" presName="Name21" presStyleCnt="0"/>
      <dgm:spPr/>
    </dgm:pt>
    <dgm:pt modelId="{BC84B91D-8E30-4634-837C-CDFEB8F98AAE}" type="pres">
      <dgm:prSet presAssocID="{04C2667A-1B8E-4322-9B51-54BDBCEFC699}" presName="level2Shape" presStyleLbl="node4" presStyleIdx="1" presStyleCnt="13" custScaleX="489470" custScaleY="90431" custLinFactNeighborX="95950" custLinFactNeighborY="-34092"/>
      <dgm:spPr>
        <a:prstGeom prst="flowChartManualOperation">
          <a:avLst/>
        </a:prstGeom>
      </dgm:spPr>
      <dgm:t>
        <a:bodyPr/>
        <a:lstStyle/>
        <a:p>
          <a:endParaRPr lang="en-US"/>
        </a:p>
      </dgm:t>
    </dgm:pt>
    <dgm:pt modelId="{AA15B4F5-866D-4513-AB3F-092AC81BFA58}" type="pres">
      <dgm:prSet presAssocID="{04C2667A-1B8E-4322-9B51-54BDBCEFC699}" presName="hierChild3" presStyleCnt="0"/>
      <dgm:spPr/>
    </dgm:pt>
    <dgm:pt modelId="{FA9EC79E-845C-4C23-8F66-2B9F2838AF10}" type="pres">
      <dgm:prSet presAssocID="{EDE209F2-0B86-471C-803E-0998C5981EDC}" presName="Name19" presStyleLbl="parChTrans1D4" presStyleIdx="2" presStyleCnt="13"/>
      <dgm:spPr/>
      <dgm:t>
        <a:bodyPr/>
        <a:lstStyle/>
        <a:p>
          <a:endParaRPr lang="en-US"/>
        </a:p>
      </dgm:t>
    </dgm:pt>
    <dgm:pt modelId="{BD21D753-0962-4A84-83E7-581B3483E959}" type="pres">
      <dgm:prSet presAssocID="{CD010994-7BFE-4FF8-8B3E-075925DE697A}" presName="Name21" presStyleCnt="0"/>
      <dgm:spPr/>
    </dgm:pt>
    <dgm:pt modelId="{8AC308A2-14F9-4B6E-84CE-AC83FB975CA5}" type="pres">
      <dgm:prSet presAssocID="{CD010994-7BFE-4FF8-8B3E-075925DE697A}" presName="level2Shape" presStyleLbl="node4" presStyleIdx="2" presStyleCnt="13" custScaleX="511895" custScaleY="134854" custLinFactNeighborX="44662" custLinFactNeighborY="-18846"/>
      <dgm:spPr>
        <a:prstGeom prst="flowChartManualOperation">
          <a:avLst/>
        </a:prstGeom>
      </dgm:spPr>
      <dgm:t>
        <a:bodyPr/>
        <a:lstStyle/>
        <a:p>
          <a:endParaRPr lang="en-US"/>
        </a:p>
      </dgm:t>
    </dgm:pt>
    <dgm:pt modelId="{88F3DC63-CD3D-4A65-B667-CC0C6FB880A9}" type="pres">
      <dgm:prSet presAssocID="{CD010994-7BFE-4FF8-8B3E-075925DE697A}" presName="hierChild3" presStyleCnt="0"/>
      <dgm:spPr/>
    </dgm:pt>
    <dgm:pt modelId="{140021DD-9AE0-42FD-B9FF-7D7294442204}" type="pres">
      <dgm:prSet presAssocID="{28358904-7567-44AA-ABFF-7B8D3A601A7D}" presName="Name19" presStyleLbl="parChTrans1D4" presStyleIdx="3" presStyleCnt="13"/>
      <dgm:spPr/>
      <dgm:t>
        <a:bodyPr/>
        <a:lstStyle/>
        <a:p>
          <a:endParaRPr lang="en-US"/>
        </a:p>
      </dgm:t>
    </dgm:pt>
    <dgm:pt modelId="{03C8F5F9-B028-44CB-AFC0-5AD795E75C94}" type="pres">
      <dgm:prSet presAssocID="{88385878-245F-48D5-9FED-6DE189B2EFDB}" presName="Name21" presStyleCnt="0"/>
      <dgm:spPr/>
    </dgm:pt>
    <dgm:pt modelId="{3266C18B-8EBB-44D0-96BD-B93970026004}" type="pres">
      <dgm:prSet presAssocID="{88385878-245F-48D5-9FED-6DE189B2EFDB}" presName="level2Shape" presStyleLbl="node4" presStyleIdx="3" presStyleCnt="13" custScaleX="325728" custScaleY="165716" custLinFactNeighborX="84311" custLinFactNeighborY="1268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A7CEADA8-E2B2-4C37-BAF5-57E7EAC16323}" type="pres">
      <dgm:prSet presAssocID="{88385878-245F-48D5-9FED-6DE189B2EFDB}" presName="hierChild3" presStyleCnt="0"/>
      <dgm:spPr/>
    </dgm:pt>
    <dgm:pt modelId="{F0945CF9-5AED-4D7E-AF52-D6FEFEEA890A}" type="pres">
      <dgm:prSet presAssocID="{C3828F87-E08A-42AF-8DE3-EA08984E95BF}" presName="Name19" presStyleLbl="parChTrans1D4" presStyleIdx="4" presStyleCnt="13"/>
      <dgm:spPr/>
      <dgm:t>
        <a:bodyPr/>
        <a:lstStyle/>
        <a:p>
          <a:endParaRPr lang="en-US"/>
        </a:p>
      </dgm:t>
    </dgm:pt>
    <dgm:pt modelId="{6DDA97EC-ACCF-48F6-9AE9-29AD52EA23E7}" type="pres">
      <dgm:prSet presAssocID="{D00D16DB-13E5-4CFE-953C-6C865B3463A3}" presName="Name21" presStyleCnt="0"/>
      <dgm:spPr/>
    </dgm:pt>
    <dgm:pt modelId="{26D3900D-CD12-41C6-B471-9F9194D8078A}" type="pres">
      <dgm:prSet presAssocID="{D00D16DB-13E5-4CFE-953C-6C865B3463A3}" presName="level2Shape" presStyleLbl="node4" presStyleIdx="4" presStyleCnt="13" custScaleY="123794" custLinFactX="62413" custLinFactNeighborX="100000" custLinFactNeighborY="12403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F65E68AB-B0C4-4799-BC59-45EBA0C675A9}" type="pres">
      <dgm:prSet presAssocID="{D00D16DB-13E5-4CFE-953C-6C865B3463A3}" presName="hierChild3" presStyleCnt="0"/>
      <dgm:spPr/>
    </dgm:pt>
    <dgm:pt modelId="{D444D8D3-DC59-4EBC-AEEC-ACB3212408D5}" type="pres">
      <dgm:prSet presAssocID="{17D01B16-3DDA-4B55-A770-38863B176670}" presName="Name19" presStyleLbl="parChTrans1D4" presStyleIdx="5" presStyleCnt="13"/>
      <dgm:spPr/>
      <dgm:t>
        <a:bodyPr/>
        <a:lstStyle/>
        <a:p>
          <a:endParaRPr lang="en-US"/>
        </a:p>
      </dgm:t>
    </dgm:pt>
    <dgm:pt modelId="{B2DCCC5A-584A-4D9A-976D-CDD49DA335D2}" type="pres">
      <dgm:prSet presAssocID="{00B75807-6C0B-41F1-9E68-30F564687D56}" presName="Name21" presStyleCnt="0"/>
      <dgm:spPr/>
    </dgm:pt>
    <dgm:pt modelId="{DDC94AA4-F372-4466-93A3-C8C370726E87}" type="pres">
      <dgm:prSet presAssocID="{00B75807-6C0B-41F1-9E68-30F564687D56}" presName="level2Shape" presStyleLbl="node4" presStyleIdx="5" presStyleCnt="13" custScaleX="361905" custScaleY="145909" custLinFactNeighborX="94260" custLinFactNeighborY="26873"/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09608D62-2342-4DED-B855-F70E248EB36A}" type="pres">
      <dgm:prSet presAssocID="{00B75807-6C0B-41F1-9E68-30F564687D56}" presName="hierChild3" presStyleCnt="0"/>
      <dgm:spPr/>
    </dgm:pt>
    <dgm:pt modelId="{0DB0CEE5-2873-4115-A342-E4A890864F06}" type="pres">
      <dgm:prSet presAssocID="{DF224CA3-8501-4084-A7BF-4856A67ABB67}" presName="Name19" presStyleLbl="parChTrans1D4" presStyleIdx="6" presStyleCnt="13"/>
      <dgm:spPr/>
      <dgm:t>
        <a:bodyPr/>
        <a:lstStyle/>
        <a:p>
          <a:endParaRPr lang="en-US"/>
        </a:p>
      </dgm:t>
    </dgm:pt>
    <dgm:pt modelId="{B6771A04-EF20-4D31-BD07-6861339D8BEC}" type="pres">
      <dgm:prSet presAssocID="{F35BC7B2-71B3-47AA-B72D-5C6527BF5255}" presName="Name21" presStyleCnt="0"/>
      <dgm:spPr/>
    </dgm:pt>
    <dgm:pt modelId="{D2B5EB07-8A8D-4D1D-9690-729E6C507DF5}" type="pres">
      <dgm:prSet presAssocID="{F35BC7B2-71B3-47AA-B72D-5C6527BF5255}" presName="level2Shape" presStyleLbl="node4" presStyleIdx="6" presStyleCnt="13" custScaleX="133932" custScaleY="141973" custLinFactX="-20114" custLinFactNeighborX="-100000" custLinFactNeighborY="56152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2295D840-FB9E-480D-A235-1CCC69C30541}" type="pres">
      <dgm:prSet presAssocID="{F35BC7B2-71B3-47AA-B72D-5C6527BF5255}" presName="hierChild3" presStyleCnt="0"/>
      <dgm:spPr/>
    </dgm:pt>
    <dgm:pt modelId="{AE8B9BD6-F38F-4D0C-9B98-4D63558A7E9C}" type="pres">
      <dgm:prSet presAssocID="{4A073C28-AD4F-4732-81A9-267901A54E2E}" presName="Name19" presStyleLbl="parChTrans1D4" presStyleIdx="7" presStyleCnt="13"/>
      <dgm:spPr/>
      <dgm:t>
        <a:bodyPr/>
        <a:lstStyle/>
        <a:p>
          <a:endParaRPr lang="en-US"/>
        </a:p>
      </dgm:t>
    </dgm:pt>
    <dgm:pt modelId="{D0BB50A4-8167-4351-A7EA-F406303690C0}" type="pres">
      <dgm:prSet presAssocID="{E32425DF-FB8A-4A5B-8CB7-0936221FD0CD}" presName="Name21" presStyleCnt="0"/>
      <dgm:spPr/>
    </dgm:pt>
    <dgm:pt modelId="{574FB922-4274-4EAA-8CBD-56C9F40433B1}" type="pres">
      <dgm:prSet presAssocID="{E32425DF-FB8A-4A5B-8CB7-0936221FD0CD}" presName="level2Shape" presStyleLbl="node4" presStyleIdx="7" presStyleCnt="13" custScaleX="333383" custLinFactX="-200000" custLinFactNeighborX="-234506" custLinFactNeighborY="25507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CE8DCDDA-D137-4E0F-9B5A-CE4A0E326A74}" type="pres">
      <dgm:prSet presAssocID="{E32425DF-FB8A-4A5B-8CB7-0936221FD0CD}" presName="hierChild3" presStyleCnt="0"/>
      <dgm:spPr/>
    </dgm:pt>
    <dgm:pt modelId="{8F5B1734-AD03-4711-B68F-18D60C1CD2CB}" type="pres">
      <dgm:prSet presAssocID="{D9B7796F-2DF8-448F-B653-340E65EFCE3A}" presName="Name19" presStyleLbl="parChTrans1D4" presStyleIdx="8" presStyleCnt="13"/>
      <dgm:spPr/>
      <dgm:t>
        <a:bodyPr/>
        <a:lstStyle/>
        <a:p>
          <a:endParaRPr lang="en-US"/>
        </a:p>
      </dgm:t>
    </dgm:pt>
    <dgm:pt modelId="{E9ED8C98-052E-45CC-AD9D-CBBB348D5BCA}" type="pres">
      <dgm:prSet presAssocID="{0F17D914-733B-4499-8984-828E80184353}" presName="Name21" presStyleCnt="0"/>
      <dgm:spPr/>
    </dgm:pt>
    <dgm:pt modelId="{D4B92A60-E300-4D4E-B945-941938B7B9DF}" type="pres">
      <dgm:prSet presAssocID="{0F17D914-733B-4499-8984-828E80184353}" presName="level2Shape" presStyleLbl="node4" presStyleIdx="8" presStyleCnt="13" custAng="10800000" custFlipVert="1" custFlipHor="1" custScaleX="74337" custScaleY="131254" custLinFactX="177438" custLinFactNeighborX="200000" custLinFactNeighborY="55998"/>
      <dgm:spPr>
        <a:prstGeom prst="rightArrow">
          <a:avLst/>
        </a:prstGeom>
      </dgm:spPr>
      <dgm:t>
        <a:bodyPr/>
        <a:lstStyle/>
        <a:p>
          <a:endParaRPr lang="en-US"/>
        </a:p>
      </dgm:t>
    </dgm:pt>
    <dgm:pt modelId="{E1F60757-9B46-40B8-9F71-2E39FC67084D}" type="pres">
      <dgm:prSet presAssocID="{0F17D914-733B-4499-8984-828E80184353}" presName="hierChild3" presStyleCnt="0"/>
      <dgm:spPr/>
    </dgm:pt>
    <dgm:pt modelId="{EBF739BC-A5D4-4746-B16F-EAE35D6D497D}" type="pres">
      <dgm:prSet presAssocID="{D203A137-65BB-45F0-963E-008FE2AFD7EE}" presName="Name19" presStyleLbl="parChTrans1D4" presStyleIdx="9" presStyleCnt="13"/>
      <dgm:spPr/>
      <dgm:t>
        <a:bodyPr/>
        <a:lstStyle/>
        <a:p>
          <a:endParaRPr lang="en-US"/>
        </a:p>
      </dgm:t>
    </dgm:pt>
    <dgm:pt modelId="{3B2EADFD-4E97-4FFD-A260-C95DFC1C043D}" type="pres">
      <dgm:prSet presAssocID="{A321CFF2-E38B-4A9E-8DAB-1DF063B7F4C9}" presName="Name21" presStyleCnt="0"/>
      <dgm:spPr/>
    </dgm:pt>
    <dgm:pt modelId="{46947B5F-812A-4DE3-BB39-D0007824972F}" type="pres">
      <dgm:prSet presAssocID="{A321CFF2-E38B-4A9E-8DAB-1DF063B7F4C9}" presName="level2Shape" presStyleLbl="node4" presStyleIdx="9" presStyleCnt="13" custScaleX="138742" custScaleY="139616" custLinFactNeighborX="24688" custLinFactNeighborY="16619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A00B2676-A853-4661-B549-350DD311D946}" type="pres">
      <dgm:prSet presAssocID="{A321CFF2-E38B-4A9E-8DAB-1DF063B7F4C9}" presName="hierChild3" presStyleCnt="0"/>
      <dgm:spPr/>
    </dgm:pt>
    <dgm:pt modelId="{35EADC29-5C37-4CEC-A703-B9AD8D234828}" type="pres">
      <dgm:prSet presAssocID="{DE0B30B3-85DB-472E-BB74-853CD214E652}" presName="Name19" presStyleLbl="parChTrans1D4" presStyleIdx="10" presStyleCnt="13"/>
      <dgm:spPr/>
      <dgm:t>
        <a:bodyPr/>
        <a:lstStyle/>
        <a:p>
          <a:endParaRPr lang="en-US"/>
        </a:p>
      </dgm:t>
    </dgm:pt>
    <dgm:pt modelId="{91BE8A2B-1C0B-411F-9B0E-FEB79D1C40E1}" type="pres">
      <dgm:prSet presAssocID="{CD9C94C4-AA53-4FC0-8EDD-D4ADB14B8E33}" presName="Name21" presStyleCnt="0"/>
      <dgm:spPr/>
    </dgm:pt>
    <dgm:pt modelId="{FC8EA391-4DF3-449E-AA37-A2478852270E}" type="pres">
      <dgm:prSet presAssocID="{CD9C94C4-AA53-4FC0-8EDD-D4ADB14B8E33}" presName="level2Shape" presStyleLbl="node4" presStyleIdx="10" presStyleCnt="13" custScaleX="319615" custLinFactX="-100000" custLinFactNeighborX="-180109" custLinFactNeighborY="36922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0823877-A220-4B15-BBC5-628B18679D2F}" type="pres">
      <dgm:prSet presAssocID="{CD9C94C4-AA53-4FC0-8EDD-D4ADB14B8E33}" presName="hierChild3" presStyleCnt="0"/>
      <dgm:spPr/>
    </dgm:pt>
    <dgm:pt modelId="{A2E0F0C4-E039-4D2A-85B0-C76A807FF680}" type="pres">
      <dgm:prSet presAssocID="{5900D2DC-E4EF-4B1C-B338-361FB8219197}" presName="Name19" presStyleLbl="parChTrans1D4" presStyleIdx="11" presStyleCnt="13"/>
      <dgm:spPr/>
      <dgm:t>
        <a:bodyPr/>
        <a:lstStyle/>
        <a:p>
          <a:endParaRPr lang="en-US"/>
        </a:p>
      </dgm:t>
    </dgm:pt>
    <dgm:pt modelId="{88536704-F860-4A6C-91FB-015940265F21}" type="pres">
      <dgm:prSet presAssocID="{B0D63893-36FC-45A4-9969-B47A6FB1B630}" presName="Name21" presStyleCnt="0"/>
      <dgm:spPr/>
    </dgm:pt>
    <dgm:pt modelId="{E363DC33-C8BE-4918-8061-6DC44EE7F808}" type="pres">
      <dgm:prSet presAssocID="{B0D63893-36FC-45A4-9969-B47A6FB1B630}" presName="level2Shape" presStyleLbl="node4" presStyleIdx="11" presStyleCnt="13" custScaleX="133967" custScaleY="102225" custLinFactNeighborX="-49939" custLinFactNeighborY="-43357"/>
      <dgm:spPr>
        <a:prstGeom prst="downArrow">
          <a:avLst/>
        </a:prstGeom>
      </dgm:spPr>
      <dgm:t>
        <a:bodyPr/>
        <a:lstStyle/>
        <a:p>
          <a:endParaRPr lang="en-US"/>
        </a:p>
      </dgm:t>
    </dgm:pt>
    <dgm:pt modelId="{5D03EE1E-16CF-4FC6-B1A2-CB046CE600BE}" type="pres">
      <dgm:prSet presAssocID="{B0D63893-36FC-45A4-9969-B47A6FB1B630}" presName="hierChild3" presStyleCnt="0"/>
      <dgm:spPr/>
    </dgm:pt>
    <dgm:pt modelId="{3389B813-01FA-4FDF-83E8-1A38CF57D604}" type="pres">
      <dgm:prSet presAssocID="{FA29D2FB-A7B0-4B3A-89DE-B507EC459630}" presName="Name19" presStyleLbl="parChTrans1D4" presStyleIdx="12" presStyleCnt="13"/>
      <dgm:spPr/>
      <dgm:t>
        <a:bodyPr/>
        <a:lstStyle/>
        <a:p>
          <a:endParaRPr lang="en-US"/>
        </a:p>
      </dgm:t>
    </dgm:pt>
    <dgm:pt modelId="{056CF765-D02E-4073-A820-0A6EF67E6CFB}" type="pres">
      <dgm:prSet presAssocID="{E93FB9BD-091D-406E-AE40-1706CA4B17EE}" presName="Name21" presStyleCnt="0"/>
      <dgm:spPr/>
    </dgm:pt>
    <dgm:pt modelId="{AD7C1F49-16C2-443B-A7A3-50D3F5E864C0}" type="pres">
      <dgm:prSet presAssocID="{E93FB9BD-091D-406E-AE40-1706CA4B17EE}" presName="level2Shape" presStyleLbl="node4" presStyleIdx="12" presStyleCnt="13" custScaleX="299414" custLinFactX="-99456" custLinFactNeighborX="-100000" custLinFactNeighborY="-43092"/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11E09EE8-6663-4670-B9D5-6EDC6F269E0C}" type="pres">
      <dgm:prSet presAssocID="{E93FB9BD-091D-406E-AE40-1706CA4B17EE}" presName="hierChild3" presStyleCnt="0"/>
      <dgm:spPr/>
    </dgm:pt>
    <dgm:pt modelId="{72D489D8-6DF1-4FA3-BA71-AB7FF62DB2D1}" type="pres">
      <dgm:prSet presAssocID="{E5CABAD6-676A-4B67-BB5B-8CA23F9B2C6C}" presName="bgShapesFlow" presStyleCnt="0"/>
      <dgm:spPr/>
    </dgm:pt>
  </dgm:ptLst>
  <dgm:cxnLst>
    <dgm:cxn modelId="{F6D9488E-BA4C-4766-B2D3-69790D7F984F}" type="presOf" srcId="{6886F0EE-6CBB-4A0A-A383-5ECEB112684B}" destId="{42494034-0C80-4A24-A5AE-462DB088018A}" srcOrd="0" destOrd="0" presId="urn:microsoft.com/office/officeart/2005/8/layout/hierarchy6"/>
    <dgm:cxn modelId="{F68498DB-2D50-4944-8BEE-2ED19BDCEB80}" type="presOf" srcId="{F8472417-BE7A-4F2F-854E-62B47305602E}" destId="{31C9D6FE-3E17-4E74-BE89-0EB71E186FE8}" srcOrd="0" destOrd="0" presId="urn:microsoft.com/office/officeart/2005/8/layout/hierarchy6"/>
    <dgm:cxn modelId="{8DD44E8A-864D-4359-A60C-16F971E4F5A8}" type="presOf" srcId="{D00D16DB-13E5-4CFE-953C-6C865B3463A3}" destId="{26D3900D-CD12-41C6-B471-9F9194D8078A}" srcOrd="0" destOrd="0" presId="urn:microsoft.com/office/officeart/2005/8/layout/hierarchy6"/>
    <dgm:cxn modelId="{72B95756-8475-4109-8CB5-85852894BF52}" type="presOf" srcId="{E93FB9BD-091D-406E-AE40-1706CA4B17EE}" destId="{AD7C1F49-16C2-443B-A7A3-50D3F5E864C0}" srcOrd="0" destOrd="0" presId="urn:microsoft.com/office/officeart/2005/8/layout/hierarchy6"/>
    <dgm:cxn modelId="{AB25E423-F503-48FC-9F41-5B4352D5153A}" type="presOf" srcId="{EDE209F2-0B86-471C-803E-0998C5981EDC}" destId="{FA9EC79E-845C-4C23-8F66-2B9F2838AF10}" srcOrd="0" destOrd="0" presId="urn:microsoft.com/office/officeart/2005/8/layout/hierarchy6"/>
    <dgm:cxn modelId="{F886D52E-C33E-489E-A341-51FBD5EB0824}" type="presOf" srcId="{DE0B30B3-85DB-472E-BB74-853CD214E652}" destId="{35EADC29-5C37-4CEC-A703-B9AD8D234828}" srcOrd="0" destOrd="0" presId="urn:microsoft.com/office/officeart/2005/8/layout/hierarchy6"/>
    <dgm:cxn modelId="{3C958DF7-D834-4C76-A70F-CAF5E6F0D895}" srcId="{B0D63893-36FC-45A4-9969-B47A6FB1B630}" destId="{E93FB9BD-091D-406E-AE40-1706CA4B17EE}" srcOrd="0" destOrd="0" parTransId="{FA29D2FB-A7B0-4B3A-89DE-B507EC459630}" sibTransId="{54311A6C-52DE-41D6-AEFE-8A946DC37F8D}"/>
    <dgm:cxn modelId="{3CC1D047-87F8-4C1A-91C6-2A3EC4115676}" srcId="{F8472417-BE7A-4F2F-854E-62B47305602E}" destId="{04C2667A-1B8E-4322-9B51-54BDBCEFC699}" srcOrd="0" destOrd="0" parTransId="{306E5508-B13E-47BE-93A6-C299FF0A6D0A}" sibTransId="{C2A855A2-E446-49EA-B6AC-CB28EF4297C7}"/>
    <dgm:cxn modelId="{89A3DBB1-9623-454C-8E6D-E3985E9C1D87}" srcId="{E5CABAD6-676A-4B67-BB5B-8CA23F9B2C6C}" destId="{29401ADF-5B62-4BCF-92E9-3BF5F13431C4}" srcOrd="0" destOrd="0" parTransId="{1297801C-F59E-4E7A-B481-7EA3896459AD}" sibTransId="{B5C6ED0E-115F-45A9-8BF0-1A276B90C00A}"/>
    <dgm:cxn modelId="{5160CB0C-034E-4AA1-A696-0BDBE5AEB8EE}" type="presOf" srcId="{E5CABAD6-676A-4B67-BB5B-8CA23F9B2C6C}" destId="{51F291AC-9C00-4A33-88AE-83271B743448}" srcOrd="0" destOrd="0" presId="urn:microsoft.com/office/officeart/2005/8/layout/hierarchy6"/>
    <dgm:cxn modelId="{7AAC9BD8-E220-43DD-BA5E-BCE6AB246E42}" srcId="{E06BB8B2-AD04-456C-A8F7-54BECFCA131E}" destId="{F8472417-BE7A-4F2F-854E-62B47305602E}" srcOrd="0" destOrd="0" parTransId="{B98B27A8-E111-4D59-B8F1-9DEF9AAF4250}" sibTransId="{CF6F8DCC-D2A8-4CE6-AFE2-5A7EAFC4221A}"/>
    <dgm:cxn modelId="{F6764EBE-6C5B-4629-B828-E90468F90D35}" type="presOf" srcId="{28358904-7567-44AA-ABFF-7B8D3A601A7D}" destId="{140021DD-9AE0-42FD-B9FF-7D7294442204}" srcOrd="0" destOrd="0" presId="urn:microsoft.com/office/officeart/2005/8/layout/hierarchy6"/>
    <dgm:cxn modelId="{9C32E6F7-4BDE-48E6-A59A-272685BCFF2A}" type="presOf" srcId="{CD010994-7BFE-4FF8-8B3E-075925DE697A}" destId="{8AC308A2-14F9-4B6E-84CE-AC83FB975CA5}" srcOrd="0" destOrd="0" presId="urn:microsoft.com/office/officeart/2005/8/layout/hierarchy6"/>
    <dgm:cxn modelId="{2210BDC6-2BC3-480D-BAF3-202A56C03498}" srcId="{A321CFF2-E38B-4A9E-8DAB-1DF063B7F4C9}" destId="{CD9C94C4-AA53-4FC0-8EDD-D4ADB14B8E33}" srcOrd="0" destOrd="0" parTransId="{DE0B30B3-85DB-472E-BB74-853CD214E652}" sibTransId="{53395258-B35E-4032-AD8B-2914D181CB17}"/>
    <dgm:cxn modelId="{B656DAD3-BEF2-45E5-8F21-87FBB61DBFB9}" type="presOf" srcId="{0F17D914-733B-4499-8984-828E80184353}" destId="{D4B92A60-E300-4D4E-B945-941938B7B9DF}" srcOrd="0" destOrd="0" presId="urn:microsoft.com/office/officeart/2005/8/layout/hierarchy6"/>
    <dgm:cxn modelId="{C6F3A4F7-F5C7-4C46-ABE6-0923BC9754EF}" type="presOf" srcId="{A321CFF2-E38B-4A9E-8DAB-1DF063B7F4C9}" destId="{46947B5F-812A-4DE3-BB39-D0007824972F}" srcOrd="0" destOrd="0" presId="urn:microsoft.com/office/officeart/2005/8/layout/hierarchy6"/>
    <dgm:cxn modelId="{424906CF-D62A-498F-BFE7-1BE0F1710583}" type="presOf" srcId="{C3828F87-E08A-42AF-8DE3-EA08984E95BF}" destId="{F0945CF9-5AED-4D7E-AF52-D6FEFEEA890A}" srcOrd="0" destOrd="0" presId="urn:microsoft.com/office/officeart/2005/8/layout/hierarchy6"/>
    <dgm:cxn modelId="{4D0C3A6E-9BB2-4EB5-AF02-9F69DFF2D89D}" type="presOf" srcId="{D9B7796F-2DF8-448F-B653-340E65EFCE3A}" destId="{8F5B1734-AD03-4711-B68F-18D60C1CD2CB}" srcOrd="0" destOrd="0" presId="urn:microsoft.com/office/officeart/2005/8/layout/hierarchy6"/>
    <dgm:cxn modelId="{7D57D6E9-D4D9-403E-A556-6262C767F562}" type="presOf" srcId="{17D01B16-3DDA-4B55-A770-38863B176670}" destId="{D444D8D3-DC59-4EBC-AEEC-ACB3212408D5}" srcOrd="0" destOrd="0" presId="urn:microsoft.com/office/officeart/2005/8/layout/hierarchy6"/>
    <dgm:cxn modelId="{7AFCB41E-93B5-490F-8043-5AA2C42236D4}" type="presOf" srcId="{D203A137-65BB-45F0-963E-008FE2AFD7EE}" destId="{EBF739BC-A5D4-4746-B16F-EAE35D6D497D}" srcOrd="0" destOrd="0" presId="urn:microsoft.com/office/officeart/2005/8/layout/hierarchy6"/>
    <dgm:cxn modelId="{17667018-A6D7-4BD3-B55B-0F3ADCECCE78}" srcId="{00B75807-6C0B-41F1-9E68-30F564687D56}" destId="{0F17D914-733B-4499-8984-828E80184353}" srcOrd="1" destOrd="0" parTransId="{D9B7796F-2DF8-448F-B653-340E65EFCE3A}" sibTransId="{613ED0FF-8B6F-425F-83B4-4F88DD6291C6}"/>
    <dgm:cxn modelId="{FD31DDB5-4ADC-42AB-BDBF-654D521A9B69}" srcId="{D00D16DB-13E5-4CFE-953C-6C865B3463A3}" destId="{00B75807-6C0B-41F1-9E68-30F564687D56}" srcOrd="0" destOrd="0" parTransId="{17D01B16-3DDA-4B55-A770-38863B176670}" sibTransId="{12DECAA8-AEF8-4E23-8408-151B3DDC680F}"/>
    <dgm:cxn modelId="{BEA96B4D-2733-41B1-9C4A-C0D3E1F23DF1}" type="presOf" srcId="{FA29D2FB-A7B0-4B3A-89DE-B507EC459630}" destId="{3389B813-01FA-4FDF-83E8-1A38CF57D604}" srcOrd="0" destOrd="0" presId="urn:microsoft.com/office/officeart/2005/8/layout/hierarchy6"/>
    <dgm:cxn modelId="{A17298C6-A26F-435C-882A-8F824364B44C}" type="presOf" srcId="{DF224CA3-8501-4084-A7BF-4856A67ABB67}" destId="{0DB0CEE5-2873-4115-A342-E4A890864F06}" srcOrd="0" destOrd="0" presId="urn:microsoft.com/office/officeart/2005/8/layout/hierarchy6"/>
    <dgm:cxn modelId="{BE827C26-9E7F-4C27-B6DD-189CDB38C23A}" type="presOf" srcId="{5900D2DC-E4EF-4B1C-B338-361FB8219197}" destId="{A2E0F0C4-E039-4D2A-85B0-C76A807FF680}" srcOrd="0" destOrd="0" presId="urn:microsoft.com/office/officeart/2005/8/layout/hierarchy6"/>
    <dgm:cxn modelId="{E51FE829-C6AE-490E-BEBD-E8C95C5273F0}" srcId="{CD010994-7BFE-4FF8-8B3E-075925DE697A}" destId="{88385878-245F-48D5-9FED-6DE189B2EFDB}" srcOrd="0" destOrd="0" parTransId="{28358904-7567-44AA-ABFF-7B8D3A601A7D}" sibTransId="{B36E4E2C-617E-44A3-8FD0-14C0C4C9B2C0}"/>
    <dgm:cxn modelId="{B4044CC3-87F7-4A96-AFEE-2A67F44A8F93}" srcId="{04C2667A-1B8E-4322-9B51-54BDBCEFC699}" destId="{CD010994-7BFE-4FF8-8B3E-075925DE697A}" srcOrd="0" destOrd="0" parTransId="{EDE209F2-0B86-471C-803E-0998C5981EDC}" sibTransId="{9F1B2732-81DC-4F99-8926-47B782DAA193}"/>
    <dgm:cxn modelId="{341F74B7-2B5E-4FE1-81D2-BF49E7FDE73E}" type="presOf" srcId="{A192A935-8E1F-472B-9320-B98B04AA4DF7}" destId="{A07092CB-ED2A-43BA-97D6-585579B6B62E}" srcOrd="0" destOrd="0" presId="urn:microsoft.com/office/officeart/2005/8/layout/hierarchy6"/>
    <dgm:cxn modelId="{B3BC279F-3815-40AE-AEFD-AA65B4DAF5A6}" type="presOf" srcId="{55778572-BD07-4A2A-99C8-77F494A8391B}" destId="{62C29077-7183-4D28-A407-F4D4D1881D8A}" srcOrd="0" destOrd="0" presId="urn:microsoft.com/office/officeart/2005/8/layout/hierarchy6"/>
    <dgm:cxn modelId="{48A3A84D-3694-4004-875F-93EA103B0F66}" type="presOf" srcId="{F35BC7B2-71B3-47AA-B72D-5C6527BF5255}" destId="{D2B5EB07-8A8D-4D1D-9690-729E6C507DF5}" srcOrd="0" destOrd="0" presId="urn:microsoft.com/office/officeart/2005/8/layout/hierarchy6"/>
    <dgm:cxn modelId="{52E7780F-DC4D-4A6F-ABEB-9AA34EBC6778}" type="presOf" srcId="{29401ADF-5B62-4BCF-92E9-3BF5F13431C4}" destId="{1D439E7D-810F-4759-98DB-106149921A98}" srcOrd="0" destOrd="0" presId="urn:microsoft.com/office/officeart/2005/8/layout/hierarchy6"/>
    <dgm:cxn modelId="{7A65525E-DCC3-45D3-9BAE-FBB311293C27}" srcId="{F35BC7B2-71B3-47AA-B72D-5C6527BF5255}" destId="{E32425DF-FB8A-4A5B-8CB7-0936221FD0CD}" srcOrd="0" destOrd="0" parTransId="{4A073C28-AD4F-4732-81A9-267901A54E2E}" sibTransId="{3480D15C-95F2-46E1-9A28-DB3C2C89FF8A}"/>
    <dgm:cxn modelId="{120CE5BE-10BE-44A5-B5CC-84C5D64BA7DD}" type="presOf" srcId="{B0D63893-36FC-45A4-9969-B47A6FB1B630}" destId="{E363DC33-C8BE-4918-8061-6DC44EE7F808}" srcOrd="0" destOrd="0" presId="urn:microsoft.com/office/officeart/2005/8/layout/hierarchy6"/>
    <dgm:cxn modelId="{B1F566CE-3230-416A-A02B-A2784C469DBB}" type="presOf" srcId="{00B75807-6C0B-41F1-9E68-30F564687D56}" destId="{DDC94AA4-F372-4466-93A3-C8C370726E87}" srcOrd="0" destOrd="0" presId="urn:microsoft.com/office/officeart/2005/8/layout/hierarchy6"/>
    <dgm:cxn modelId="{86236308-17A5-42D9-ADFA-B875A42EAAA0}" type="presOf" srcId="{4A073C28-AD4F-4732-81A9-267901A54E2E}" destId="{AE8B9BD6-F38F-4D0C-9B98-4D63558A7E9C}" srcOrd="0" destOrd="0" presId="urn:microsoft.com/office/officeart/2005/8/layout/hierarchy6"/>
    <dgm:cxn modelId="{0A8CE8F9-E73D-4B79-B714-C3F7F0A4A12B}" srcId="{29401ADF-5B62-4BCF-92E9-3BF5F13431C4}" destId="{55778572-BD07-4A2A-99C8-77F494A8391B}" srcOrd="0" destOrd="0" parTransId="{6886F0EE-6CBB-4A0A-A383-5ECEB112684B}" sibTransId="{EBAAD465-10FD-4395-A0AC-FD254FBADBBD}"/>
    <dgm:cxn modelId="{AF669962-3F7F-422C-AC74-800CA71D5768}" type="presOf" srcId="{E06BB8B2-AD04-456C-A8F7-54BECFCA131E}" destId="{FB15B55D-7EF5-4D41-9357-E2A6986AF345}" srcOrd="0" destOrd="0" presId="urn:microsoft.com/office/officeart/2005/8/layout/hierarchy6"/>
    <dgm:cxn modelId="{D15DF7A9-A6E9-4222-BD2A-2C5B855AA960}" type="presOf" srcId="{CD9C94C4-AA53-4FC0-8EDD-D4ADB14B8E33}" destId="{FC8EA391-4DF3-449E-AA37-A2478852270E}" srcOrd="0" destOrd="0" presId="urn:microsoft.com/office/officeart/2005/8/layout/hierarchy6"/>
    <dgm:cxn modelId="{22F08870-9913-4D12-8BFB-108886D37EBE}" srcId="{55778572-BD07-4A2A-99C8-77F494A8391B}" destId="{E06BB8B2-AD04-456C-A8F7-54BECFCA131E}" srcOrd="0" destOrd="0" parTransId="{A192A935-8E1F-472B-9320-B98B04AA4DF7}" sibTransId="{9AF56364-4936-4670-B2D7-8BECCB2255F1}"/>
    <dgm:cxn modelId="{5897C251-4EA6-4BDF-B573-38E707360D8E}" type="presOf" srcId="{E32425DF-FB8A-4A5B-8CB7-0936221FD0CD}" destId="{574FB922-4274-4EAA-8CBD-56C9F40433B1}" srcOrd="0" destOrd="0" presId="urn:microsoft.com/office/officeart/2005/8/layout/hierarchy6"/>
    <dgm:cxn modelId="{69032344-F497-4A27-8EE3-A78257E5CE6C}" srcId="{88385878-245F-48D5-9FED-6DE189B2EFDB}" destId="{A321CFF2-E38B-4A9E-8DAB-1DF063B7F4C9}" srcOrd="1" destOrd="0" parTransId="{D203A137-65BB-45F0-963E-008FE2AFD7EE}" sibTransId="{461D8BF1-288F-491E-8F42-4B79EB29B2C8}"/>
    <dgm:cxn modelId="{8BD4ED8D-5652-4877-BD02-AD0C22693890}" type="presOf" srcId="{88385878-245F-48D5-9FED-6DE189B2EFDB}" destId="{3266C18B-8EBB-44D0-96BD-B93970026004}" srcOrd="0" destOrd="0" presId="urn:microsoft.com/office/officeart/2005/8/layout/hierarchy6"/>
    <dgm:cxn modelId="{733FC510-011E-4F4B-8787-DE61F9E4D65E}" type="presOf" srcId="{B98B27A8-E111-4D59-B8F1-9DEF9AAF4250}" destId="{CDB41430-22D6-4FEC-8CB2-87228F2E9D58}" srcOrd="0" destOrd="0" presId="urn:microsoft.com/office/officeart/2005/8/layout/hierarchy6"/>
    <dgm:cxn modelId="{70619FC1-88E4-432C-874D-F381CB8CC711}" srcId="{E06BB8B2-AD04-456C-A8F7-54BECFCA131E}" destId="{B0D63893-36FC-45A4-9969-B47A6FB1B630}" srcOrd="1" destOrd="0" parTransId="{5900D2DC-E4EF-4B1C-B338-361FB8219197}" sibTransId="{257739E4-C1C1-48B4-9E1D-2200BFAE131D}"/>
    <dgm:cxn modelId="{0D049064-F6ED-4242-9998-4C8311BB4BA2}" srcId="{00B75807-6C0B-41F1-9E68-30F564687D56}" destId="{F35BC7B2-71B3-47AA-B72D-5C6527BF5255}" srcOrd="0" destOrd="0" parTransId="{DF224CA3-8501-4084-A7BF-4856A67ABB67}" sibTransId="{C2C0B5DA-339E-429C-ACB6-C5E982B2D798}"/>
    <dgm:cxn modelId="{F26B98BF-B329-4E0E-BCDA-20BE4A7D63E1}" type="presOf" srcId="{306E5508-B13E-47BE-93A6-C299FF0A6D0A}" destId="{A8D01AE8-A30A-490E-A907-27F12FF03862}" srcOrd="0" destOrd="0" presId="urn:microsoft.com/office/officeart/2005/8/layout/hierarchy6"/>
    <dgm:cxn modelId="{C155CEB1-B1B5-4C35-9490-61C73DE7B305}" srcId="{88385878-245F-48D5-9FED-6DE189B2EFDB}" destId="{D00D16DB-13E5-4CFE-953C-6C865B3463A3}" srcOrd="0" destOrd="0" parTransId="{C3828F87-E08A-42AF-8DE3-EA08984E95BF}" sibTransId="{2F1ADE8D-AD1C-4FE6-8C92-F790FEF966C8}"/>
    <dgm:cxn modelId="{7C74153C-CBB0-4323-A9FD-EDE0640EAA46}" type="presOf" srcId="{04C2667A-1B8E-4322-9B51-54BDBCEFC699}" destId="{BC84B91D-8E30-4634-837C-CDFEB8F98AAE}" srcOrd="0" destOrd="0" presId="urn:microsoft.com/office/officeart/2005/8/layout/hierarchy6"/>
    <dgm:cxn modelId="{FA1B00B7-C400-4ADF-B2BA-7B9D4D9E9D3D}" type="presParOf" srcId="{51F291AC-9C00-4A33-88AE-83271B743448}" destId="{AC0C25D6-4EF2-4D10-A391-27408485E673}" srcOrd="0" destOrd="0" presId="urn:microsoft.com/office/officeart/2005/8/layout/hierarchy6"/>
    <dgm:cxn modelId="{475EB8A8-33C1-45DA-B09E-416AF36A4AD8}" type="presParOf" srcId="{AC0C25D6-4EF2-4D10-A391-27408485E673}" destId="{81CF41D2-8245-4C5B-87D3-6DFE3AEDA93C}" srcOrd="0" destOrd="0" presId="urn:microsoft.com/office/officeart/2005/8/layout/hierarchy6"/>
    <dgm:cxn modelId="{7D44CFBA-A58C-4D23-982B-8F46B031B0B5}" type="presParOf" srcId="{81CF41D2-8245-4C5B-87D3-6DFE3AEDA93C}" destId="{FF362E4A-B27B-4322-B0FF-E9097AFC9A5E}" srcOrd="0" destOrd="0" presId="urn:microsoft.com/office/officeart/2005/8/layout/hierarchy6"/>
    <dgm:cxn modelId="{906DF578-9E5F-473C-8EF6-70AE70DC5CD8}" type="presParOf" srcId="{FF362E4A-B27B-4322-B0FF-E9097AFC9A5E}" destId="{1D439E7D-810F-4759-98DB-106149921A98}" srcOrd="0" destOrd="0" presId="urn:microsoft.com/office/officeart/2005/8/layout/hierarchy6"/>
    <dgm:cxn modelId="{6430FCB5-2EFB-48F2-B673-66C284E66102}" type="presParOf" srcId="{FF362E4A-B27B-4322-B0FF-E9097AFC9A5E}" destId="{1E46B8C7-2CBD-4ADE-8452-60BACCF1E90A}" srcOrd="1" destOrd="0" presId="urn:microsoft.com/office/officeart/2005/8/layout/hierarchy6"/>
    <dgm:cxn modelId="{393C429A-72F4-45C0-9B66-0AC9F518A13F}" type="presParOf" srcId="{1E46B8C7-2CBD-4ADE-8452-60BACCF1E90A}" destId="{42494034-0C80-4A24-A5AE-462DB088018A}" srcOrd="0" destOrd="0" presId="urn:microsoft.com/office/officeart/2005/8/layout/hierarchy6"/>
    <dgm:cxn modelId="{3A27B78A-40C2-4FA7-9301-5935067E3D6C}" type="presParOf" srcId="{1E46B8C7-2CBD-4ADE-8452-60BACCF1E90A}" destId="{455FB01F-0C4E-43A6-87AB-2BB090DF2BCC}" srcOrd="1" destOrd="0" presId="urn:microsoft.com/office/officeart/2005/8/layout/hierarchy6"/>
    <dgm:cxn modelId="{648A5509-BD00-4C51-8E31-CA88FDE43EE3}" type="presParOf" srcId="{455FB01F-0C4E-43A6-87AB-2BB090DF2BCC}" destId="{62C29077-7183-4D28-A407-F4D4D1881D8A}" srcOrd="0" destOrd="0" presId="urn:microsoft.com/office/officeart/2005/8/layout/hierarchy6"/>
    <dgm:cxn modelId="{9FE2B608-C955-4100-9C60-BF03EB483E93}" type="presParOf" srcId="{455FB01F-0C4E-43A6-87AB-2BB090DF2BCC}" destId="{F37BB135-6E2D-40D1-B6C5-C3D55E78E536}" srcOrd="1" destOrd="0" presId="urn:microsoft.com/office/officeart/2005/8/layout/hierarchy6"/>
    <dgm:cxn modelId="{6DD5D128-FEA2-49ED-9243-E3C9B16B2E35}" type="presParOf" srcId="{F37BB135-6E2D-40D1-B6C5-C3D55E78E536}" destId="{A07092CB-ED2A-43BA-97D6-585579B6B62E}" srcOrd="0" destOrd="0" presId="urn:microsoft.com/office/officeart/2005/8/layout/hierarchy6"/>
    <dgm:cxn modelId="{369E50D5-94FD-43C8-8B5F-A0806C6D2408}" type="presParOf" srcId="{F37BB135-6E2D-40D1-B6C5-C3D55E78E536}" destId="{E2BD49C4-38A0-4A9C-9AE6-A7514C2C5353}" srcOrd="1" destOrd="0" presId="urn:microsoft.com/office/officeart/2005/8/layout/hierarchy6"/>
    <dgm:cxn modelId="{CDB1ACFE-CCBB-4606-AADB-B2BC8C018FF3}" type="presParOf" srcId="{E2BD49C4-38A0-4A9C-9AE6-A7514C2C5353}" destId="{FB15B55D-7EF5-4D41-9357-E2A6986AF345}" srcOrd="0" destOrd="0" presId="urn:microsoft.com/office/officeart/2005/8/layout/hierarchy6"/>
    <dgm:cxn modelId="{6E5B6A93-6510-4112-8764-9C1BA3895CA4}" type="presParOf" srcId="{E2BD49C4-38A0-4A9C-9AE6-A7514C2C5353}" destId="{2D49B6BE-1CD0-4C18-AE56-B24736B5F770}" srcOrd="1" destOrd="0" presId="urn:microsoft.com/office/officeart/2005/8/layout/hierarchy6"/>
    <dgm:cxn modelId="{9A3DB6A1-2CE0-4687-8499-D6A17A5EB940}" type="presParOf" srcId="{2D49B6BE-1CD0-4C18-AE56-B24736B5F770}" destId="{CDB41430-22D6-4FEC-8CB2-87228F2E9D58}" srcOrd="0" destOrd="0" presId="urn:microsoft.com/office/officeart/2005/8/layout/hierarchy6"/>
    <dgm:cxn modelId="{8D42D05D-B56F-4480-9139-21399650138B}" type="presParOf" srcId="{2D49B6BE-1CD0-4C18-AE56-B24736B5F770}" destId="{51E8D55E-1DDA-4950-8019-20943D3B5BC6}" srcOrd="1" destOrd="0" presId="urn:microsoft.com/office/officeart/2005/8/layout/hierarchy6"/>
    <dgm:cxn modelId="{BE9469A1-72BB-4AA0-BF75-21ED665FEC73}" type="presParOf" srcId="{51E8D55E-1DDA-4950-8019-20943D3B5BC6}" destId="{31C9D6FE-3E17-4E74-BE89-0EB71E186FE8}" srcOrd="0" destOrd="0" presId="urn:microsoft.com/office/officeart/2005/8/layout/hierarchy6"/>
    <dgm:cxn modelId="{BB74C0FE-4B25-4842-A43B-FBF003DCBB51}" type="presParOf" srcId="{51E8D55E-1DDA-4950-8019-20943D3B5BC6}" destId="{D9CDEDFA-1F58-4882-A765-E07B20A39F85}" srcOrd="1" destOrd="0" presId="urn:microsoft.com/office/officeart/2005/8/layout/hierarchy6"/>
    <dgm:cxn modelId="{33E85481-AA98-4F1A-98DE-4B50DD667086}" type="presParOf" srcId="{D9CDEDFA-1F58-4882-A765-E07B20A39F85}" destId="{A8D01AE8-A30A-490E-A907-27F12FF03862}" srcOrd="0" destOrd="0" presId="urn:microsoft.com/office/officeart/2005/8/layout/hierarchy6"/>
    <dgm:cxn modelId="{067B2517-1054-4232-94D3-EA2A58F17A25}" type="presParOf" srcId="{D9CDEDFA-1F58-4882-A765-E07B20A39F85}" destId="{40A423D8-7536-462D-B196-F81045EC83D5}" srcOrd="1" destOrd="0" presId="urn:microsoft.com/office/officeart/2005/8/layout/hierarchy6"/>
    <dgm:cxn modelId="{6C4F58EC-F2C8-4E50-A855-A5C4C1790C0F}" type="presParOf" srcId="{40A423D8-7536-462D-B196-F81045EC83D5}" destId="{BC84B91D-8E30-4634-837C-CDFEB8F98AAE}" srcOrd="0" destOrd="0" presId="urn:microsoft.com/office/officeart/2005/8/layout/hierarchy6"/>
    <dgm:cxn modelId="{CB74EA22-A29D-4F0E-8D47-8C1EBB067A4E}" type="presParOf" srcId="{40A423D8-7536-462D-B196-F81045EC83D5}" destId="{AA15B4F5-866D-4513-AB3F-092AC81BFA58}" srcOrd="1" destOrd="0" presId="urn:microsoft.com/office/officeart/2005/8/layout/hierarchy6"/>
    <dgm:cxn modelId="{D18CC212-D15A-4A29-8815-7BBD1AB3217C}" type="presParOf" srcId="{AA15B4F5-866D-4513-AB3F-092AC81BFA58}" destId="{FA9EC79E-845C-4C23-8F66-2B9F2838AF10}" srcOrd="0" destOrd="0" presId="urn:microsoft.com/office/officeart/2005/8/layout/hierarchy6"/>
    <dgm:cxn modelId="{4C1057C8-02EB-467B-905B-172D59710BDA}" type="presParOf" srcId="{AA15B4F5-866D-4513-AB3F-092AC81BFA58}" destId="{BD21D753-0962-4A84-83E7-581B3483E959}" srcOrd="1" destOrd="0" presId="urn:microsoft.com/office/officeart/2005/8/layout/hierarchy6"/>
    <dgm:cxn modelId="{685A9290-3F6F-4AB7-8FD9-58D933234E4B}" type="presParOf" srcId="{BD21D753-0962-4A84-83E7-581B3483E959}" destId="{8AC308A2-14F9-4B6E-84CE-AC83FB975CA5}" srcOrd="0" destOrd="0" presId="urn:microsoft.com/office/officeart/2005/8/layout/hierarchy6"/>
    <dgm:cxn modelId="{947031CD-DDB5-4854-8C3D-CBA441EAD4C0}" type="presParOf" srcId="{BD21D753-0962-4A84-83E7-581B3483E959}" destId="{88F3DC63-CD3D-4A65-B667-CC0C6FB880A9}" srcOrd="1" destOrd="0" presId="urn:microsoft.com/office/officeart/2005/8/layout/hierarchy6"/>
    <dgm:cxn modelId="{43BEE205-7DEA-47C9-9CDB-5CD4C966E83D}" type="presParOf" srcId="{88F3DC63-CD3D-4A65-B667-CC0C6FB880A9}" destId="{140021DD-9AE0-42FD-B9FF-7D7294442204}" srcOrd="0" destOrd="0" presId="urn:microsoft.com/office/officeart/2005/8/layout/hierarchy6"/>
    <dgm:cxn modelId="{602ABA3D-1AB3-4D81-98FD-C139FD07AF3D}" type="presParOf" srcId="{88F3DC63-CD3D-4A65-B667-CC0C6FB880A9}" destId="{03C8F5F9-B028-44CB-AFC0-5AD795E75C94}" srcOrd="1" destOrd="0" presId="urn:microsoft.com/office/officeart/2005/8/layout/hierarchy6"/>
    <dgm:cxn modelId="{36307FB5-76CA-444B-9930-9A99152A8D88}" type="presParOf" srcId="{03C8F5F9-B028-44CB-AFC0-5AD795E75C94}" destId="{3266C18B-8EBB-44D0-96BD-B93970026004}" srcOrd="0" destOrd="0" presId="urn:microsoft.com/office/officeart/2005/8/layout/hierarchy6"/>
    <dgm:cxn modelId="{08F75B5D-E860-4A54-ACCC-F982246BDCA2}" type="presParOf" srcId="{03C8F5F9-B028-44CB-AFC0-5AD795E75C94}" destId="{A7CEADA8-E2B2-4C37-BAF5-57E7EAC16323}" srcOrd="1" destOrd="0" presId="urn:microsoft.com/office/officeart/2005/8/layout/hierarchy6"/>
    <dgm:cxn modelId="{69FED09F-0B15-4C66-8FB1-DA9335C2D6E7}" type="presParOf" srcId="{A7CEADA8-E2B2-4C37-BAF5-57E7EAC16323}" destId="{F0945CF9-5AED-4D7E-AF52-D6FEFEEA890A}" srcOrd="0" destOrd="0" presId="urn:microsoft.com/office/officeart/2005/8/layout/hierarchy6"/>
    <dgm:cxn modelId="{659AAEED-1B64-48D1-9EE0-78813EC4532C}" type="presParOf" srcId="{A7CEADA8-E2B2-4C37-BAF5-57E7EAC16323}" destId="{6DDA97EC-ACCF-48F6-9AE9-29AD52EA23E7}" srcOrd="1" destOrd="0" presId="urn:microsoft.com/office/officeart/2005/8/layout/hierarchy6"/>
    <dgm:cxn modelId="{13888A5C-1CE3-4898-BF2D-8759A690CB07}" type="presParOf" srcId="{6DDA97EC-ACCF-48F6-9AE9-29AD52EA23E7}" destId="{26D3900D-CD12-41C6-B471-9F9194D8078A}" srcOrd="0" destOrd="0" presId="urn:microsoft.com/office/officeart/2005/8/layout/hierarchy6"/>
    <dgm:cxn modelId="{722C3B01-FBA8-419E-9A67-1463A2BBF377}" type="presParOf" srcId="{6DDA97EC-ACCF-48F6-9AE9-29AD52EA23E7}" destId="{F65E68AB-B0C4-4799-BC59-45EBA0C675A9}" srcOrd="1" destOrd="0" presId="urn:microsoft.com/office/officeart/2005/8/layout/hierarchy6"/>
    <dgm:cxn modelId="{BF4E8330-3649-4F0E-A0F4-7511FF16AB7A}" type="presParOf" srcId="{F65E68AB-B0C4-4799-BC59-45EBA0C675A9}" destId="{D444D8D3-DC59-4EBC-AEEC-ACB3212408D5}" srcOrd="0" destOrd="0" presId="urn:microsoft.com/office/officeart/2005/8/layout/hierarchy6"/>
    <dgm:cxn modelId="{95A4A3AD-7EAD-4724-B57E-DFCB5524F5B4}" type="presParOf" srcId="{F65E68AB-B0C4-4799-BC59-45EBA0C675A9}" destId="{B2DCCC5A-584A-4D9A-976D-CDD49DA335D2}" srcOrd="1" destOrd="0" presId="urn:microsoft.com/office/officeart/2005/8/layout/hierarchy6"/>
    <dgm:cxn modelId="{5A8E3E24-2F3A-4D93-9E32-5668CCDD92DB}" type="presParOf" srcId="{B2DCCC5A-584A-4D9A-976D-CDD49DA335D2}" destId="{DDC94AA4-F372-4466-93A3-C8C370726E87}" srcOrd="0" destOrd="0" presId="urn:microsoft.com/office/officeart/2005/8/layout/hierarchy6"/>
    <dgm:cxn modelId="{7F6E75BA-B655-4FFC-94F8-73431B82F722}" type="presParOf" srcId="{B2DCCC5A-584A-4D9A-976D-CDD49DA335D2}" destId="{09608D62-2342-4DED-B855-F70E248EB36A}" srcOrd="1" destOrd="0" presId="urn:microsoft.com/office/officeart/2005/8/layout/hierarchy6"/>
    <dgm:cxn modelId="{16445503-6A6F-4FB3-A348-3833BA46EA6D}" type="presParOf" srcId="{09608D62-2342-4DED-B855-F70E248EB36A}" destId="{0DB0CEE5-2873-4115-A342-E4A890864F06}" srcOrd="0" destOrd="0" presId="urn:microsoft.com/office/officeart/2005/8/layout/hierarchy6"/>
    <dgm:cxn modelId="{6AD0913E-718D-4975-A3A3-347C1AD7D94E}" type="presParOf" srcId="{09608D62-2342-4DED-B855-F70E248EB36A}" destId="{B6771A04-EF20-4D31-BD07-6861339D8BEC}" srcOrd="1" destOrd="0" presId="urn:microsoft.com/office/officeart/2005/8/layout/hierarchy6"/>
    <dgm:cxn modelId="{31A44FCA-0933-4A8A-98CC-0C1340857800}" type="presParOf" srcId="{B6771A04-EF20-4D31-BD07-6861339D8BEC}" destId="{D2B5EB07-8A8D-4D1D-9690-729E6C507DF5}" srcOrd="0" destOrd="0" presId="urn:microsoft.com/office/officeart/2005/8/layout/hierarchy6"/>
    <dgm:cxn modelId="{967EF793-F4DE-49B4-92EB-CD6133536B1F}" type="presParOf" srcId="{B6771A04-EF20-4D31-BD07-6861339D8BEC}" destId="{2295D840-FB9E-480D-A235-1CCC69C30541}" srcOrd="1" destOrd="0" presId="urn:microsoft.com/office/officeart/2005/8/layout/hierarchy6"/>
    <dgm:cxn modelId="{AFDC2E60-FC6B-4C4C-B7F1-0CA99FF2FEA4}" type="presParOf" srcId="{2295D840-FB9E-480D-A235-1CCC69C30541}" destId="{AE8B9BD6-F38F-4D0C-9B98-4D63558A7E9C}" srcOrd="0" destOrd="0" presId="urn:microsoft.com/office/officeart/2005/8/layout/hierarchy6"/>
    <dgm:cxn modelId="{13FA8F1A-D56B-4BB2-A347-34A28B4AABF9}" type="presParOf" srcId="{2295D840-FB9E-480D-A235-1CCC69C30541}" destId="{D0BB50A4-8167-4351-A7EA-F406303690C0}" srcOrd="1" destOrd="0" presId="urn:microsoft.com/office/officeart/2005/8/layout/hierarchy6"/>
    <dgm:cxn modelId="{2EAF0CA9-AC26-47F0-8C58-DC9E345ABD42}" type="presParOf" srcId="{D0BB50A4-8167-4351-A7EA-F406303690C0}" destId="{574FB922-4274-4EAA-8CBD-56C9F40433B1}" srcOrd="0" destOrd="0" presId="urn:microsoft.com/office/officeart/2005/8/layout/hierarchy6"/>
    <dgm:cxn modelId="{CFD4C467-EB34-49D6-97A1-2731106B5B6B}" type="presParOf" srcId="{D0BB50A4-8167-4351-A7EA-F406303690C0}" destId="{CE8DCDDA-D137-4E0F-9B5A-CE4A0E326A74}" srcOrd="1" destOrd="0" presId="urn:microsoft.com/office/officeart/2005/8/layout/hierarchy6"/>
    <dgm:cxn modelId="{0CF5BA72-E149-425F-B49A-57C96E5CCEEC}" type="presParOf" srcId="{09608D62-2342-4DED-B855-F70E248EB36A}" destId="{8F5B1734-AD03-4711-B68F-18D60C1CD2CB}" srcOrd="2" destOrd="0" presId="urn:microsoft.com/office/officeart/2005/8/layout/hierarchy6"/>
    <dgm:cxn modelId="{4070E9F6-0E89-4778-944A-9A9B66EE3531}" type="presParOf" srcId="{09608D62-2342-4DED-B855-F70E248EB36A}" destId="{E9ED8C98-052E-45CC-AD9D-CBBB348D5BCA}" srcOrd="3" destOrd="0" presId="urn:microsoft.com/office/officeart/2005/8/layout/hierarchy6"/>
    <dgm:cxn modelId="{852D4D6D-A6D3-49D6-85E8-5FF42A0EADEB}" type="presParOf" srcId="{E9ED8C98-052E-45CC-AD9D-CBBB348D5BCA}" destId="{D4B92A60-E300-4D4E-B945-941938B7B9DF}" srcOrd="0" destOrd="0" presId="urn:microsoft.com/office/officeart/2005/8/layout/hierarchy6"/>
    <dgm:cxn modelId="{28EE2390-575A-4010-8472-C07116723C2C}" type="presParOf" srcId="{E9ED8C98-052E-45CC-AD9D-CBBB348D5BCA}" destId="{E1F60757-9B46-40B8-9F71-2E39FC67084D}" srcOrd="1" destOrd="0" presId="urn:microsoft.com/office/officeart/2005/8/layout/hierarchy6"/>
    <dgm:cxn modelId="{508278E5-CDA6-4172-99A9-68A85F8B9703}" type="presParOf" srcId="{A7CEADA8-E2B2-4C37-BAF5-57E7EAC16323}" destId="{EBF739BC-A5D4-4746-B16F-EAE35D6D497D}" srcOrd="2" destOrd="0" presId="urn:microsoft.com/office/officeart/2005/8/layout/hierarchy6"/>
    <dgm:cxn modelId="{B3B6E462-1FCC-4A7A-B613-85DA5A6FACC0}" type="presParOf" srcId="{A7CEADA8-E2B2-4C37-BAF5-57E7EAC16323}" destId="{3B2EADFD-4E97-4FFD-A260-C95DFC1C043D}" srcOrd="3" destOrd="0" presId="urn:microsoft.com/office/officeart/2005/8/layout/hierarchy6"/>
    <dgm:cxn modelId="{000D1BE3-25AD-4308-9EF3-78C3528A364A}" type="presParOf" srcId="{3B2EADFD-4E97-4FFD-A260-C95DFC1C043D}" destId="{46947B5F-812A-4DE3-BB39-D0007824972F}" srcOrd="0" destOrd="0" presId="urn:microsoft.com/office/officeart/2005/8/layout/hierarchy6"/>
    <dgm:cxn modelId="{E89D43FD-021B-49E5-8C7E-9C682919FF68}" type="presParOf" srcId="{3B2EADFD-4E97-4FFD-A260-C95DFC1C043D}" destId="{A00B2676-A853-4661-B549-350DD311D946}" srcOrd="1" destOrd="0" presId="urn:microsoft.com/office/officeart/2005/8/layout/hierarchy6"/>
    <dgm:cxn modelId="{99E343E4-EC59-4CEC-9AE8-4726DC43E3FF}" type="presParOf" srcId="{A00B2676-A853-4661-B549-350DD311D946}" destId="{35EADC29-5C37-4CEC-A703-B9AD8D234828}" srcOrd="0" destOrd="0" presId="urn:microsoft.com/office/officeart/2005/8/layout/hierarchy6"/>
    <dgm:cxn modelId="{4E370AC1-BB97-429B-A6B5-852EC06BED8A}" type="presParOf" srcId="{A00B2676-A853-4661-B549-350DD311D946}" destId="{91BE8A2B-1C0B-411F-9B0E-FEB79D1C40E1}" srcOrd="1" destOrd="0" presId="urn:microsoft.com/office/officeart/2005/8/layout/hierarchy6"/>
    <dgm:cxn modelId="{6FBD9353-3671-4427-945E-05CEBABFB8D5}" type="presParOf" srcId="{91BE8A2B-1C0B-411F-9B0E-FEB79D1C40E1}" destId="{FC8EA391-4DF3-449E-AA37-A2478852270E}" srcOrd="0" destOrd="0" presId="urn:microsoft.com/office/officeart/2005/8/layout/hierarchy6"/>
    <dgm:cxn modelId="{833EBC8D-C85A-4023-B7FD-027536355139}" type="presParOf" srcId="{91BE8A2B-1C0B-411F-9B0E-FEB79D1C40E1}" destId="{60823877-A220-4B15-BBC5-628B18679D2F}" srcOrd="1" destOrd="0" presId="urn:microsoft.com/office/officeart/2005/8/layout/hierarchy6"/>
    <dgm:cxn modelId="{EDD54451-2110-4DA2-95CC-25DDA0959D12}" type="presParOf" srcId="{2D49B6BE-1CD0-4C18-AE56-B24736B5F770}" destId="{A2E0F0C4-E039-4D2A-85B0-C76A807FF680}" srcOrd="2" destOrd="0" presId="urn:microsoft.com/office/officeart/2005/8/layout/hierarchy6"/>
    <dgm:cxn modelId="{C4578201-B5D8-4153-BE88-9BB419E43764}" type="presParOf" srcId="{2D49B6BE-1CD0-4C18-AE56-B24736B5F770}" destId="{88536704-F860-4A6C-91FB-015940265F21}" srcOrd="3" destOrd="0" presId="urn:microsoft.com/office/officeart/2005/8/layout/hierarchy6"/>
    <dgm:cxn modelId="{3AE8F88C-BC20-4C68-8A83-1304A6717040}" type="presParOf" srcId="{88536704-F860-4A6C-91FB-015940265F21}" destId="{E363DC33-C8BE-4918-8061-6DC44EE7F808}" srcOrd="0" destOrd="0" presId="urn:microsoft.com/office/officeart/2005/8/layout/hierarchy6"/>
    <dgm:cxn modelId="{D6875591-5072-48AA-B987-4F7CEA4BDD3B}" type="presParOf" srcId="{88536704-F860-4A6C-91FB-015940265F21}" destId="{5D03EE1E-16CF-4FC6-B1A2-CB046CE600BE}" srcOrd="1" destOrd="0" presId="urn:microsoft.com/office/officeart/2005/8/layout/hierarchy6"/>
    <dgm:cxn modelId="{7336F113-5907-4833-9866-9AD1BEFCFB17}" type="presParOf" srcId="{5D03EE1E-16CF-4FC6-B1A2-CB046CE600BE}" destId="{3389B813-01FA-4FDF-83E8-1A38CF57D604}" srcOrd="0" destOrd="0" presId="urn:microsoft.com/office/officeart/2005/8/layout/hierarchy6"/>
    <dgm:cxn modelId="{96470C9E-5BED-418F-A49A-DFBCCABDDEDB}" type="presParOf" srcId="{5D03EE1E-16CF-4FC6-B1A2-CB046CE600BE}" destId="{056CF765-D02E-4073-A820-0A6EF67E6CFB}" srcOrd="1" destOrd="0" presId="urn:microsoft.com/office/officeart/2005/8/layout/hierarchy6"/>
    <dgm:cxn modelId="{9A80ABD8-C20F-4C20-BD09-C09AF1A690E6}" type="presParOf" srcId="{056CF765-D02E-4073-A820-0A6EF67E6CFB}" destId="{AD7C1F49-16C2-443B-A7A3-50D3F5E864C0}" srcOrd="0" destOrd="0" presId="urn:microsoft.com/office/officeart/2005/8/layout/hierarchy6"/>
    <dgm:cxn modelId="{6150FF77-FF34-4C62-ADBD-F3C863604F1E}" type="presParOf" srcId="{056CF765-D02E-4073-A820-0A6EF67E6CFB}" destId="{11E09EE8-6663-4670-B9D5-6EDC6F269E0C}" srcOrd="1" destOrd="0" presId="urn:microsoft.com/office/officeart/2005/8/layout/hierarchy6"/>
    <dgm:cxn modelId="{257BF671-0264-44F3-B9B1-139B57C48E12}" type="presParOf" srcId="{51F291AC-9C00-4A33-88AE-83271B743448}" destId="{72D489D8-6DF1-4FA3-BA71-AB7FF62DB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2D15A-490B-4F96-A6BE-C5C05244E732}">
      <dsp:nvSpPr>
        <dsp:cNvPr id="0" name=""/>
        <dsp:cNvSpPr/>
      </dsp:nvSpPr>
      <dsp:spPr>
        <a:xfrm>
          <a:off x="640079" y="0"/>
          <a:ext cx="7254240" cy="5638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5EDC2-E764-4DFE-82E3-0E8087646F29}">
      <dsp:nvSpPr>
        <dsp:cNvPr id="0" name=""/>
        <dsp:cNvSpPr/>
      </dsp:nvSpPr>
      <dsp:spPr>
        <a:xfrm>
          <a:off x="2917" y="1691640"/>
          <a:ext cx="1895236" cy="225552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May 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Test for Small Contractors for Conversion (exception:  GSA 12 due to capped contract)</a:t>
          </a:r>
          <a:endParaRPr lang="en-US" sz="12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5435" y="1784158"/>
        <a:ext cx="1710200" cy="2070484"/>
      </dsp:txXfrm>
    </dsp:sp>
    <dsp:sp modelId="{1AB03430-0D67-4DAD-9C8F-6A84670F493A}">
      <dsp:nvSpPr>
        <dsp:cNvPr id="0" name=""/>
        <dsp:cNvSpPr/>
      </dsp:nvSpPr>
      <dsp:spPr>
        <a:xfrm>
          <a:off x="2214026" y="1691640"/>
          <a:ext cx="1895236" cy="225552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Freeze Auto Assignment and Choice for Relinquishing Contractors (exceptions: GSA 6 where both incumbents are relinquishing, GSA 12 due to capped contract)</a:t>
          </a:r>
          <a:endParaRPr lang="en-US" sz="12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306544" y="1784158"/>
        <a:ext cx="1710200" cy="2070484"/>
      </dsp:txXfrm>
    </dsp:sp>
    <dsp:sp modelId="{BCECE3AC-41C7-4AF7-BBCA-7FB4B2E2BB6F}">
      <dsp:nvSpPr>
        <dsp:cNvPr id="0" name=""/>
        <dsp:cNvSpPr/>
      </dsp:nvSpPr>
      <dsp:spPr>
        <a:xfrm>
          <a:off x="4425136" y="1691640"/>
          <a:ext cx="1895236" cy="225552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September 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Test for Small Contractors for Enhanced 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517654" y="1784158"/>
        <a:ext cx="1710200" cy="2070484"/>
      </dsp:txXfrm>
    </dsp:sp>
    <dsp:sp modelId="{9133BF53-A8FB-4710-B6FB-B323C164E7D7}">
      <dsp:nvSpPr>
        <dsp:cNvPr id="0" name=""/>
        <dsp:cNvSpPr/>
      </dsp:nvSpPr>
      <dsp:spPr>
        <a:xfrm>
          <a:off x="6636246" y="1691640"/>
          <a:ext cx="1895236" cy="225552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October 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Adjustments, Conversion, Enhanced 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728764" y="1784158"/>
        <a:ext cx="1710200" cy="2070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CC315-4E20-42CB-B7DA-34709750AEFF}">
      <dsp:nvSpPr>
        <dsp:cNvPr id="0" name=""/>
        <dsp:cNvSpPr/>
      </dsp:nvSpPr>
      <dsp:spPr>
        <a:xfrm>
          <a:off x="2810404" y="807"/>
          <a:ext cx="1764533" cy="599572"/>
        </a:xfrm>
        <a:prstGeom prst="flowChartInputOutpu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Enrollee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163311" y="807"/>
        <a:ext cx="1058719" cy="599572"/>
      </dsp:txXfrm>
    </dsp:sp>
    <dsp:sp modelId="{A07092CB-ED2A-43BA-97D6-585579B6B62E}">
      <dsp:nvSpPr>
        <dsp:cNvPr id="0" name=""/>
        <dsp:cNvSpPr/>
      </dsp:nvSpPr>
      <dsp:spPr>
        <a:xfrm>
          <a:off x="3646951" y="600379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5B55D-7EF5-4D41-9357-E2A6986AF345}">
      <dsp:nvSpPr>
        <dsp:cNvPr id="0" name=""/>
        <dsp:cNvSpPr/>
      </dsp:nvSpPr>
      <dsp:spPr>
        <a:xfrm>
          <a:off x="2429404" y="840209"/>
          <a:ext cx="2526533" cy="599572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NB, FC, Reenrollment, etc.?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61037" y="990102"/>
        <a:ext cx="1263267" cy="299786"/>
      </dsp:txXfrm>
    </dsp:sp>
    <dsp:sp modelId="{CDB41430-22D6-4FEC-8CB2-87228F2E9D58}">
      <dsp:nvSpPr>
        <dsp:cNvPr id="0" name=""/>
        <dsp:cNvSpPr/>
      </dsp:nvSpPr>
      <dsp:spPr>
        <a:xfrm>
          <a:off x="1910346" y="1439781"/>
          <a:ext cx="1782325" cy="239829"/>
        </a:xfrm>
        <a:custGeom>
          <a:avLst/>
          <a:gdLst/>
          <a:ahLst/>
          <a:cxnLst/>
          <a:rect l="0" t="0" r="0" b="0"/>
          <a:pathLst>
            <a:path>
              <a:moveTo>
                <a:pt x="1782325" y="0"/>
              </a:moveTo>
              <a:lnTo>
                <a:pt x="1782325" y="119914"/>
              </a:lnTo>
              <a:lnTo>
                <a:pt x="0" y="119914"/>
              </a:lnTo>
              <a:lnTo>
                <a:pt x="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D6FE-3E17-4E74-BE89-0EB71E186FE8}">
      <dsp:nvSpPr>
        <dsp:cNvPr id="0" name=""/>
        <dsp:cNvSpPr/>
      </dsp:nvSpPr>
      <dsp:spPr>
        <a:xfrm>
          <a:off x="1460666" y="1679610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85506" y="1679610"/>
        <a:ext cx="449679" cy="449679"/>
      </dsp:txXfrm>
    </dsp:sp>
    <dsp:sp modelId="{FA9EC79E-845C-4C23-8F66-2B9F2838AF10}">
      <dsp:nvSpPr>
        <dsp:cNvPr id="0" name=""/>
        <dsp:cNvSpPr/>
      </dsp:nvSpPr>
      <dsp:spPr>
        <a:xfrm>
          <a:off x="1864626" y="2279183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308A2-14F9-4B6E-84CE-AC83FB975CA5}">
      <dsp:nvSpPr>
        <dsp:cNvPr id="0" name=""/>
        <dsp:cNvSpPr/>
      </dsp:nvSpPr>
      <dsp:spPr>
        <a:xfrm>
          <a:off x="1142999" y="2519012"/>
          <a:ext cx="1534693" cy="599572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Plan</a:t>
          </a:r>
        </a:p>
      </dsp:txBody>
      <dsp:txXfrm>
        <a:off x="1215329" y="2606810"/>
        <a:ext cx="1390033" cy="423976"/>
      </dsp:txXfrm>
    </dsp:sp>
    <dsp:sp modelId="{A2E0F0C4-E039-4D2A-85B0-C76A807FF680}">
      <dsp:nvSpPr>
        <dsp:cNvPr id="0" name=""/>
        <dsp:cNvSpPr/>
      </dsp:nvSpPr>
      <dsp:spPr>
        <a:xfrm>
          <a:off x="3692671" y="1439781"/>
          <a:ext cx="1782325" cy="239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14"/>
              </a:lnTo>
              <a:lnTo>
                <a:pt x="1782325" y="119914"/>
              </a:lnTo>
              <a:lnTo>
                <a:pt x="1782325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DC33-C8BE-4918-8061-6DC44EE7F808}">
      <dsp:nvSpPr>
        <dsp:cNvPr id="0" name=""/>
        <dsp:cNvSpPr/>
      </dsp:nvSpPr>
      <dsp:spPr>
        <a:xfrm>
          <a:off x="5025316" y="1679610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250156" y="1679610"/>
        <a:ext cx="449679" cy="449679"/>
      </dsp:txXfrm>
    </dsp:sp>
    <dsp:sp modelId="{1BF8D1B4-CD0D-472B-A788-EC803A936DF8}">
      <dsp:nvSpPr>
        <dsp:cNvPr id="0" name=""/>
        <dsp:cNvSpPr/>
      </dsp:nvSpPr>
      <dsp:spPr>
        <a:xfrm>
          <a:off x="5429276" y="2279183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F08FA-CD38-461E-899B-4C189085E6B4}">
      <dsp:nvSpPr>
        <dsp:cNvPr id="0" name=""/>
        <dsp:cNvSpPr/>
      </dsp:nvSpPr>
      <dsp:spPr>
        <a:xfrm>
          <a:off x="4389816" y="2519012"/>
          <a:ext cx="2170360" cy="599572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 to September 30?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32406" y="2668905"/>
        <a:ext cx="1085180" cy="299786"/>
      </dsp:txXfrm>
    </dsp:sp>
    <dsp:sp modelId="{845C9E27-0885-47FE-AF60-D4BF8DBF28EE}">
      <dsp:nvSpPr>
        <dsp:cNvPr id="0" name=""/>
        <dsp:cNvSpPr/>
      </dsp:nvSpPr>
      <dsp:spPr>
        <a:xfrm>
          <a:off x="4413487" y="3118585"/>
          <a:ext cx="1061509" cy="239829"/>
        </a:xfrm>
        <a:custGeom>
          <a:avLst/>
          <a:gdLst/>
          <a:ahLst/>
          <a:cxnLst/>
          <a:rect l="0" t="0" r="0" b="0"/>
          <a:pathLst>
            <a:path>
              <a:moveTo>
                <a:pt x="1061509" y="0"/>
              </a:moveTo>
              <a:lnTo>
                <a:pt x="1061509" y="119914"/>
              </a:lnTo>
              <a:lnTo>
                <a:pt x="0" y="119914"/>
              </a:lnTo>
              <a:lnTo>
                <a:pt x="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3C0E9-40B9-4433-A564-8420B1E35D59}">
      <dsp:nvSpPr>
        <dsp:cNvPr id="0" name=""/>
        <dsp:cNvSpPr/>
      </dsp:nvSpPr>
      <dsp:spPr>
        <a:xfrm>
          <a:off x="3963807" y="3358414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88647" y="3358414"/>
        <a:ext cx="449679" cy="449679"/>
      </dsp:txXfrm>
    </dsp:sp>
    <dsp:sp modelId="{F3D62255-C794-4593-94AE-FB9C847DD709}">
      <dsp:nvSpPr>
        <dsp:cNvPr id="0" name=""/>
        <dsp:cNvSpPr/>
      </dsp:nvSpPr>
      <dsp:spPr>
        <a:xfrm>
          <a:off x="4367767" y="3957987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2E2B-5F1F-43BB-B1D1-F4F4276014E7}">
      <dsp:nvSpPr>
        <dsp:cNvPr id="0" name=""/>
        <dsp:cNvSpPr/>
      </dsp:nvSpPr>
      <dsp:spPr>
        <a:xfrm>
          <a:off x="3760237" y="4197816"/>
          <a:ext cx="1306498" cy="599572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086862" y="4347709"/>
        <a:ext cx="653249" cy="299786"/>
      </dsp:txXfrm>
    </dsp:sp>
    <dsp:sp modelId="{5BD2473B-A2F4-4FB3-911C-ADD8647265F8}">
      <dsp:nvSpPr>
        <dsp:cNvPr id="0" name=""/>
        <dsp:cNvSpPr/>
      </dsp:nvSpPr>
      <dsp:spPr>
        <a:xfrm>
          <a:off x="3599306" y="4797389"/>
          <a:ext cx="814180" cy="239829"/>
        </a:xfrm>
        <a:custGeom>
          <a:avLst/>
          <a:gdLst/>
          <a:ahLst/>
          <a:cxnLst/>
          <a:rect l="0" t="0" r="0" b="0"/>
          <a:pathLst>
            <a:path>
              <a:moveTo>
                <a:pt x="814180" y="0"/>
              </a:moveTo>
              <a:lnTo>
                <a:pt x="814180" y="119914"/>
              </a:lnTo>
              <a:lnTo>
                <a:pt x="0" y="119914"/>
              </a:lnTo>
              <a:lnTo>
                <a:pt x="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60B09-A725-4B67-917F-E218A9B2D0C5}">
      <dsp:nvSpPr>
        <dsp:cNvPr id="0" name=""/>
        <dsp:cNvSpPr/>
      </dsp:nvSpPr>
      <dsp:spPr>
        <a:xfrm>
          <a:off x="3149627" y="5037218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374467" y="5037218"/>
        <a:ext cx="449679" cy="449679"/>
      </dsp:txXfrm>
    </dsp:sp>
    <dsp:sp modelId="{3389B813-01FA-4FDF-83E8-1A38CF57D604}">
      <dsp:nvSpPr>
        <dsp:cNvPr id="0" name=""/>
        <dsp:cNvSpPr/>
      </dsp:nvSpPr>
      <dsp:spPr>
        <a:xfrm>
          <a:off x="3553586" y="5636790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C1F49-16C2-443B-A7A3-50D3F5E864C0}">
      <dsp:nvSpPr>
        <dsp:cNvPr id="0" name=""/>
        <dsp:cNvSpPr/>
      </dsp:nvSpPr>
      <dsp:spPr>
        <a:xfrm>
          <a:off x="2947500" y="5876620"/>
          <a:ext cx="1303612" cy="599572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08939" y="5964418"/>
        <a:ext cx="1180734" cy="423976"/>
      </dsp:txXfrm>
    </dsp:sp>
    <dsp:sp modelId="{788B1D7A-EE44-4689-9DF5-F44010500CC3}">
      <dsp:nvSpPr>
        <dsp:cNvPr id="0" name=""/>
        <dsp:cNvSpPr/>
      </dsp:nvSpPr>
      <dsp:spPr>
        <a:xfrm>
          <a:off x="4413487" y="4797389"/>
          <a:ext cx="814180" cy="239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14"/>
              </a:lnTo>
              <a:lnTo>
                <a:pt x="814180" y="119914"/>
              </a:lnTo>
              <a:lnTo>
                <a:pt x="81418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72DAD-BC04-4FF6-AFA2-C5B8C1C18F5E}">
      <dsp:nvSpPr>
        <dsp:cNvPr id="0" name=""/>
        <dsp:cNvSpPr/>
      </dsp:nvSpPr>
      <dsp:spPr>
        <a:xfrm>
          <a:off x="4777988" y="5037218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sp:txBody>
      <dsp:txXfrm>
        <a:off x="5002828" y="5037218"/>
        <a:ext cx="449679" cy="449679"/>
      </dsp:txXfrm>
    </dsp:sp>
    <dsp:sp modelId="{01806C4E-8416-485D-8408-75B65CE469D6}">
      <dsp:nvSpPr>
        <dsp:cNvPr id="0" name=""/>
        <dsp:cNvSpPr/>
      </dsp:nvSpPr>
      <dsp:spPr>
        <a:xfrm>
          <a:off x="5181948" y="5636790"/>
          <a:ext cx="91440" cy="2398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35EDC-7920-496D-A7C3-78862ECDC50F}">
      <dsp:nvSpPr>
        <dsp:cNvPr id="0" name=""/>
        <dsp:cNvSpPr/>
      </dsp:nvSpPr>
      <dsp:spPr>
        <a:xfrm>
          <a:off x="4520920" y="5876620"/>
          <a:ext cx="1413495" cy="599572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587537" y="5964418"/>
        <a:ext cx="1280261" cy="423976"/>
      </dsp:txXfrm>
    </dsp:sp>
    <dsp:sp modelId="{4050A04A-C8B9-4B14-ABC7-423F99E93FC1}">
      <dsp:nvSpPr>
        <dsp:cNvPr id="0" name=""/>
        <dsp:cNvSpPr/>
      </dsp:nvSpPr>
      <dsp:spPr>
        <a:xfrm>
          <a:off x="5474996" y="3118585"/>
          <a:ext cx="1061509" cy="239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14"/>
              </a:lnTo>
              <a:lnTo>
                <a:pt x="1061509" y="119914"/>
              </a:lnTo>
              <a:lnTo>
                <a:pt x="1061509" y="23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9C516-CB1B-4F92-AB9C-2E99B59637EA}">
      <dsp:nvSpPr>
        <dsp:cNvPr id="0" name=""/>
        <dsp:cNvSpPr/>
      </dsp:nvSpPr>
      <dsp:spPr>
        <a:xfrm>
          <a:off x="6086825" y="3358414"/>
          <a:ext cx="899359" cy="59957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311665" y="3358414"/>
        <a:ext cx="449679" cy="449679"/>
      </dsp:txXfrm>
    </dsp:sp>
    <dsp:sp modelId="{FEC70AF0-A671-4E40-B4D5-2B96BD878D27}">
      <dsp:nvSpPr>
        <dsp:cNvPr id="0" name=""/>
        <dsp:cNvSpPr/>
      </dsp:nvSpPr>
      <dsp:spPr>
        <a:xfrm>
          <a:off x="6536505" y="3957987"/>
          <a:ext cx="815233" cy="176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26"/>
              </a:lnTo>
              <a:lnTo>
                <a:pt x="815233" y="88026"/>
              </a:lnTo>
              <a:lnTo>
                <a:pt x="815233" y="176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3E4A9-153C-4262-811E-2495DB61C87E}">
      <dsp:nvSpPr>
        <dsp:cNvPr id="0" name=""/>
        <dsp:cNvSpPr/>
      </dsp:nvSpPr>
      <dsp:spPr>
        <a:xfrm>
          <a:off x="6762388" y="4134039"/>
          <a:ext cx="1178700" cy="1281286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August 1 to September 30 Enrollment Chart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762388" y="4134039"/>
        <a:ext cx="1178700" cy="1025029"/>
      </dsp:txXfrm>
    </dsp:sp>
    <dsp:sp modelId="{AF9EBD9D-FEEA-4C91-A1E8-9C07F24C1A03}">
      <dsp:nvSpPr>
        <dsp:cNvPr id="0" name=""/>
        <dsp:cNvSpPr/>
      </dsp:nvSpPr>
      <dsp:spPr>
        <a:xfrm>
          <a:off x="7351738" y="5415326"/>
          <a:ext cx="762602" cy="740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238"/>
              </a:lnTo>
              <a:lnTo>
                <a:pt x="762602" y="370238"/>
              </a:lnTo>
              <a:lnTo>
                <a:pt x="762602" y="7404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F670D-595C-4323-9EAD-3CCAE34405C7}">
      <dsp:nvSpPr>
        <dsp:cNvPr id="0" name=""/>
        <dsp:cNvSpPr/>
      </dsp:nvSpPr>
      <dsp:spPr>
        <a:xfrm flipH="1">
          <a:off x="7959826" y="6155802"/>
          <a:ext cx="309028" cy="321197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005082" y="6202840"/>
        <a:ext cx="218516" cy="227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39E7D-810F-4759-98DB-106149921A98}">
      <dsp:nvSpPr>
        <dsp:cNvPr id="0" name=""/>
        <dsp:cNvSpPr/>
      </dsp:nvSpPr>
      <dsp:spPr>
        <a:xfrm>
          <a:off x="3858969" y="111980"/>
          <a:ext cx="255847" cy="318684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896437" y="158650"/>
        <a:ext cx="180911" cy="225344"/>
      </dsp:txXfrm>
    </dsp:sp>
    <dsp:sp modelId="{42494034-0C80-4A24-A5AE-462DB088018A}">
      <dsp:nvSpPr>
        <dsp:cNvPr id="0" name=""/>
        <dsp:cNvSpPr/>
      </dsp:nvSpPr>
      <dsp:spPr>
        <a:xfrm>
          <a:off x="3941173" y="430665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29077-7183-4D28-A407-F4D4D1881D8A}">
      <dsp:nvSpPr>
        <dsp:cNvPr id="0" name=""/>
        <dsp:cNvSpPr/>
      </dsp:nvSpPr>
      <dsp:spPr>
        <a:xfrm>
          <a:off x="2726280" y="694411"/>
          <a:ext cx="2521225" cy="503182"/>
        </a:xfrm>
        <a:prstGeom prst="flowChartAlternateProcess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August 1 to September 30 Enrollment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750843" y="718974"/>
        <a:ext cx="2472099" cy="454056"/>
      </dsp:txXfrm>
    </dsp:sp>
    <dsp:sp modelId="{A07092CB-ED2A-43BA-97D6-585579B6B62E}">
      <dsp:nvSpPr>
        <dsp:cNvPr id="0" name=""/>
        <dsp:cNvSpPr/>
      </dsp:nvSpPr>
      <dsp:spPr>
        <a:xfrm>
          <a:off x="3941173" y="1197593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5B55D-7EF5-4D41-9357-E2A6986AF345}">
      <dsp:nvSpPr>
        <dsp:cNvPr id="0" name=""/>
        <dsp:cNvSpPr/>
      </dsp:nvSpPr>
      <dsp:spPr>
        <a:xfrm>
          <a:off x="3563827" y="1461340"/>
          <a:ext cx="846131" cy="559089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75360" y="1601112"/>
        <a:ext cx="423065" cy="279545"/>
      </dsp:txXfrm>
    </dsp:sp>
    <dsp:sp modelId="{CDB41430-22D6-4FEC-8CB2-87228F2E9D58}">
      <dsp:nvSpPr>
        <dsp:cNvPr id="0" name=""/>
        <dsp:cNvSpPr/>
      </dsp:nvSpPr>
      <dsp:spPr>
        <a:xfrm>
          <a:off x="2889960" y="2020430"/>
          <a:ext cx="1096932" cy="263746"/>
        </a:xfrm>
        <a:custGeom>
          <a:avLst/>
          <a:gdLst/>
          <a:ahLst/>
          <a:cxnLst/>
          <a:rect l="0" t="0" r="0" b="0"/>
          <a:pathLst>
            <a:path>
              <a:moveTo>
                <a:pt x="1096932" y="0"/>
              </a:moveTo>
              <a:lnTo>
                <a:pt x="1096932" y="131873"/>
              </a:lnTo>
              <a:lnTo>
                <a:pt x="0" y="131873"/>
              </a:lnTo>
              <a:lnTo>
                <a:pt x="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D6FE-3E17-4E74-BE89-0EB71E186FE8}">
      <dsp:nvSpPr>
        <dsp:cNvPr id="0" name=""/>
        <dsp:cNvSpPr/>
      </dsp:nvSpPr>
      <dsp:spPr>
        <a:xfrm>
          <a:off x="1949513" y="2284176"/>
          <a:ext cx="1880894" cy="911474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GSAs 2, 4, 8, 10, 14 and Santa Cruz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19737" y="2284176"/>
        <a:ext cx="940447" cy="683606"/>
      </dsp:txXfrm>
    </dsp:sp>
    <dsp:sp modelId="{827B12FC-38B8-4125-9535-BF059E23033B}">
      <dsp:nvSpPr>
        <dsp:cNvPr id="0" name=""/>
        <dsp:cNvSpPr/>
      </dsp:nvSpPr>
      <dsp:spPr>
        <a:xfrm>
          <a:off x="2844240" y="3195651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24718-9281-41A9-8066-B88A9D1A5D31}">
      <dsp:nvSpPr>
        <dsp:cNvPr id="0" name=""/>
        <dsp:cNvSpPr/>
      </dsp:nvSpPr>
      <dsp:spPr>
        <a:xfrm>
          <a:off x="2109180" y="3459397"/>
          <a:ext cx="1561560" cy="711950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Freeze Enrollment and 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21492" y="3459397"/>
        <a:ext cx="936936" cy="711950"/>
      </dsp:txXfrm>
    </dsp:sp>
    <dsp:sp modelId="{FA9EC79E-845C-4C23-8F66-2B9F2838AF10}">
      <dsp:nvSpPr>
        <dsp:cNvPr id="0" name=""/>
        <dsp:cNvSpPr/>
      </dsp:nvSpPr>
      <dsp:spPr>
        <a:xfrm>
          <a:off x="2844240" y="4171348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308A2-14F9-4B6E-84CE-AC83FB975CA5}">
      <dsp:nvSpPr>
        <dsp:cNvPr id="0" name=""/>
        <dsp:cNvSpPr/>
      </dsp:nvSpPr>
      <dsp:spPr>
        <a:xfrm>
          <a:off x="2184560" y="4435095"/>
          <a:ext cx="1410799" cy="571795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</a:p>
      </dsp:txBody>
      <dsp:txXfrm>
        <a:off x="2537260" y="4578044"/>
        <a:ext cx="705399" cy="285897"/>
      </dsp:txXfrm>
    </dsp:sp>
    <dsp:sp modelId="{D444D8D3-DC59-4EBC-AEEC-ACB3212408D5}">
      <dsp:nvSpPr>
        <dsp:cNvPr id="0" name=""/>
        <dsp:cNvSpPr/>
      </dsp:nvSpPr>
      <dsp:spPr>
        <a:xfrm>
          <a:off x="2247078" y="5006890"/>
          <a:ext cx="642882" cy="263746"/>
        </a:xfrm>
        <a:custGeom>
          <a:avLst/>
          <a:gdLst/>
          <a:ahLst/>
          <a:cxnLst/>
          <a:rect l="0" t="0" r="0" b="0"/>
          <a:pathLst>
            <a:path>
              <a:moveTo>
                <a:pt x="642882" y="0"/>
              </a:moveTo>
              <a:lnTo>
                <a:pt x="642882" y="131873"/>
              </a:lnTo>
              <a:lnTo>
                <a:pt x="0" y="131873"/>
              </a:lnTo>
              <a:lnTo>
                <a:pt x="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94AA4-F372-4466-93A3-C8C370726E87}">
      <dsp:nvSpPr>
        <dsp:cNvPr id="0" name=""/>
        <dsp:cNvSpPr/>
      </dsp:nvSpPr>
      <dsp:spPr>
        <a:xfrm>
          <a:off x="1752554" y="5270637"/>
          <a:ext cx="989049" cy="32366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999816" y="5270637"/>
        <a:ext cx="494525" cy="242752"/>
      </dsp:txXfrm>
    </dsp:sp>
    <dsp:sp modelId="{0DB0CEE5-2873-4115-A342-E4A890864F06}">
      <dsp:nvSpPr>
        <dsp:cNvPr id="0" name=""/>
        <dsp:cNvSpPr/>
      </dsp:nvSpPr>
      <dsp:spPr>
        <a:xfrm>
          <a:off x="2201358" y="5594306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5EB07-8A8D-4D1D-9690-729E6C507DF5}">
      <dsp:nvSpPr>
        <dsp:cNvPr id="0" name=""/>
        <dsp:cNvSpPr/>
      </dsp:nvSpPr>
      <dsp:spPr>
        <a:xfrm>
          <a:off x="1752554" y="5858053"/>
          <a:ext cx="989049" cy="659366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799168" y="5954607"/>
        <a:ext cx="895821" cy="466258"/>
      </dsp:txXfrm>
    </dsp:sp>
    <dsp:sp modelId="{292ABBC4-6804-4B83-A3A2-B8E04F4D71EC}">
      <dsp:nvSpPr>
        <dsp:cNvPr id="0" name=""/>
        <dsp:cNvSpPr/>
      </dsp:nvSpPr>
      <dsp:spPr>
        <a:xfrm>
          <a:off x="2889960" y="5006890"/>
          <a:ext cx="642882" cy="263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73"/>
              </a:lnTo>
              <a:lnTo>
                <a:pt x="642882" y="131873"/>
              </a:lnTo>
              <a:lnTo>
                <a:pt x="642882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55B3D-64AD-4739-BF1D-F000A3071335}">
      <dsp:nvSpPr>
        <dsp:cNvPr id="0" name=""/>
        <dsp:cNvSpPr/>
      </dsp:nvSpPr>
      <dsp:spPr>
        <a:xfrm>
          <a:off x="3038318" y="5270637"/>
          <a:ext cx="989049" cy="32366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85580" y="5270637"/>
        <a:ext cx="494525" cy="242752"/>
      </dsp:txXfrm>
    </dsp:sp>
    <dsp:sp modelId="{0C8D4FA8-1D8E-47D1-995A-7FAF43819990}">
      <dsp:nvSpPr>
        <dsp:cNvPr id="0" name=""/>
        <dsp:cNvSpPr/>
      </dsp:nvSpPr>
      <dsp:spPr>
        <a:xfrm>
          <a:off x="3487122" y="5594306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D754F-34A7-498E-BBE1-41E8E1B05CFE}">
      <dsp:nvSpPr>
        <dsp:cNvPr id="0" name=""/>
        <dsp:cNvSpPr/>
      </dsp:nvSpPr>
      <dsp:spPr>
        <a:xfrm>
          <a:off x="3038318" y="5858053"/>
          <a:ext cx="989049" cy="659366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84932" y="5954607"/>
        <a:ext cx="895821" cy="466258"/>
      </dsp:txXfrm>
    </dsp:sp>
    <dsp:sp modelId="{A2E0F0C4-E039-4D2A-85B0-C76A807FF680}">
      <dsp:nvSpPr>
        <dsp:cNvPr id="0" name=""/>
        <dsp:cNvSpPr/>
      </dsp:nvSpPr>
      <dsp:spPr>
        <a:xfrm>
          <a:off x="3986893" y="2020430"/>
          <a:ext cx="1302051" cy="263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73"/>
              </a:lnTo>
              <a:lnTo>
                <a:pt x="1302051" y="131873"/>
              </a:lnTo>
              <a:lnTo>
                <a:pt x="1302051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DC33-C8BE-4918-8061-6DC44EE7F808}">
      <dsp:nvSpPr>
        <dsp:cNvPr id="0" name=""/>
        <dsp:cNvSpPr/>
      </dsp:nvSpPr>
      <dsp:spPr>
        <a:xfrm>
          <a:off x="4553615" y="2284176"/>
          <a:ext cx="1470656" cy="659366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GSAs 6 and 12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21279" y="2284176"/>
        <a:ext cx="735328" cy="494525"/>
      </dsp:txXfrm>
    </dsp:sp>
    <dsp:sp modelId="{F3D62255-C794-4593-94AE-FB9C847DD709}">
      <dsp:nvSpPr>
        <dsp:cNvPr id="0" name=""/>
        <dsp:cNvSpPr/>
      </dsp:nvSpPr>
      <dsp:spPr>
        <a:xfrm>
          <a:off x="5243224" y="2943542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2E2B-5F1F-43BB-B1D1-F4F4276014E7}">
      <dsp:nvSpPr>
        <dsp:cNvPr id="0" name=""/>
        <dsp:cNvSpPr/>
      </dsp:nvSpPr>
      <dsp:spPr>
        <a:xfrm>
          <a:off x="4598157" y="3207289"/>
          <a:ext cx="1381573" cy="403762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Choice?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43550" y="3308230"/>
        <a:ext cx="690787" cy="201881"/>
      </dsp:txXfrm>
    </dsp:sp>
    <dsp:sp modelId="{5BD2473B-A2F4-4FB3-911C-ADD8647265F8}">
      <dsp:nvSpPr>
        <dsp:cNvPr id="0" name=""/>
        <dsp:cNvSpPr/>
      </dsp:nvSpPr>
      <dsp:spPr>
        <a:xfrm>
          <a:off x="4568318" y="3611052"/>
          <a:ext cx="720626" cy="263746"/>
        </a:xfrm>
        <a:custGeom>
          <a:avLst/>
          <a:gdLst/>
          <a:ahLst/>
          <a:cxnLst/>
          <a:rect l="0" t="0" r="0" b="0"/>
          <a:pathLst>
            <a:path>
              <a:moveTo>
                <a:pt x="720626" y="0"/>
              </a:moveTo>
              <a:lnTo>
                <a:pt x="720626" y="131873"/>
              </a:lnTo>
              <a:lnTo>
                <a:pt x="0" y="131873"/>
              </a:lnTo>
              <a:lnTo>
                <a:pt x="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60B09-A725-4B67-917F-E218A9B2D0C5}">
      <dsp:nvSpPr>
        <dsp:cNvPr id="0" name=""/>
        <dsp:cNvSpPr/>
      </dsp:nvSpPr>
      <dsp:spPr>
        <a:xfrm>
          <a:off x="4073793" y="3874798"/>
          <a:ext cx="989049" cy="32366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21055" y="3874798"/>
        <a:ext cx="494525" cy="242752"/>
      </dsp:txXfrm>
    </dsp:sp>
    <dsp:sp modelId="{3389B813-01FA-4FDF-83E8-1A38CF57D604}">
      <dsp:nvSpPr>
        <dsp:cNvPr id="0" name=""/>
        <dsp:cNvSpPr/>
      </dsp:nvSpPr>
      <dsp:spPr>
        <a:xfrm>
          <a:off x="4522598" y="4198468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C1F49-16C2-443B-A7A3-50D3F5E864C0}">
      <dsp:nvSpPr>
        <dsp:cNvPr id="0" name=""/>
        <dsp:cNvSpPr/>
      </dsp:nvSpPr>
      <dsp:spPr>
        <a:xfrm>
          <a:off x="3967455" y="4462214"/>
          <a:ext cx="1201724" cy="659366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Follows Choice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024092" y="4558768"/>
        <a:ext cx="1088450" cy="466258"/>
      </dsp:txXfrm>
    </dsp:sp>
    <dsp:sp modelId="{788B1D7A-EE44-4689-9DF5-F44010500CC3}">
      <dsp:nvSpPr>
        <dsp:cNvPr id="0" name=""/>
        <dsp:cNvSpPr/>
      </dsp:nvSpPr>
      <dsp:spPr>
        <a:xfrm>
          <a:off x="5288944" y="3611052"/>
          <a:ext cx="720626" cy="263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73"/>
              </a:lnTo>
              <a:lnTo>
                <a:pt x="720626" y="131873"/>
              </a:lnTo>
              <a:lnTo>
                <a:pt x="720626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72DAD-BC04-4FF6-AFA2-C5B8C1C18F5E}">
      <dsp:nvSpPr>
        <dsp:cNvPr id="0" name=""/>
        <dsp:cNvSpPr/>
      </dsp:nvSpPr>
      <dsp:spPr>
        <a:xfrm>
          <a:off x="5515045" y="3874798"/>
          <a:ext cx="989049" cy="32366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sp:txBody>
      <dsp:txXfrm>
        <a:off x="5762307" y="3874798"/>
        <a:ext cx="494525" cy="242752"/>
      </dsp:txXfrm>
    </dsp:sp>
    <dsp:sp modelId="{01806C4E-8416-485D-8408-75B65CE469D6}">
      <dsp:nvSpPr>
        <dsp:cNvPr id="0" name=""/>
        <dsp:cNvSpPr/>
      </dsp:nvSpPr>
      <dsp:spPr>
        <a:xfrm>
          <a:off x="5963850" y="4198468"/>
          <a:ext cx="91440" cy="263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35EDC-7920-496D-A7C3-78862ECDC50F}">
      <dsp:nvSpPr>
        <dsp:cNvPr id="0" name=""/>
        <dsp:cNvSpPr/>
      </dsp:nvSpPr>
      <dsp:spPr>
        <a:xfrm>
          <a:off x="5465895" y="4462214"/>
          <a:ext cx="1087350" cy="659366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517141" y="4558768"/>
        <a:ext cx="984858" cy="4662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CC315-4E20-42CB-B7DA-34709750AEFF}">
      <dsp:nvSpPr>
        <dsp:cNvPr id="0" name=""/>
        <dsp:cNvSpPr/>
      </dsp:nvSpPr>
      <dsp:spPr>
        <a:xfrm>
          <a:off x="277659" y="121433"/>
          <a:ext cx="1784374" cy="395999"/>
        </a:xfrm>
        <a:prstGeom prst="flowChartInputOutpu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Membership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34534" y="121433"/>
        <a:ext cx="1070624" cy="395999"/>
      </dsp:txXfrm>
    </dsp:sp>
    <dsp:sp modelId="{A07092CB-ED2A-43BA-97D6-585579B6B62E}">
      <dsp:nvSpPr>
        <dsp:cNvPr id="0" name=""/>
        <dsp:cNvSpPr/>
      </dsp:nvSpPr>
      <dsp:spPr>
        <a:xfrm>
          <a:off x="1169846" y="517432"/>
          <a:ext cx="1562305" cy="112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4"/>
              </a:lnTo>
              <a:lnTo>
                <a:pt x="1562305" y="56214"/>
              </a:lnTo>
              <a:lnTo>
                <a:pt x="1562305" y="1124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5B55D-7EF5-4D41-9357-E2A6986AF345}">
      <dsp:nvSpPr>
        <dsp:cNvPr id="0" name=""/>
        <dsp:cNvSpPr/>
      </dsp:nvSpPr>
      <dsp:spPr>
        <a:xfrm>
          <a:off x="2318388" y="629862"/>
          <a:ext cx="827527" cy="450849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CRS?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525270" y="742574"/>
        <a:ext cx="413763" cy="225425"/>
      </dsp:txXfrm>
    </dsp:sp>
    <dsp:sp modelId="{CDB41430-22D6-4FEC-8CB2-87228F2E9D58}">
      <dsp:nvSpPr>
        <dsp:cNvPr id="0" name=""/>
        <dsp:cNvSpPr/>
      </dsp:nvSpPr>
      <dsp:spPr>
        <a:xfrm>
          <a:off x="757166" y="1034991"/>
          <a:ext cx="1974985" cy="91440"/>
        </a:xfrm>
        <a:custGeom>
          <a:avLst/>
          <a:gdLst/>
          <a:ahLst/>
          <a:cxnLst/>
          <a:rect l="0" t="0" r="0" b="0"/>
          <a:pathLst>
            <a:path>
              <a:moveTo>
                <a:pt x="1974985" y="45720"/>
              </a:moveTo>
              <a:lnTo>
                <a:pt x="1974985" y="86905"/>
              </a:lnTo>
              <a:lnTo>
                <a:pt x="0" y="86905"/>
              </a:lnTo>
              <a:lnTo>
                <a:pt x="0" y="1280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D6FE-3E17-4E74-BE89-0EB71E186FE8}">
      <dsp:nvSpPr>
        <dsp:cNvPr id="0" name=""/>
        <dsp:cNvSpPr/>
      </dsp:nvSpPr>
      <dsp:spPr>
        <a:xfrm>
          <a:off x="399079" y="1163083"/>
          <a:ext cx="716174" cy="43845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78123" y="1163083"/>
        <a:ext cx="358087" cy="328844"/>
      </dsp:txXfrm>
    </dsp:sp>
    <dsp:sp modelId="{FA9EC79E-845C-4C23-8F66-2B9F2838AF10}">
      <dsp:nvSpPr>
        <dsp:cNvPr id="0" name=""/>
        <dsp:cNvSpPr/>
      </dsp:nvSpPr>
      <dsp:spPr>
        <a:xfrm>
          <a:off x="757166" y="1601543"/>
          <a:ext cx="875153" cy="12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1"/>
              </a:lnTo>
              <a:lnTo>
                <a:pt x="875153" y="60761"/>
              </a:lnTo>
              <a:lnTo>
                <a:pt x="875153" y="121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308A2-14F9-4B6E-84CE-AC83FB975CA5}">
      <dsp:nvSpPr>
        <dsp:cNvPr id="0" name=""/>
        <dsp:cNvSpPr/>
      </dsp:nvSpPr>
      <dsp:spPr>
        <a:xfrm>
          <a:off x="890434" y="1723067"/>
          <a:ext cx="1483771" cy="385702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to CRS</a:t>
          </a:r>
        </a:p>
      </dsp:txBody>
      <dsp:txXfrm>
        <a:off x="960364" y="1779547"/>
        <a:ext cx="1343911" cy="272742"/>
      </dsp:txXfrm>
    </dsp:sp>
    <dsp:sp modelId="{A2E0F0C4-E039-4D2A-85B0-C76A807FF680}">
      <dsp:nvSpPr>
        <dsp:cNvPr id="0" name=""/>
        <dsp:cNvSpPr/>
      </dsp:nvSpPr>
      <dsp:spPr>
        <a:xfrm>
          <a:off x="2732152" y="1034991"/>
          <a:ext cx="20688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6905"/>
              </a:lnTo>
              <a:lnTo>
                <a:pt x="2068852" y="86905"/>
              </a:lnTo>
              <a:lnTo>
                <a:pt x="2068852" y="1280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DC33-C8BE-4918-8061-6DC44EE7F808}">
      <dsp:nvSpPr>
        <dsp:cNvPr id="0" name=""/>
        <dsp:cNvSpPr/>
      </dsp:nvSpPr>
      <dsp:spPr>
        <a:xfrm>
          <a:off x="4460278" y="1163083"/>
          <a:ext cx="681453" cy="39809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30641" y="1163083"/>
        <a:ext cx="340727" cy="298574"/>
      </dsp:txXfrm>
    </dsp:sp>
    <dsp:sp modelId="{1BF8D1B4-CD0D-472B-A788-EC803A936DF8}">
      <dsp:nvSpPr>
        <dsp:cNvPr id="0" name=""/>
        <dsp:cNvSpPr/>
      </dsp:nvSpPr>
      <dsp:spPr>
        <a:xfrm>
          <a:off x="4801004" y="1561182"/>
          <a:ext cx="682655" cy="118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41"/>
              </a:lnTo>
              <a:lnTo>
                <a:pt x="682655" y="59041"/>
              </a:lnTo>
              <a:lnTo>
                <a:pt x="682655" y="1180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F08FA-CD38-461E-899B-4C189085E6B4}">
      <dsp:nvSpPr>
        <dsp:cNvPr id="0" name=""/>
        <dsp:cNvSpPr/>
      </dsp:nvSpPr>
      <dsp:spPr>
        <a:xfrm>
          <a:off x="5031266" y="1679266"/>
          <a:ext cx="904786" cy="482995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SMI?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257463" y="1800015"/>
        <a:ext cx="452393" cy="241497"/>
      </dsp:txXfrm>
    </dsp:sp>
    <dsp:sp modelId="{845C9E27-0885-47FE-AF60-D4BF8DBF28EE}">
      <dsp:nvSpPr>
        <dsp:cNvPr id="0" name=""/>
        <dsp:cNvSpPr/>
      </dsp:nvSpPr>
      <dsp:spPr>
        <a:xfrm>
          <a:off x="5483660" y="2162262"/>
          <a:ext cx="1259541" cy="119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12"/>
              </a:lnTo>
              <a:lnTo>
                <a:pt x="1259541" y="59912"/>
              </a:lnTo>
              <a:lnTo>
                <a:pt x="1259541" y="119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3C0E9-40B9-4433-A564-8420B1E35D59}">
      <dsp:nvSpPr>
        <dsp:cNvPr id="0" name=""/>
        <dsp:cNvSpPr/>
      </dsp:nvSpPr>
      <dsp:spPr>
        <a:xfrm>
          <a:off x="6282955" y="2282086"/>
          <a:ext cx="920491" cy="414378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513078" y="2282086"/>
        <a:ext cx="460245" cy="310784"/>
      </dsp:txXfrm>
    </dsp:sp>
    <dsp:sp modelId="{F3D62255-C794-4593-94AE-FB9C847DD709}">
      <dsp:nvSpPr>
        <dsp:cNvPr id="0" name=""/>
        <dsp:cNvSpPr/>
      </dsp:nvSpPr>
      <dsp:spPr>
        <a:xfrm>
          <a:off x="5614362" y="2696465"/>
          <a:ext cx="1128838" cy="146017"/>
        </a:xfrm>
        <a:custGeom>
          <a:avLst/>
          <a:gdLst/>
          <a:ahLst/>
          <a:cxnLst/>
          <a:rect l="0" t="0" r="0" b="0"/>
          <a:pathLst>
            <a:path>
              <a:moveTo>
                <a:pt x="1128838" y="0"/>
              </a:moveTo>
              <a:lnTo>
                <a:pt x="1128838" y="73008"/>
              </a:lnTo>
              <a:lnTo>
                <a:pt x="0" y="73008"/>
              </a:lnTo>
              <a:lnTo>
                <a:pt x="0" y="146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2E2B-5F1F-43BB-B1D1-F4F4276014E7}">
      <dsp:nvSpPr>
        <dsp:cNvPr id="0" name=""/>
        <dsp:cNvSpPr/>
      </dsp:nvSpPr>
      <dsp:spPr>
        <a:xfrm>
          <a:off x="5055915" y="2842482"/>
          <a:ext cx="1116894" cy="443520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Duals?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35139" y="2953362"/>
        <a:ext cx="558447" cy="221760"/>
      </dsp:txXfrm>
    </dsp:sp>
    <dsp:sp modelId="{507A5666-72D7-4D59-A4D7-077281C9A76E}">
      <dsp:nvSpPr>
        <dsp:cNvPr id="0" name=""/>
        <dsp:cNvSpPr/>
      </dsp:nvSpPr>
      <dsp:spPr>
        <a:xfrm>
          <a:off x="5614362" y="3286003"/>
          <a:ext cx="1092970" cy="376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42"/>
              </a:lnTo>
              <a:lnTo>
                <a:pt x="1092970" y="188142"/>
              </a:lnTo>
              <a:lnTo>
                <a:pt x="1092970" y="3762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84FE1-7814-403B-8F8B-1B6964E01AA8}">
      <dsp:nvSpPr>
        <dsp:cNvPr id="0" name=""/>
        <dsp:cNvSpPr/>
      </dsp:nvSpPr>
      <dsp:spPr>
        <a:xfrm>
          <a:off x="6330418" y="3662289"/>
          <a:ext cx="753830" cy="452513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518876" y="3662289"/>
        <a:ext cx="376915" cy="339385"/>
      </dsp:txXfrm>
    </dsp:sp>
    <dsp:sp modelId="{01806C4E-8416-485D-8408-75B65CE469D6}">
      <dsp:nvSpPr>
        <dsp:cNvPr id="0" name=""/>
        <dsp:cNvSpPr/>
      </dsp:nvSpPr>
      <dsp:spPr>
        <a:xfrm>
          <a:off x="6707333" y="4114802"/>
          <a:ext cx="170493" cy="369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37"/>
              </a:lnTo>
              <a:lnTo>
                <a:pt x="170493" y="184837"/>
              </a:lnTo>
              <a:lnTo>
                <a:pt x="170493" y="3696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35EDC-7920-496D-A7C3-78862ECDC50F}">
      <dsp:nvSpPr>
        <dsp:cNvPr id="0" name=""/>
        <dsp:cNvSpPr/>
      </dsp:nvSpPr>
      <dsp:spPr>
        <a:xfrm>
          <a:off x="6363856" y="4484477"/>
          <a:ext cx="1027941" cy="620924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363856" y="4484477"/>
        <a:ext cx="1027941" cy="496739"/>
      </dsp:txXfrm>
    </dsp:sp>
    <dsp:sp modelId="{60E2E8F1-6DD0-4808-8BEB-5DB4368A9005}">
      <dsp:nvSpPr>
        <dsp:cNvPr id="0" name=""/>
        <dsp:cNvSpPr/>
      </dsp:nvSpPr>
      <dsp:spPr>
        <a:xfrm>
          <a:off x="6877826" y="5105401"/>
          <a:ext cx="344854" cy="625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681"/>
              </a:lnTo>
              <a:lnTo>
                <a:pt x="344854" y="312681"/>
              </a:lnTo>
              <a:lnTo>
                <a:pt x="344854" y="6253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85B81-5C5B-4B2F-847E-A622B85A4CD5}">
      <dsp:nvSpPr>
        <dsp:cNvPr id="0" name=""/>
        <dsp:cNvSpPr/>
      </dsp:nvSpPr>
      <dsp:spPr>
        <a:xfrm>
          <a:off x="7090907" y="5730765"/>
          <a:ext cx="263547" cy="320567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129503" y="5777711"/>
        <a:ext cx="186355" cy="226675"/>
      </dsp:txXfrm>
    </dsp:sp>
    <dsp:sp modelId="{83832AE3-1A05-49C9-8EBF-FB243CB391E7}">
      <dsp:nvSpPr>
        <dsp:cNvPr id="0" name=""/>
        <dsp:cNvSpPr/>
      </dsp:nvSpPr>
      <dsp:spPr>
        <a:xfrm>
          <a:off x="4575488" y="3286003"/>
          <a:ext cx="1038873" cy="380629"/>
        </a:xfrm>
        <a:custGeom>
          <a:avLst/>
          <a:gdLst/>
          <a:ahLst/>
          <a:cxnLst/>
          <a:rect l="0" t="0" r="0" b="0"/>
          <a:pathLst>
            <a:path>
              <a:moveTo>
                <a:pt x="1038873" y="0"/>
              </a:moveTo>
              <a:lnTo>
                <a:pt x="1038873" y="190314"/>
              </a:lnTo>
              <a:lnTo>
                <a:pt x="0" y="190314"/>
              </a:lnTo>
              <a:lnTo>
                <a:pt x="0" y="3806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D0A7A-0D50-41AE-A374-3B28CC8842C7}">
      <dsp:nvSpPr>
        <dsp:cNvPr id="0" name=""/>
        <dsp:cNvSpPr/>
      </dsp:nvSpPr>
      <dsp:spPr>
        <a:xfrm>
          <a:off x="4212734" y="3666633"/>
          <a:ext cx="725507" cy="448169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94111" y="3666633"/>
        <a:ext cx="362753" cy="336127"/>
      </dsp:txXfrm>
    </dsp:sp>
    <dsp:sp modelId="{D572DC1A-E25C-4AC8-A22E-A817AC0D69DD}">
      <dsp:nvSpPr>
        <dsp:cNvPr id="0" name=""/>
        <dsp:cNvSpPr/>
      </dsp:nvSpPr>
      <dsp:spPr>
        <a:xfrm>
          <a:off x="4575488" y="4114802"/>
          <a:ext cx="233995" cy="392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156"/>
              </a:lnTo>
              <a:lnTo>
                <a:pt x="233995" y="196156"/>
              </a:lnTo>
              <a:lnTo>
                <a:pt x="233995" y="3923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58F3F-DB55-4C09-BA75-A460BD774734}">
      <dsp:nvSpPr>
        <dsp:cNvPr id="0" name=""/>
        <dsp:cNvSpPr/>
      </dsp:nvSpPr>
      <dsp:spPr>
        <a:xfrm>
          <a:off x="4360770" y="4507116"/>
          <a:ext cx="897428" cy="598285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Dual Alignment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60770" y="4507116"/>
        <a:ext cx="897428" cy="478628"/>
      </dsp:txXfrm>
    </dsp:sp>
    <dsp:sp modelId="{53244987-0295-46D3-A511-278069FB2970}">
      <dsp:nvSpPr>
        <dsp:cNvPr id="0" name=""/>
        <dsp:cNvSpPr/>
      </dsp:nvSpPr>
      <dsp:spPr>
        <a:xfrm>
          <a:off x="4809484" y="5105401"/>
          <a:ext cx="304972" cy="683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623"/>
              </a:lnTo>
              <a:lnTo>
                <a:pt x="304972" y="341623"/>
              </a:lnTo>
              <a:lnTo>
                <a:pt x="304972" y="6832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275E5-E920-4144-9F12-73428F122961}">
      <dsp:nvSpPr>
        <dsp:cNvPr id="0" name=""/>
        <dsp:cNvSpPr/>
      </dsp:nvSpPr>
      <dsp:spPr>
        <a:xfrm>
          <a:off x="4938242" y="5788649"/>
          <a:ext cx="352428" cy="293452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89854" y="5831624"/>
        <a:ext cx="249204" cy="207502"/>
      </dsp:txXfrm>
    </dsp:sp>
    <dsp:sp modelId="{4050A04A-C8B9-4B14-ABC7-423F99E93FC1}">
      <dsp:nvSpPr>
        <dsp:cNvPr id="0" name=""/>
        <dsp:cNvSpPr/>
      </dsp:nvSpPr>
      <dsp:spPr>
        <a:xfrm>
          <a:off x="3908766" y="2162262"/>
          <a:ext cx="1574893" cy="119824"/>
        </a:xfrm>
        <a:custGeom>
          <a:avLst/>
          <a:gdLst/>
          <a:ahLst/>
          <a:cxnLst/>
          <a:rect l="0" t="0" r="0" b="0"/>
          <a:pathLst>
            <a:path>
              <a:moveTo>
                <a:pt x="1574893" y="0"/>
              </a:moveTo>
              <a:lnTo>
                <a:pt x="1574893" y="59912"/>
              </a:lnTo>
              <a:lnTo>
                <a:pt x="0" y="59912"/>
              </a:lnTo>
              <a:lnTo>
                <a:pt x="0" y="119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9C516-CB1B-4F92-AB9C-2E99B59637EA}">
      <dsp:nvSpPr>
        <dsp:cNvPr id="0" name=""/>
        <dsp:cNvSpPr/>
      </dsp:nvSpPr>
      <dsp:spPr>
        <a:xfrm>
          <a:off x="3437101" y="2282086"/>
          <a:ext cx="943331" cy="429096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72934" y="2282086"/>
        <a:ext cx="471665" cy="321822"/>
      </dsp:txXfrm>
    </dsp:sp>
    <dsp:sp modelId="{FEC70AF0-A671-4E40-B4D5-2B96BD878D27}">
      <dsp:nvSpPr>
        <dsp:cNvPr id="0" name=""/>
        <dsp:cNvSpPr/>
      </dsp:nvSpPr>
      <dsp:spPr>
        <a:xfrm>
          <a:off x="2606769" y="2711183"/>
          <a:ext cx="1301997" cy="131299"/>
        </a:xfrm>
        <a:custGeom>
          <a:avLst/>
          <a:gdLst/>
          <a:ahLst/>
          <a:cxnLst/>
          <a:rect l="0" t="0" r="0" b="0"/>
          <a:pathLst>
            <a:path>
              <a:moveTo>
                <a:pt x="1301997" y="0"/>
              </a:moveTo>
              <a:lnTo>
                <a:pt x="1301997" y="65649"/>
              </a:lnTo>
              <a:lnTo>
                <a:pt x="0" y="65649"/>
              </a:lnTo>
              <a:lnTo>
                <a:pt x="0" y="1312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3E4A9-153C-4262-811E-2495DB61C87E}">
      <dsp:nvSpPr>
        <dsp:cNvPr id="0" name=""/>
        <dsp:cNvSpPr/>
      </dsp:nvSpPr>
      <dsp:spPr>
        <a:xfrm>
          <a:off x="2096657" y="2842482"/>
          <a:ext cx="1020223" cy="587935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351713" y="2989466"/>
        <a:ext cx="510111" cy="293967"/>
      </dsp:txXfrm>
    </dsp:sp>
    <dsp:sp modelId="{75616955-CE87-409F-A335-29B2536EEA6B}">
      <dsp:nvSpPr>
        <dsp:cNvPr id="0" name=""/>
        <dsp:cNvSpPr/>
      </dsp:nvSpPr>
      <dsp:spPr>
        <a:xfrm>
          <a:off x="1786340" y="3430417"/>
          <a:ext cx="820428" cy="209459"/>
        </a:xfrm>
        <a:custGeom>
          <a:avLst/>
          <a:gdLst/>
          <a:ahLst/>
          <a:cxnLst/>
          <a:rect l="0" t="0" r="0" b="0"/>
          <a:pathLst>
            <a:path>
              <a:moveTo>
                <a:pt x="820428" y="0"/>
              </a:moveTo>
              <a:lnTo>
                <a:pt x="820428" y="104729"/>
              </a:lnTo>
              <a:lnTo>
                <a:pt x="0" y="104729"/>
              </a:lnTo>
              <a:lnTo>
                <a:pt x="0" y="2094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94B72-85D0-477F-95A0-6913710F10DC}">
      <dsp:nvSpPr>
        <dsp:cNvPr id="0" name=""/>
        <dsp:cNvSpPr/>
      </dsp:nvSpPr>
      <dsp:spPr>
        <a:xfrm>
          <a:off x="1271158" y="3639877"/>
          <a:ext cx="1030364" cy="686352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All Other GSAs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528749" y="3639877"/>
        <a:ext cx="515182" cy="514764"/>
      </dsp:txXfrm>
    </dsp:sp>
    <dsp:sp modelId="{0732A827-68E5-462F-8B72-EB52CF23DA02}">
      <dsp:nvSpPr>
        <dsp:cNvPr id="0" name=""/>
        <dsp:cNvSpPr/>
      </dsp:nvSpPr>
      <dsp:spPr>
        <a:xfrm>
          <a:off x="583302" y="4326230"/>
          <a:ext cx="1203038" cy="271585"/>
        </a:xfrm>
        <a:custGeom>
          <a:avLst/>
          <a:gdLst/>
          <a:ahLst/>
          <a:cxnLst/>
          <a:rect l="0" t="0" r="0" b="0"/>
          <a:pathLst>
            <a:path>
              <a:moveTo>
                <a:pt x="1203038" y="0"/>
              </a:moveTo>
              <a:lnTo>
                <a:pt x="1203038" y="135792"/>
              </a:lnTo>
              <a:lnTo>
                <a:pt x="0" y="135792"/>
              </a:lnTo>
              <a:lnTo>
                <a:pt x="0" y="2715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2B2D0-CDE4-40BB-829C-FFCA9E35D808}">
      <dsp:nvSpPr>
        <dsp:cNvPr id="0" name=""/>
        <dsp:cNvSpPr/>
      </dsp:nvSpPr>
      <dsp:spPr>
        <a:xfrm>
          <a:off x="134588" y="4597816"/>
          <a:ext cx="897428" cy="598285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Dual Alignment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4588" y="4597816"/>
        <a:ext cx="897428" cy="478628"/>
      </dsp:txXfrm>
    </dsp:sp>
    <dsp:sp modelId="{645AE3AB-2C46-44C9-9664-2F1BB5A53380}">
      <dsp:nvSpPr>
        <dsp:cNvPr id="0" name=""/>
        <dsp:cNvSpPr/>
      </dsp:nvSpPr>
      <dsp:spPr>
        <a:xfrm>
          <a:off x="583302" y="5196101"/>
          <a:ext cx="376381" cy="704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162"/>
              </a:lnTo>
              <a:lnTo>
                <a:pt x="376381" y="352162"/>
              </a:lnTo>
              <a:lnTo>
                <a:pt x="376381" y="704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B866C-AE80-4488-8E8E-05400ADA4BED}">
      <dsp:nvSpPr>
        <dsp:cNvPr id="0" name=""/>
        <dsp:cNvSpPr/>
      </dsp:nvSpPr>
      <dsp:spPr>
        <a:xfrm>
          <a:off x="813313" y="5900427"/>
          <a:ext cx="292741" cy="348926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56184" y="5951526"/>
        <a:ext cx="206999" cy="246728"/>
      </dsp:txXfrm>
    </dsp:sp>
    <dsp:sp modelId="{F70F5670-39F3-4448-B997-58543CC89171}">
      <dsp:nvSpPr>
        <dsp:cNvPr id="0" name=""/>
        <dsp:cNvSpPr/>
      </dsp:nvSpPr>
      <dsp:spPr>
        <a:xfrm>
          <a:off x="2606769" y="3430417"/>
          <a:ext cx="696287" cy="21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731"/>
              </a:lnTo>
              <a:lnTo>
                <a:pt x="696287" y="106731"/>
              </a:lnTo>
              <a:lnTo>
                <a:pt x="696287" y="2134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5393D-768D-4C1E-8B19-966FB9C7BD87}">
      <dsp:nvSpPr>
        <dsp:cNvPr id="0" name=""/>
        <dsp:cNvSpPr/>
      </dsp:nvSpPr>
      <dsp:spPr>
        <a:xfrm>
          <a:off x="2819697" y="3643880"/>
          <a:ext cx="966718" cy="597830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GSA 12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61377" y="3643880"/>
        <a:ext cx="483359" cy="448373"/>
      </dsp:txXfrm>
    </dsp:sp>
    <dsp:sp modelId="{817B32B5-5BE6-4D6F-8E7A-3093ECAAA3D1}">
      <dsp:nvSpPr>
        <dsp:cNvPr id="0" name=""/>
        <dsp:cNvSpPr/>
      </dsp:nvSpPr>
      <dsp:spPr>
        <a:xfrm>
          <a:off x="2842541" y="4241710"/>
          <a:ext cx="460515" cy="1016091"/>
        </a:xfrm>
        <a:custGeom>
          <a:avLst/>
          <a:gdLst/>
          <a:ahLst/>
          <a:cxnLst/>
          <a:rect l="0" t="0" r="0" b="0"/>
          <a:pathLst>
            <a:path>
              <a:moveTo>
                <a:pt x="460515" y="0"/>
              </a:moveTo>
              <a:lnTo>
                <a:pt x="460515" y="508045"/>
              </a:lnTo>
              <a:lnTo>
                <a:pt x="0" y="508045"/>
              </a:lnTo>
              <a:lnTo>
                <a:pt x="0" y="10160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CDD89-647A-4CE8-B9D0-CDE165DB674B}">
      <dsp:nvSpPr>
        <dsp:cNvPr id="0" name=""/>
        <dsp:cNvSpPr/>
      </dsp:nvSpPr>
      <dsp:spPr>
        <a:xfrm>
          <a:off x="1539458" y="5257802"/>
          <a:ext cx="2606167" cy="266458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to Mercy Maricopa Integrated Care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62286" y="5296821"/>
        <a:ext cx="2360511" cy="1884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39E7D-810F-4759-98DB-106149921A98}">
      <dsp:nvSpPr>
        <dsp:cNvPr id="0" name=""/>
        <dsp:cNvSpPr/>
      </dsp:nvSpPr>
      <dsp:spPr>
        <a:xfrm>
          <a:off x="4036140" y="0"/>
          <a:ext cx="267558" cy="333272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075323" y="48807"/>
        <a:ext cx="189192" cy="235658"/>
      </dsp:txXfrm>
    </dsp:sp>
    <dsp:sp modelId="{42494034-0C80-4A24-A5AE-462DB088018A}">
      <dsp:nvSpPr>
        <dsp:cNvPr id="0" name=""/>
        <dsp:cNvSpPr/>
      </dsp:nvSpPr>
      <dsp:spPr>
        <a:xfrm>
          <a:off x="4124199" y="28755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4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29077-7183-4D28-A407-F4D4D1881D8A}">
      <dsp:nvSpPr>
        <dsp:cNvPr id="0" name=""/>
        <dsp:cNvSpPr/>
      </dsp:nvSpPr>
      <dsp:spPr>
        <a:xfrm>
          <a:off x="3172583" y="411787"/>
          <a:ext cx="1994672" cy="446476"/>
        </a:xfrm>
        <a:prstGeom prst="flowChartAlternateProcess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Dual Alignment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194378" y="433582"/>
        <a:ext cx="1951082" cy="402886"/>
      </dsp:txXfrm>
    </dsp:sp>
    <dsp:sp modelId="{A07092CB-ED2A-43BA-97D6-585579B6B62E}">
      <dsp:nvSpPr>
        <dsp:cNvPr id="0" name=""/>
        <dsp:cNvSpPr/>
      </dsp:nvSpPr>
      <dsp:spPr>
        <a:xfrm>
          <a:off x="4124199" y="81254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063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5B55D-7EF5-4D41-9357-E2A6986AF345}">
      <dsp:nvSpPr>
        <dsp:cNvPr id="0" name=""/>
        <dsp:cNvSpPr/>
      </dsp:nvSpPr>
      <dsp:spPr>
        <a:xfrm>
          <a:off x="3321003" y="918867"/>
          <a:ext cx="1697832" cy="1134908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Aligned with Medicare Plan?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45461" y="1202594"/>
        <a:ext cx="848916" cy="567454"/>
      </dsp:txXfrm>
    </dsp:sp>
    <dsp:sp modelId="{CDB41430-22D6-4FEC-8CB2-87228F2E9D58}">
      <dsp:nvSpPr>
        <dsp:cNvPr id="0" name=""/>
        <dsp:cNvSpPr/>
      </dsp:nvSpPr>
      <dsp:spPr>
        <a:xfrm>
          <a:off x="4169919" y="2053776"/>
          <a:ext cx="857332" cy="241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19"/>
              </a:lnTo>
              <a:lnTo>
                <a:pt x="857332" y="120719"/>
              </a:lnTo>
              <a:lnTo>
                <a:pt x="857332" y="2414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D6FE-3E17-4E74-BE89-0EB71E186FE8}">
      <dsp:nvSpPr>
        <dsp:cNvPr id="0" name=""/>
        <dsp:cNvSpPr/>
      </dsp:nvSpPr>
      <dsp:spPr>
        <a:xfrm>
          <a:off x="4640927" y="2295215"/>
          <a:ext cx="772650" cy="452158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34090" y="2295215"/>
        <a:ext cx="386325" cy="339119"/>
      </dsp:txXfrm>
    </dsp:sp>
    <dsp:sp modelId="{FA9EC79E-845C-4C23-8F66-2B9F2838AF10}">
      <dsp:nvSpPr>
        <dsp:cNvPr id="0" name=""/>
        <dsp:cNvSpPr/>
      </dsp:nvSpPr>
      <dsp:spPr>
        <a:xfrm>
          <a:off x="5027252" y="2747373"/>
          <a:ext cx="1025025" cy="132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62"/>
              </a:lnTo>
              <a:lnTo>
                <a:pt x="1025025" y="66062"/>
              </a:lnTo>
              <a:lnTo>
                <a:pt x="1025025" y="1321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308A2-14F9-4B6E-84CE-AC83FB975CA5}">
      <dsp:nvSpPr>
        <dsp:cNvPr id="0" name=""/>
        <dsp:cNvSpPr/>
      </dsp:nvSpPr>
      <dsp:spPr>
        <a:xfrm>
          <a:off x="5047866" y="2879497"/>
          <a:ext cx="2008822" cy="704836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Aligned Plan Continuing?</a:t>
          </a:r>
        </a:p>
      </dsp:txBody>
      <dsp:txXfrm>
        <a:off x="5550072" y="3055706"/>
        <a:ext cx="1004411" cy="352418"/>
      </dsp:txXfrm>
    </dsp:sp>
    <dsp:sp modelId="{D444D8D3-DC59-4EBC-AEEC-ACB3212408D5}">
      <dsp:nvSpPr>
        <dsp:cNvPr id="0" name=""/>
        <dsp:cNvSpPr/>
      </dsp:nvSpPr>
      <dsp:spPr>
        <a:xfrm>
          <a:off x="5100433" y="3584334"/>
          <a:ext cx="951844" cy="154265"/>
        </a:xfrm>
        <a:custGeom>
          <a:avLst/>
          <a:gdLst/>
          <a:ahLst/>
          <a:cxnLst/>
          <a:rect l="0" t="0" r="0" b="0"/>
          <a:pathLst>
            <a:path>
              <a:moveTo>
                <a:pt x="951844" y="0"/>
              </a:moveTo>
              <a:lnTo>
                <a:pt x="951844" y="77132"/>
              </a:lnTo>
              <a:lnTo>
                <a:pt x="0" y="77132"/>
              </a:lnTo>
              <a:lnTo>
                <a:pt x="0" y="1542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94AA4-F372-4466-93A3-C8C370726E87}">
      <dsp:nvSpPr>
        <dsp:cNvPr id="0" name=""/>
        <dsp:cNvSpPr/>
      </dsp:nvSpPr>
      <dsp:spPr>
        <a:xfrm>
          <a:off x="4583271" y="3738600"/>
          <a:ext cx="1034323" cy="338485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41852" y="3738600"/>
        <a:ext cx="517161" cy="253864"/>
      </dsp:txXfrm>
    </dsp:sp>
    <dsp:sp modelId="{0DB0CEE5-2873-4115-A342-E4A890864F06}">
      <dsp:nvSpPr>
        <dsp:cNvPr id="0" name=""/>
        <dsp:cNvSpPr/>
      </dsp:nvSpPr>
      <dsp:spPr>
        <a:xfrm>
          <a:off x="4631016" y="4077086"/>
          <a:ext cx="469417" cy="372225"/>
        </a:xfrm>
        <a:custGeom>
          <a:avLst/>
          <a:gdLst/>
          <a:ahLst/>
          <a:cxnLst/>
          <a:rect l="0" t="0" r="0" b="0"/>
          <a:pathLst>
            <a:path>
              <a:moveTo>
                <a:pt x="469417" y="0"/>
              </a:moveTo>
              <a:lnTo>
                <a:pt x="469417" y="186112"/>
              </a:lnTo>
              <a:lnTo>
                <a:pt x="0" y="186112"/>
              </a:lnTo>
              <a:lnTo>
                <a:pt x="0" y="3722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5EB07-8A8D-4D1D-9690-729E6C507DF5}">
      <dsp:nvSpPr>
        <dsp:cNvPr id="0" name=""/>
        <dsp:cNvSpPr/>
      </dsp:nvSpPr>
      <dsp:spPr>
        <a:xfrm>
          <a:off x="4052772" y="4449311"/>
          <a:ext cx="1156487" cy="689549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Align with Plan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07277" y="4550285"/>
        <a:ext cx="1047477" cy="487601"/>
      </dsp:txXfrm>
    </dsp:sp>
    <dsp:sp modelId="{292ABBC4-6804-4B83-A3A2-B8E04F4D71EC}">
      <dsp:nvSpPr>
        <dsp:cNvPr id="0" name=""/>
        <dsp:cNvSpPr/>
      </dsp:nvSpPr>
      <dsp:spPr>
        <a:xfrm>
          <a:off x="6052278" y="3584334"/>
          <a:ext cx="1004450" cy="15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32"/>
              </a:lnTo>
              <a:lnTo>
                <a:pt x="1004450" y="77132"/>
              </a:lnTo>
              <a:lnTo>
                <a:pt x="1004450" y="1542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55B3D-64AD-4739-BF1D-F000A3071335}">
      <dsp:nvSpPr>
        <dsp:cNvPr id="0" name=""/>
        <dsp:cNvSpPr/>
      </dsp:nvSpPr>
      <dsp:spPr>
        <a:xfrm>
          <a:off x="6634982" y="3738600"/>
          <a:ext cx="843491" cy="338485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845855" y="3738600"/>
        <a:ext cx="421745" cy="253864"/>
      </dsp:txXfrm>
    </dsp:sp>
    <dsp:sp modelId="{0C8D4FA8-1D8E-47D1-995A-7FAF43819990}">
      <dsp:nvSpPr>
        <dsp:cNvPr id="0" name=""/>
        <dsp:cNvSpPr/>
      </dsp:nvSpPr>
      <dsp:spPr>
        <a:xfrm>
          <a:off x="6576543" y="4077086"/>
          <a:ext cx="480184" cy="372218"/>
        </a:xfrm>
        <a:custGeom>
          <a:avLst/>
          <a:gdLst/>
          <a:ahLst/>
          <a:cxnLst/>
          <a:rect l="0" t="0" r="0" b="0"/>
          <a:pathLst>
            <a:path>
              <a:moveTo>
                <a:pt x="480184" y="0"/>
              </a:moveTo>
              <a:lnTo>
                <a:pt x="480184" y="186109"/>
              </a:lnTo>
              <a:lnTo>
                <a:pt x="0" y="186109"/>
              </a:lnTo>
              <a:lnTo>
                <a:pt x="0" y="3722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D754F-34A7-498E-BBE1-41E8E1B05CFE}">
      <dsp:nvSpPr>
        <dsp:cNvPr id="0" name=""/>
        <dsp:cNvSpPr/>
      </dsp:nvSpPr>
      <dsp:spPr>
        <a:xfrm>
          <a:off x="6059381" y="4449305"/>
          <a:ext cx="1034323" cy="692107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059381" y="4449305"/>
        <a:ext cx="1034323" cy="553686"/>
      </dsp:txXfrm>
    </dsp:sp>
    <dsp:sp modelId="{D8AF55FE-341E-42AE-B1A2-1C1FA09C56CD}">
      <dsp:nvSpPr>
        <dsp:cNvPr id="0" name=""/>
        <dsp:cNvSpPr/>
      </dsp:nvSpPr>
      <dsp:spPr>
        <a:xfrm>
          <a:off x="6193233" y="5141412"/>
          <a:ext cx="383310" cy="801628"/>
        </a:xfrm>
        <a:custGeom>
          <a:avLst/>
          <a:gdLst/>
          <a:ahLst/>
          <a:cxnLst/>
          <a:rect l="0" t="0" r="0" b="0"/>
          <a:pathLst>
            <a:path>
              <a:moveTo>
                <a:pt x="383310" y="0"/>
              </a:moveTo>
              <a:lnTo>
                <a:pt x="383310" y="400814"/>
              </a:lnTo>
              <a:lnTo>
                <a:pt x="0" y="400814"/>
              </a:lnTo>
              <a:lnTo>
                <a:pt x="0" y="8016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2FD77-E6F5-40CD-878C-9036D63E5E95}">
      <dsp:nvSpPr>
        <dsp:cNvPr id="0" name=""/>
        <dsp:cNvSpPr/>
      </dsp:nvSpPr>
      <dsp:spPr>
        <a:xfrm>
          <a:off x="6008911" y="5943041"/>
          <a:ext cx="368643" cy="384237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062898" y="5999311"/>
        <a:ext cx="260669" cy="271697"/>
      </dsp:txXfrm>
    </dsp:sp>
    <dsp:sp modelId="{A2E0F0C4-E039-4D2A-85B0-C76A807FF680}">
      <dsp:nvSpPr>
        <dsp:cNvPr id="0" name=""/>
        <dsp:cNvSpPr/>
      </dsp:nvSpPr>
      <dsp:spPr>
        <a:xfrm>
          <a:off x="3371993" y="2053776"/>
          <a:ext cx="797926" cy="240873"/>
        </a:xfrm>
        <a:custGeom>
          <a:avLst/>
          <a:gdLst/>
          <a:ahLst/>
          <a:cxnLst/>
          <a:rect l="0" t="0" r="0" b="0"/>
          <a:pathLst>
            <a:path>
              <a:moveTo>
                <a:pt x="797926" y="0"/>
              </a:moveTo>
              <a:lnTo>
                <a:pt x="797926" y="120436"/>
              </a:lnTo>
              <a:lnTo>
                <a:pt x="0" y="120436"/>
              </a:lnTo>
              <a:lnTo>
                <a:pt x="0" y="2408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DC33-C8BE-4918-8061-6DC44EE7F808}">
      <dsp:nvSpPr>
        <dsp:cNvPr id="0" name=""/>
        <dsp:cNvSpPr/>
      </dsp:nvSpPr>
      <dsp:spPr>
        <a:xfrm>
          <a:off x="2929633" y="2294649"/>
          <a:ext cx="884719" cy="404420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150813" y="2294649"/>
        <a:ext cx="442359" cy="303315"/>
      </dsp:txXfrm>
    </dsp:sp>
    <dsp:sp modelId="{F3D62255-C794-4593-94AE-FB9C847DD709}">
      <dsp:nvSpPr>
        <dsp:cNvPr id="0" name=""/>
        <dsp:cNvSpPr/>
      </dsp:nvSpPr>
      <dsp:spPr>
        <a:xfrm>
          <a:off x="2320292" y="2699070"/>
          <a:ext cx="1051700" cy="180427"/>
        </a:xfrm>
        <a:custGeom>
          <a:avLst/>
          <a:gdLst/>
          <a:ahLst/>
          <a:cxnLst/>
          <a:rect l="0" t="0" r="0" b="0"/>
          <a:pathLst>
            <a:path>
              <a:moveTo>
                <a:pt x="1051700" y="0"/>
              </a:moveTo>
              <a:lnTo>
                <a:pt x="1051700" y="90213"/>
              </a:lnTo>
              <a:lnTo>
                <a:pt x="0" y="90213"/>
              </a:lnTo>
              <a:lnTo>
                <a:pt x="0" y="1804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2E2B-5F1F-43BB-B1D1-F4F4276014E7}">
      <dsp:nvSpPr>
        <dsp:cNvPr id="0" name=""/>
        <dsp:cNvSpPr/>
      </dsp:nvSpPr>
      <dsp:spPr>
        <a:xfrm>
          <a:off x="1176149" y="2879497"/>
          <a:ext cx="2288286" cy="524684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Plan Continuing?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748221" y="3010668"/>
        <a:ext cx="1144143" cy="262342"/>
      </dsp:txXfrm>
    </dsp:sp>
    <dsp:sp modelId="{5BD2473B-A2F4-4FB3-911C-ADD8647265F8}">
      <dsp:nvSpPr>
        <dsp:cNvPr id="0" name=""/>
        <dsp:cNvSpPr/>
      </dsp:nvSpPr>
      <dsp:spPr>
        <a:xfrm>
          <a:off x="1284606" y="3404182"/>
          <a:ext cx="1035686" cy="267386"/>
        </a:xfrm>
        <a:custGeom>
          <a:avLst/>
          <a:gdLst/>
          <a:ahLst/>
          <a:cxnLst/>
          <a:rect l="0" t="0" r="0" b="0"/>
          <a:pathLst>
            <a:path>
              <a:moveTo>
                <a:pt x="1035686" y="0"/>
              </a:moveTo>
              <a:lnTo>
                <a:pt x="1035686" y="133693"/>
              </a:lnTo>
              <a:lnTo>
                <a:pt x="0" y="133693"/>
              </a:lnTo>
              <a:lnTo>
                <a:pt x="0" y="26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60B09-A725-4B67-917F-E218A9B2D0C5}">
      <dsp:nvSpPr>
        <dsp:cNvPr id="0" name=""/>
        <dsp:cNvSpPr/>
      </dsp:nvSpPr>
      <dsp:spPr>
        <a:xfrm>
          <a:off x="911923" y="3671569"/>
          <a:ext cx="745364" cy="386326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098264" y="3671569"/>
        <a:ext cx="372682" cy="289745"/>
      </dsp:txXfrm>
    </dsp:sp>
    <dsp:sp modelId="{3389B813-01FA-4FDF-83E8-1A38CF57D604}">
      <dsp:nvSpPr>
        <dsp:cNvPr id="0" name=""/>
        <dsp:cNvSpPr/>
      </dsp:nvSpPr>
      <dsp:spPr>
        <a:xfrm>
          <a:off x="810906" y="4057896"/>
          <a:ext cx="473699" cy="342609"/>
        </a:xfrm>
        <a:custGeom>
          <a:avLst/>
          <a:gdLst/>
          <a:ahLst/>
          <a:cxnLst/>
          <a:rect l="0" t="0" r="0" b="0"/>
          <a:pathLst>
            <a:path>
              <a:moveTo>
                <a:pt x="473699" y="0"/>
              </a:moveTo>
              <a:lnTo>
                <a:pt x="473699" y="171304"/>
              </a:lnTo>
              <a:lnTo>
                <a:pt x="0" y="171304"/>
              </a:lnTo>
              <a:lnTo>
                <a:pt x="0" y="3426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C1F49-16C2-443B-A7A3-50D3F5E864C0}">
      <dsp:nvSpPr>
        <dsp:cNvPr id="0" name=""/>
        <dsp:cNvSpPr/>
      </dsp:nvSpPr>
      <dsp:spPr>
        <a:xfrm>
          <a:off x="182539" y="4400505"/>
          <a:ext cx="1256734" cy="689549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Remain with Plan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1768" y="4501479"/>
        <a:ext cx="1138276" cy="487601"/>
      </dsp:txXfrm>
    </dsp:sp>
    <dsp:sp modelId="{788B1D7A-EE44-4689-9DF5-F44010500CC3}">
      <dsp:nvSpPr>
        <dsp:cNvPr id="0" name=""/>
        <dsp:cNvSpPr/>
      </dsp:nvSpPr>
      <dsp:spPr>
        <a:xfrm>
          <a:off x="2320292" y="3404182"/>
          <a:ext cx="977035" cy="269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99"/>
              </a:lnTo>
              <a:lnTo>
                <a:pt x="977035" y="134799"/>
              </a:lnTo>
              <a:lnTo>
                <a:pt x="977035" y="2695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72DAD-BC04-4FF6-AFA2-C5B8C1C18F5E}">
      <dsp:nvSpPr>
        <dsp:cNvPr id="0" name=""/>
        <dsp:cNvSpPr/>
      </dsp:nvSpPr>
      <dsp:spPr>
        <a:xfrm>
          <a:off x="2927215" y="3673782"/>
          <a:ext cx="740224" cy="439284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</a:p>
      </dsp:txBody>
      <dsp:txXfrm>
        <a:off x="3112271" y="3673782"/>
        <a:ext cx="370112" cy="329463"/>
      </dsp:txXfrm>
    </dsp:sp>
    <dsp:sp modelId="{01806C4E-8416-485D-8408-75B65CE469D6}">
      <dsp:nvSpPr>
        <dsp:cNvPr id="0" name=""/>
        <dsp:cNvSpPr/>
      </dsp:nvSpPr>
      <dsp:spPr>
        <a:xfrm>
          <a:off x="2807234" y="4113067"/>
          <a:ext cx="490093" cy="360110"/>
        </a:xfrm>
        <a:custGeom>
          <a:avLst/>
          <a:gdLst/>
          <a:ahLst/>
          <a:cxnLst/>
          <a:rect l="0" t="0" r="0" b="0"/>
          <a:pathLst>
            <a:path>
              <a:moveTo>
                <a:pt x="490093" y="0"/>
              </a:moveTo>
              <a:lnTo>
                <a:pt x="490093" y="180055"/>
              </a:lnTo>
              <a:lnTo>
                <a:pt x="0" y="180055"/>
              </a:lnTo>
              <a:lnTo>
                <a:pt x="0" y="3601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35EDC-7920-496D-A7C3-78862ECDC50F}">
      <dsp:nvSpPr>
        <dsp:cNvPr id="0" name=""/>
        <dsp:cNvSpPr/>
      </dsp:nvSpPr>
      <dsp:spPr>
        <a:xfrm>
          <a:off x="2238671" y="4473177"/>
          <a:ext cx="1137125" cy="689549"/>
        </a:xfrm>
        <a:prstGeom prst="flowChartOffpage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Proceed to Conversion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38671" y="4473177"/>
        <a:ext cx="1137125" cy="551639"/>
      </dsp:txXfrm>
    </dsp:sp>
    <dsp:sp modelId="{F5298AA6-C6CE-44B5-86F4-0E45FDC3A5EA}">
      <dsp:nvSpPr>
        <dsp:cNvPr id="0" name=""/>
        <dsp:cNvSpPr/>
      </dsp:nvSpPr>
      <dsp:spPr>
        <a:xfrm>
          <a:off x="2393463" y="5162726"/>
          <a:ext cx="413770" cy="762682"/>
        </a:xfrm>
        <a:custGeom>
          <a:avLst/>
          <a:gdLst/>
          <a:ahLst/>
          <a:cxnLst/>
          <a:rect l="0" t="0" r="0" b="0"/>
          <a:pathLst>
            <a:path>
              <a:moveTo>
                <a:pt x="413770" y="0"/>
              </a:moveTo>
              <a:lnTo>
                <a:pt x="413770" y="381341"/>
              </a:lnTo>
              <a:lnTo>
                <a:pt x="0" y="381341"/>
              </a:lnTo>
              <a:lnTo>
                <a:pt x="0" y="7626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430C8-5D3C-47CB-831E-4F36C2C610D1}">
      <dsp:nvSpPr>
        <dsp:cNvPr id="0" name=""/>
        <dsp:cNvSpPr/>
      </dsp:nvSpPr>
      <dsp:spPr>
        <a:xfrm>
          <a:off x="2178360" y="5925409"/>
          <a:ext cx="430206" cy="364633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41362" y="5978808"/>
        <a:ext cx="304202" cy="2578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39E7D-810F-4759-98DB-106149921A98}">
      <dsp:nvSpPr>
        <dsp:cNvPr id="0" name=""/>
        <dsp:cNvSpPr/>
      </dsp:nvSpPr>
      <dsp:spPr>
        <a:xfrm>
          <a:off x="3273091" y="0"/>
          <a:ext cx="229546" cy="305521"/>
        </a:xfrm>
        <a:prstGeom prst="flowChartConnec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306707" y="44743"/>
        <a:ext cx="162314" cy="216035"/>
      </dsp:txXfrm>
    </dsp:sp>
    <dsp:sp modelId="{42494034-0C80-4A24-A5AE-462DB088018A}">
      <dsp:nvSpPr>
        <dsp:cNvPr id="0" name=""/>
        <dsp:cNvSpPr/>
      </dsp:nvSpPr>
      <dsp:spPr>
        <a:xfrm>
          <a:off x="3342144" y="259801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59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29077-7183-4D28-A407-F4D4D1881D8A}">
      <dsp:nvSpPr>
        <dsp:cNvPr id="0" name=""/>
        <dsp:cNvSpPr/>
      </dsp:nvSpPr>
      <dsp:spPr>
        <a:xfrm>
          <a:off x="2826236" y="319079"/>
          <a:ext cx="1123256" cy="251423"/>
        </a:xfrm>
        <a:prstGeom prst="flowChartAlternateProcess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Conversion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38509" y="331352"/>
        <a:ext cx="1098710" cy="226877"/>
      </dsp:txXfrm>
    </dsp:sp>
    <dsp:sp modelId="{A07092CB-ED2A-43BA-97D6-585579B6B62E}">
      <dsp:nvSpPr>
        <dsp:cNvPr id="0" name=""/>
        <dsp:cNvSpPr/>
      </dsp:nvSpPr>
      <dsp:spPr>
        <a:xfrm>
          <a:off x="3342144" y="52478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33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5B55D-7EF5-4D41-9357-E2A6986AF345}">
      <dsp:nvSpPr>
        <dsp:cNvPr id="0" name=""/>
        <dsp:cNvSpPr/>
      </dsp:nvSpPr>
      <dsp:spPr>
        <a:xfrm>
          <a:off x="2350500" y="658119"/>
          <a:ext cx="2074729" cy="594665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Plan Continuing or Capped?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69182" y="806785"/>
        <a:ext cx="1037365" cy="297333"/>
      </dsp:txXfrm>
    </dsp:sp>
    <dsp:sp modelId="{CDB41430-22D6-4FEC-8CB2-87228F2E9D58}">
      <dsp:nvSpPr>
        <dsp:cNvPr id="0" name=""/>
        <dsp:cNvSpPr/>
      </dsp:nvSpPr>
      <dsp:spPr>
        <a:xfrm>
          <a:off x="3387864" y="1252784"/>
          <a:ext cx="1499203" cy="183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696"/>
              </a:lnTo>
              <a:lnTo>
                <a:pt x="1499203" y="91696"/>
              </a:lnTo>
              <a:lnTo>
                <a:pt x="1499203" y="1833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D6FE-3E17-4E74-BE89-0EB71E186FE8}">
      <dsp:nvSpPr>
        <dsp:cNvPr id="0" name=""/>
        <dsp:cNvSpPr/>
      </dsp:nvSpPr>
      <dsp:spPr>
        <a:xfrm>
          <a:off x="4488029" y="1436177"/>
          <a:ext cx="798076" cy="361263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87548" y="1436177"/>
        <a:ext cx="399038" cy="270947"/>
      </dsp:txXfrm>
    </dsp:sp>
    <dsp:sp modelId="{A8D01AE8-A30A-490E-A907-27F12FF03862}">
      <dsp:nvSpPr>
        <dsp:cNvPr id="0" name=""/>
        <dsp:cNvSpPr/>
      </dsp:nvSpPr>
      <dsp:spPr>
        <a:xfrm>
          <a:off x="4887068" y="1797440"/>
          <a:ext cx="291315" cy="233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12"/>
              </a:lnTo>
              <a:lnTo>
                <a:pt x="291315" y="116712"/>
              </a:lnTo>
              <a:lnTo>
                <a:pt x="291315" y="2334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4B91D-8E30-4634-837C-CDFEB8F98AAE}">
      <dsp:nvSpPr>
        <dsp:cNvPr id="0" name=""/>
        <dsp:cNvSpPr/>
      </dsp:nvSpPr>
      <dsp:spPr>
        <a:xfrm>
          <a:off x="3752907" y="2030865"/>
          <a:ext cx="2850952" cy="351147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Identify threshold and small plans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23097" y="2030865"/>
        <a:ext cx="1710572" cy="351147"/>
      </dsp:txXfrm>
    </dsp:sp>
    <dsp:sp modelId="{FA9EC79E-845C-4C23-8F66-2B9F2838AF10}">
      <dsp:nvSpPr>
        <dsp:cNvPr id="0" name=""/>
        <dsp:cNvSpPr/>
      </dsp:nvSpPr>
      <dsp:spPr>
        <a:xfrm>
          <a:off x="4879653" y="2382013"/>
          <a:ext cx="298730" cy="214522"/>
        </a:xfrm>
        <a:custGeom>
          <a:avLst/>
          <a:gdLst/>
          <a:ahLst/>
          <a:cxnLst/>
          <a:rect l="0" t="0" r="0" b="0"/>
          <a:pathLst>
            <a:path>
              <a:moveTo>
                <a:pt x="298730" y="0"/>
              </a:moveTo>
              <a:lnTo>
                <a:pt x="298730" y="107261"/>
              </a:lnTo>
              <a:lnTo>
                <a:pt x="0" y="107261"/>
              </a:lnTo>
              <a:lnTo>
                <a:pt x="0" y="2145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308A2-14F9-4B6E-84CE-AC83FB975CA5}">
      <dsp:nvSpPr>
        <dsp:cNvPr id="0" name=""/>
        <dsp:cNvSpPr/>
      </dsp:nvSpPr>
      <dsp:spPr>
        <a:xfrm>
          <a:off x="3388869" y="2596536"/>
          <a:ext cx="2981568" cy="523644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Move members to small plans based on size and threshold</a:t>
          </a:r>
        </a:p>
      </dsp:txBody>
      <dsp:txXfrm>
        <a:off x="3985183" y="2596536"/>
        <a:ext cx="1788940" cy="523644"/>
      </dsp:txXfrm>
    </dsp:sp>
    <dsp:sp modelId="{140021DD-9AE0-42FD-B9FF-7D7294442204}">
      <dsp:nvSpPr>
        <dsp:cNvPr id="0" name=""/>
        <dsp:cNvSpPr/>
      </dsp:nvSpPr>
      <dsp:spPr>
        <a:xfrm>
          <a:off x="4879653" y="3120180"/>
          <a:ext cx="230938" cy="233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12"/>
              </a:lnTo>
              <a:lnTo>
                <a:pt x="230938" y="116712"/>
              </a:lnTo>
              <a:lnTo>
                <a:pt x="230938" y="2334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6C18B-8EBB-44D0-96BD-B93970026004}">
      <dsp:nvSpPr>
        <dsp:cNvPr id="0" name=""/>
        <dsp:cNvSpPr/>
      </dsp:nvSpPr>
      <dsp:spPr>
        <a:xfrm>
          <a:off x="4161979" y="3353606"/>
          <a:ext cx="1897225" cy="643482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Conversion complete?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36285" y="3514477"/>
        <a:ext cx="948613" cy="321741"/>
      </dsp:txXfrm>
    </dsp:sp>
    <dsp:sp modelId="{F0945CF9-5AED-4D7E-AF52-D6FEFEEA890A}">
      <dsp:nvSpPr>
        <dsp:cNvPr id="0" name=""/>
        <dsp:cNvSpPr/>
      </dsp:nvSpPr>
      <dsp:spPr>
        <a:xfrm>
          <a:off x="5110591" y="3997089"/>
          <a:ext cx="1591083" cy="198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79"/>
              </a:lnTo>
              <a:lnTo>
                <a:pt x="1591083" y="99279"/>
              </a:lnTo>
              <a:lnTo>
                <a:pt x="1591083" y="1985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3900D-CD12-41C6-B471-9F9194D8078A}">
      <dsp:nvSpPr>
        <dsp:cNvPr id="0" name=""/>
        <dsp:cNvSpPr/>
      </dsp:nvSpPr>
      <dsp:spPr>
        <a:xfrm>
          <a:off x="6410446" y="4195648"/>
          <a:ext cx="582456" cy="480697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556060" y="4195648"/>
        <a:ext cx="291228" cy="360523"/>
      </dsp:txXfrm>
    </dsp:sp>
    <dsp:sp modelId="{D444D8D3-DC59-4EBC-AEEC-ACB3212408D5}">
      <dsp:nvSpPr>
        <dsp:cNvPr id="0" name=""/>
        <dsp:cNvSpPr/>
      </dsp:nvSpPr>
      <dsp:spPr>
        <a:xfrm>
          <a:off x="6304712" y="4676346"/>
          <a:ext cx="396961" cy="211509"/>
        </a:xfrm>
        <a:custGeom>
          <a:avLst/>
          <a:gdLst/>
          <a:ahLst/>
          <a:cxnLst/>
          <a:rect l="0" t="0" r="0" b="0"/>
          <a:pathLst>
            <a:path>
              <a:moveTo>
                <a:pt x="396961" y="0"/>
              </a:moveTo>
              <a:lnTo>
                <a:pt x="396961" y="105754"/>
              </a:lnTo>
              <a:lnTo>
                <a:pt x="0" y="105754"/>
              </a:lnTo>
              <a:lnTo>
                <a:pt x="0" y="2115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94AA4-F372-4466-93A3-C8C370726E87}">
      <dsp:nvSpPr>
        <dsp:cNvPr id="0" name=""/>
        <dsp:cNvSpPr/>
      </dsp:nvSpPr>
      <dsp:spPr>
        <a:xfrm>
          <a:off x="5250742" y="4887856"/>
          <a:ext cx="2107940" cy="566571"/>
        </a:xfrm>
        <a:prstGeom prst="flowChartDecis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All plans at Threshold?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777727" y="5029499"/>
        <a:ext cx="1053970" cy="283285"/>
      </dsp:txXfrm>
    </dsp:sp>
    <dsp:sp modelId="{0DB0CEE5-2873-4115-A342-E4A890864F06}">
      <dsp:nvSpPr>
        <dsp:cNvPr id="0" name=""/>
        <dsp:cNvSpPr/>
      </dsp:nvSpPr>
      <dsp:spPr>
        <a:xfrm>
          <a:off x="5359935" y="5454427"/>
          <a:ext cx="944777" cy="269013"/>
        </a:xfrm>
        <a:custGeom>
          <a:avLst/>
          <a:gdLst/>
          <a:ahLst/>
          <a:cxnLst/>
          <a:rect l="0" t="0" r="0" b="0"/>
          <a:pathLst>
            <a:path>
              <a:moveTo>
                <a:pt x="944777" y="0"/>
              </a:moveTo>
              <a:lnTo>
                <a:pt x="944777" y="134506"/>
              </a:lnTo>
              <a:lnTo>
                <a:pt x="0" y="134506"/>
              </a:lnTo>
              <a:lnTo>
                <a:pt x="0" y="2690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5EB07-8A8D-4D1D-9690-729E6C507DF5}">
      <dsp:nvSpPr>
        <dsp:cNvPr id="0" name=""/>
        <dsp:cNvSpPr/>
      </dsp:nvSpPr>
      <dsp:spPr>
        <a:xfrm>
          <a:off x="4969887" y="5723441"/>
          <a:ext cx="780096" cy="551287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164911" y="5723441"/>
        <a:ext cx="390048" cy="413465"/>
      </dsp:txXfrm>
    </dsp:sp>
    <dsp:sp modelId="{AE8B9BD6-F38F-4D0C-9B98-4D63558A7E9C}">
      <dsp:nvSpPr>
        <dsp:cNvPr id="0" name=""/>
        <dsp:cNvSpPr/>
      </dsp:nvSpPr>
      <dsp:spPr>
        <a:xfrm>
          <a:off x="3528737" y="6195375"/>
          <a:ext cx="1831198" cy="91440"/>
        </a:xfrm>
        <a:custGeom>
          <a:avLst/>
          <a:gdLst/>
          <a:ahLst/>
          <a:cxnLst/>
          <a:rect l="0" t="0" r="0" b="0"/>
          <a:pathLst>
            <a:path>
              <a:moveTo>
                <a:pt x="1831198" y="79353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FB922-4274-4EAA-8CBD-56C9F40433B1}">
      <dsp:nvSpPr>
        <dsp:cNvPr id="0" name=""/>
        <dsp:cNvSpPr/>
      </dsp:nvSpPr>
      <dsp:spPr>
        <a:xfrm>
          <a:off x="2557831" y="6241095"/>
          <a:ext cx="1941812" cy="388304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Auto Assign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49348" y="6297956"/>
        <a:ext cx="1758778" cy="274582"/>
      </dsp:txXfrm>
    </dsp:sp>
    <dsp:sp modelId="{8F5B1734-AD03-4711-B68F-18D60C1CD2CB}">
      <dsp:nvSpPr>
        <dsp:cNvPr id="0" name=""/>
        <dsp:cNvSpPr/>
      </dsp:nvSpPr>
      <dsp:spPr>
        <a:xfrm>
          <a:off x="6304712" y="5454427"/>
          <a:ext cx="1171973" cy="268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207"/>
              </a:lnTo>
              <a:lnTo>
                <a:pt x="1171973" y="134207"/>
              </a:lnTo>
              <a:lnTo>
                <a:pt x="1171973" y="268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92A60-E300-4D4E-B945-941938B7B9DF}">
      <dsp:nvSpPr>
        <dsp:cNvPr id="0" name=""/>
        <dsp:cNvSpPr/>
      </dsp:nvSpPr>
      <dsp:spPr>
        <a:xfrm rot="10800000" flipH="1" flipV="1">
          <a:off x="7260195" y="5722843"/>
          <a:ext cx="432981" cy="509665"/>
        </a:xfrm>
        <a:prstGeom prst="right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10800000">
        <a:off x="7260195" y="5850259"/>
        <a:ext cx="324736" cy="254833"/>
      </dsp:txXfrm>
    </dsp:sp>
    <dsp:sp modelId="{EBF739BC-A5D4-4746-B16F-EAE35D6D497D}">
      <dsp:nvSpPr>
        <dsp:cNvPr id="0" name=""/>
        <dsp:cNvSpPr/>
      </dsp:nvSpPr>
      <dsp:spPr>
        <a:xfrm>
          <a:off x="3739968" y="3997089"/>
          <a:ext cx="1370623" cy="214930"/>
        </a:xfrm>
        <a:custGeom>
          <a:avLst/>
          <a:gdLst/>
          <a:ahLst/>
          <a:cxnLst/>
          <a:rect l="0" t="0" r="0" b="0"/>
          <a:pathLst>
            <a:path>
              <a:moveTo>
                <a:pt x="1370623" y="0"/>
              </a:moveTo>
              <a:lnTo>
                <a:pt x="1370623" y="107465"/>
              </a:lnTo>
              <a:lnTo>
                <a:pt x="0" y="107465"/>
              </a:lnTo>
              <a:lnTo>
                <a:pt x="0" y="214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47B5F-812A-4DE3-BB39-D0007824972F}">
      <dsp:nvSpPr>
        <dsp:cNvPr id="0" name=""/>
        <dsp:cNvSpPr/>
      </dsp:nvSpPr>
      <dsp:spPr>
        <a:xfrm>
          <a:off x="3335912" y="4212019"/>
          <a:ext cx="808112" cy="542135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537940" y="4212019"/>
        <a:ext cx="404056" cy="406601"/>
      </dsp:txXfrm>
    </dsp:sp>
    <dsp:sp modelId="{35EADC29-5C37-4CEC-A703-B9AD8D234828}">
      <dsp:nvSpPr>
        <dsp:cNvPr id="0" name=""/>
        <dsp:cNvSpPr/>
      </dsp:nvSpPr>
      <dsp:spPr>
        <a:xfrm>
          <a:off x="1964657" y="4754155"/>
          <a:ext cx="1775311" cy="234159"/>
        </a:xfrm>
        <a:custGeom>
          <a:avLst/>
          <a:gdLst/>
          <a:ahLst/>
          <a:cxnLst/>
          <a:rect l="0" t="0" r="0" b="0"/>
          <a:pathLst>
            <a:path>
              <a:moveTo>
                <a:pt x="1775311" y="0"/>
              </a:moveTo>
              <a:lnTo>
                <a:pt x="1775311" y="117079"/>
              </a:lnTo>
              <a:lnTo>
                <a:pt x="0" y="117079"/>
              </a:lnTo>
              <a:lnTo>
                <a:pt x="0" y="2341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EA391-4DF3-449E-AA37-A2478852270E}">
      <dsp:nvSpPr>
        <dsp:cNvPr id="0" name=""/>
        <dsp:cNvSpPr/>
      </dsp:nvSpPr>
      <dsp:spPr>
        <a:xfrm>
          <a:off x="1033847" y="4988314"/>
          <a:ext cx="1861619" cy="388304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Ready for CYE14 Enrollment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21584" y="5045175"/>
        <a:ext cx="1686145" cy="274582"/>
      </dsp:txXfrm>
    </dsp:sp>
    <dsp:sp modelId="{A2E0F0C4-E039-4D2A-85B0-C76A807FF680}">
      <dsp:nvSpPr>
        <dsp:cNvPr id="0" name=""/>
        <dsp:cNvSpPr/>
      </dsp:nvSpPr>
      <dsp:spPr>
        <a:xfrm>
          <a:off x="1856451" y="1252784"/>
          <a:ext cx="1531413" cy="225519"/>
        </a:xfrm>
        <a:custGeom>
          <a:avLst/>
          <a:gdLst/>
          <a:ahLst/>
          <a:cxnLst/>
          <a:rect l="0" t="0" r="0" b="0"/>
          <a:pathLst>
            <a:path>
              <a:moveTo>
                <a:pt x="1531413" y="0"/>
              </a:moveTo>
              <a:lnTo>
                <a:pt x="1531413" y="112759"/>
              </a:lnTo>
              <a:lnTo>
                <a:pt x="0" y="112759"/>
              </a:lnTo>
              <a:lnTo>
                <a:pt x="0" y="22551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DC33-C8BE-4918-8061-6DC44EE7F808}">
      <dsp:nvSpPr>
        <dsp:cNvPr id="0" name=""/>
        <dsp:cNvSpPr/>
      </dsp:nvSpPr>
      <dsp:spPr>
        <a:xfrm>
          <a:off x="1466301" y="1478304"/>
          <a:ext cx="780300" cy="396944"/>
        </a:xfrm>
        <a:prstGeom prst="downArrow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61376" y="1478304"/>
        <a:ext cx="390150" cy="297708"/>
      </dsp:txXfrm>
    </dsp:sp>
    <dsp:sp modelId="{3389B813-01FA-4FDF-83E8-1A38CF57D604}">
      <dsp:nvSpPr>
        <dsp:cNvPr id="0" name=""/>
        <dsp:cNvSpPr/>
      </dsp:nvSpPr>
      <dsp:spPr>
        <a:xfrm>
          <a:off x="985579" y="1875248"/>
          <a:ext cx="870872" cy="156350"/>
        </a:xfrm>
        <a:custGeom>
          <a:avLst/>
          <a:gdLst/>
          <a:ahLst/>
          <a:cxnLst/>
          <a:rect l="0" t="0" r="0" b="0"/>
          <a:pathLst>
            <a:path>
              <a:moveTo>
                <a:pt x="870872" y="0"/>
              </a:moveTo>
              <a:lnTo>
                <a:pt x="870872" y="78175"/>
              </a:lnTo>
              <a:lnTo>
                <a:pt x="0" y="78175"/>
              </a:lnTo>
              <a:lnTo>
                <a:pt x="0" y="1563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C1F49-16C2-443B-A7A3-50D3F5E864C0}">
      <dsp:nvSpPr>
        <dsp:cNvPr id="0" name=""/>
        <dsp:cNvSpPr/>
      </dsp:nvSpPr>
      <dsp:spPr>
        <a:xfrm>
          <a:off x="113600" y="2031599"/>
          <a:ext cx="1743957" cy="388304"/>
        </a:xfrm>
        <a:prstGeom prst="flowChartTerminator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Remain with Plan</a:t>
          </a:r>
          <a:endParaRPr lang="en-US" sz="1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95792" y="2088460"/>
        <a:ext cx="1579573" cy="274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6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2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9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5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8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9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8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8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9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7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B54D1-E96D-40F3-BDE1-B8108B36783A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A1A18-E645-41F3-B15F-AF9480490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2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Membership Modeling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752600"/>
            <a:ext cx="66501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Membership Timeline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Flow Charts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Enrollment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/>
              <a:t> August 1 through September 30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Adjustments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/>
              <a:t> CRS, SMI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Dual Alignment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Conversion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Conversion Examples Charts/Graphs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Relinquishing Plan &lt; 45% - GSAs 2 and 4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Two new plans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/>
              <a:t> GSA 6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Relinquishing Plan &gt; 55%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/>
              <a:t> GSA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Relinquishing Plan &gt; 45% and &lt; 55%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/>
              <a:t> Santa Cruz and GSA 14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Pima County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24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Two New Plans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 6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816494"/>
              </p:ext>
            </p:extLst>
          </p:nvPr>
        </p:nvGraphicFramePr>
        <p:xfrm>
          <a:off x="304800" y="1371600"/>
          <a:ext cx="8458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921"/>
                <a:gridCol w="1162879"/>
                <a:gridCol w="1143000"/>
                <a:gridCol w="1295400"/>
                <a:gridCol w="1219200"/>
                <a:gridCol w="1447800"/>
              </a:tblGrid>
              <a:tr h="723900"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Relinquishing 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Relinquishing 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 Plan 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 Plan 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GSA Total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9/30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Adjustment – CRS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-400</a:t>
                      </a: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30,600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-900</a:t>
                      </a: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14,400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29,700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to Small (45%)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6,075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6,975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Auto Assignment (50/50 Modeled)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10/1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30,600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48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Two New Plans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 6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976728"/>
              </p:ext>
            </p:extLst>
          </p:nvPr>
        </p:nvGraphicFramePr>
        <p:xfrm>
          <a:off x="0" y="1447800"/>
          <a:ext cx="9067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Relinquishing Plan &gt; 55%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 8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162393"/>
              </p:ext>
            </p:extLst>
          </p:nvPr>
        </p:nvGraphicFramePr>
        <p:xfrm>
          <a:off x="228600" y="1817350"/>
          <a:ext cx="8686800" cy="351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412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Incumbent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Relinquishing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New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GSA Total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7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9/30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18,000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28,000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46,000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Adjustment –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-500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-750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2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17,750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27,500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45,250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-27,450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-27,450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5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to Small (45%)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3,025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20,575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23,600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5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Auto Assignment (50/50 Modeled)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1,925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1,925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3,850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33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10/1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22,625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22,625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45,250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3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Relinquishing Plan &gt; 55%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 8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224657"/>
              </p:ext>
            </p:extLst>
          </p:nvPr>
        </p:nvGraphicFramePr>
        <p:xfrm>
          <a:off x="152400" y="1295400"/>
          <a:ext cx="88392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96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Example of One New Plan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Relinquishing Plan &gt; 45% and &lt; 55%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Santa Cruz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GSA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14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588430"/>
              </p:ext>
            </p:extLst>
          </p:nvPr>
        </p:nvGraphicFramePr>
        <p:xfrm>
          <a:off x="257175" y="1371598"/>
          <a:ext cx="8658225" cy="355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00200"/>
                <a:gridCol w="1724025"/>
                <a:gridCol w="1508760"/>
                <a:gridCol w="1767840"/>
              </a:tblGrid>
              <a:tr h="4674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Relinquishing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Incumbent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New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GSA Total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9/30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15,500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14,500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30,000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29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Adjustment –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-475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294557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15,275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14,250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29,525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261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-525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-625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625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261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-14,750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-14,750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13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to Small (45%)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12,900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12,900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73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Auto Assignment (50/50 Modeled)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925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925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1,850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4802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10/1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15,100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14,425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29,525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Example of One New Plan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Relinquishing Plan &gt; 45% and &lt; 55%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Santa Cruz and GSA 14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198572"/>
              </p:ext>
            </p:extLst>
          </p:nvPr>
        </p:nvGraphicFramePr>
        <p:xfrm>
          <a:off x="152400" y="1371600"/>
          <a:ext cx="8763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0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Conversion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GSA 10 Pima County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549727"/>
              </p:ext>
            </p:extLst>
          </p:nvPr>
        </p:nvGraphicFramePr>
        <p:xfrm>
          <a:off x="228600" y="1304925"/>
          <a:ext cx="8686799" cy="2655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371600"/>
                <a:gridCol w="990600"/>
                <a:gridCol w="990600"/>
                <a:gridCol w="990600"/>
                <a:gridCol w="990600"/>
                <a:gridCol w="838200"/>
                <a:gridCol w="914399"/>
              </a:tblGrid>
              <a:tr h="454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Relinquishing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Incumbent 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Incumbent 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Incumbent 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Incumbent 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 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GSA Total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9/30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60,000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163,000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Adjustment –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16,700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58,800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34,200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23,600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26,500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159,800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-1,550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Dual Alignment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1,365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Conversion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-16,450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16,450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Membership 10/1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60,090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33,780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23,245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26,235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16,450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159,800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5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 10 Pima County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444586"/>
              </p:ext>
            </p:extLst>
          </p:nvPr>
        </p:nvGraphicFramePr>
        <p:xfrm>
          <a:off x="0" y="1219200"/>
          <a:ext cx="911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23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Modeling Timeline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88546144"/>
              </p:ext>
            </p:extLst>
          </p:nvPr>
        </p:nvGraphicFramePr>
        <p:xfrm>
          <a:off x="304800" y="9906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16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441342752"/>
              </p:ext>
            </p:extLst>
          </p:nvPr>
        </p:nvGraphicFramePr>
        <p:xfrm>
          <a:off x="609600" y="228600"/>
          <a:ext cx="8268855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3200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Enrollment Flow Chart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4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06324866"/>
              </p:ext>
            </p:extLst>
          </p:nvPr>
        </p:nvGraphicFramePr>
        <p:xfrm>
          <a:off x="533400" y="76200"/>
          <a:ext cx="8305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3200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Arial" pitchFamily="34" charset="0"/>
                <a:cs typeface="Arial" pitchFamily="34" charset="0"/>
              </a:rPr>
              <a:t>Enrollment August 1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September 30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13813947"/>
              </p:ext>
            </p:extLst>
          </p:nvPr>
        </p:nvGraphicFramePr>
        <p:xfrm>
          <a:off x="494145" y="228600"/>
          <a:ext cx="8268855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562600" y="152400"/>
            <a:ext cx="3200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October 1 Adjustments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4801733"/>
              </p:ext>
            </p:extLst>
          </p:nvPr>
        </p:nvGraphicFramePr>
        <p:xfrm>
          <a:off x="457200" y="76200"/>
          <a:ext cx="8305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3200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Dual Alignment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0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194166"/>
              </p:ext>
            </p:extLst>
          </p:nvPr>
        </p:nvGraphicFramePr>
        <p:xfrm>
          <a:off x="457200" y="152400"/>
          <a:ext cx="8305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3200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8077200" y="3048000"/>
            <a:ext cx="0" cy="304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477000" y="3048000"/>
            <a:ext cx="1600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2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Relinquishing Plan &lt; 45%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GSAs 2 and 4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095817"/>
              </p:ext>
            </p:extLst>
          </p:nvPr>
        </p:nvGraphicFramePr>
        <p:xfrm>
          <a:off x="457200" y="2011680"/>
          <a:ext cx="8077200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01"/>
                <a:gridCol w="1515741"/>
                <a:gridCol w="1551761"/>
                <a:gridCol w="1369490"/>
                <a:gridCol w="1687307"/>
              </a:tblGrid>
              <a:tr h="478221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Relinquishing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Incumbent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New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GSA Total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294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Membership at 9/30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22,000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52,000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74,000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Adjustment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CRS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-300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-900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-1,200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Adjusted Total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21,700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51,100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72,800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 Dual Alignment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-700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-1,300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+ Dual Alignment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Conversion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-21,000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21,000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Membership 10/1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51,800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21,000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72,800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0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Conversion Example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Relinquishing Plan &lt; 45%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GSAs 2 and 4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342317"/>
              </p:ext>
            </p:extLst>
          </p:nvPr>
        </p:nvGraphicFramePr>
        <p:xfrm>
          <a:off x="0" y="1600200"/>
          <a:ext cx="8991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5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730</Words>
  <Application>Microsoft Office PowerPoint</Application>
  <PresentationFormat>On-screen Show (4:3)</PresentationFormat>
  <Paragraphs>328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Membership Modeling 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Conversion Example Relinquishing Plan &lt; 45% GSAs 2 and 4 </vt:lpstr>
      <vt:lpstr>Conversion Example Relinquishing Plan &lt; 45% GSAs 2 and 4 </vt:lpstr>
      <vt:lpstr>Conversion Example Two New Plans GSA 6</vt:lpstr>
      <vt:lpstr>Conversion Example Two New Plans GSA 6</vt:lpstr>
      <vt:lpstr>Conversion Example Relinquishing Plan &gt; 55% GSA 8</vt:lpstr>
      <vt:lpstr>Conversion Example Relinquishing Plan &gt; 55% GSA 8</vt:lpstr>
      <vt:lpstr>Example of One New Plan  Relinquishing Plan &gt; 45% and &lt; 55% Santa Cruz and GSA 14</vt:lpstr>
      <vt:lpstr>Example of One New Plan  Relinquishing Plan &gt; 45% and &lt; 55% Santa Cruz and GSA 14</vt:lpstr>
      <vt:lpstr>Conversion GSA 10 Pima County</vt:lpstr>
      <vt:lpstr>Conversion Example GSA 10 Pima County</vt:lpstr>
      <vt:lpstr>PowerPoint Presentation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Lefkowski, Stephanie</dc:creator>
  <cp:lastModifiedBy>Administrator</cp:lastModifiedBy>
  <cp:revision>207</cp:revision>
  <cp:lastPrinted>2013-04-30T17:55:35Z</cp:lastPrinted>
  <dcterms:created xsi:type="dcterms:W3CDTF">2013-04-24T19:37:59Z</dcterms:created>
  <dcterms:modified xsi:type="dcterms:W3CDTF">2013-04-30T23:08:35Z</dcterms:modified>
</cp:coreProperties>
</file>