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1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12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notesSlides/notesSlide13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9"/>
  </p:notesMasterIdLst>
  <p:sldIdLst>
    <p:sldId id="256" r:id="rId5"/>
    <p:sldId id="331" r:id="rId6"/>
    <p:sldId id="316" r:id="rId7"/>
    <p:sldId id="329" r:id="rId8"/>
    <p:sldId id="328" r:id="rId9"/>
    <p:sldId id="330" r:id="rId10"/>
    <p:sldId id="312" r:id="rId11"/>
    <p:sldId id="313" r:id="rId12"/>
    <p:sldId id="315" r:id="rId13"/>
    <p:sldId id="291" r:id="rId14"/>
    <p:sldId id="333" r:id="rId15"/>
    <p:sldId id="350" r:id="rId16"/>
    <p:sldId id="351" r:id="rId17"/>
    <p:sldId id="358" r:id="rId18"/>
    <p:sldId id="352" r:id="rId19"/>
    <p:sldId id="359" r:id="rId20"/>
    <p:sldId id="353" r:id="rId21"/>
    <p:sldId id="360" r:id="rId22"/>
    <p:sldId id="361" r:id="rId23"/>
    <p:sldId id="289" r:id="rId24"/>
    <p:sldId id="362" r:id="rId25"/>
    <p:sldId id="347" r:id="rId26"/>
    <p:sldId id="349" r:id="rId27"/>
    <p:sldId id="32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7ABA"/>
    <a:srgbClr val="4BACC6"/>
    <a:srgbClr val="F79D53"/>
    <a:srgbClr val="F79443"/>
    <a:srgbClr val="F8A45E"/>
    <a:srgbClr val="0066FF"/>
    <a:srgbClr val="E25B00"/>
    <a:srgbClr val="9966FF"/>
    <a:srgbClr val="F68B32"/>
    <a:srgbClr val="C358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58852" autoAdjust="0"/>
  </p:normalViewPr>
  <p:slideViewPr>
    <p:cSldViewPr>
      <p:cViewPr>
        <p:scale>
          <a:sx n="96" d="100"/>
          <a:sy n="96" d="100"/>
        </p:scale>
        <p:origin x="-408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C21CFF-2493-4A62-9239-9AC677A42E4D}" type="doc">
      <dgm:prSet loTypeId="urn:microsoft.com/office/officeart/2005/8/layout/lProcess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046DDA5D-F703-496A-B53A-7EBFDBE27F39}">
      <dgm:prSet phldrT="[Text]" custT="1"/>
      <dgm:spPr/>
      <dgm:t>
        <a:bodyPr/>
        <a:lstStyle/>
        <a:p>
          <a:endParaRPr lang="en-US" sz="2900" dirty="0" smtClean="0"/>
        </a:p>
        <a:p>
          <a:r>
            <a:rPr lang="en-US" sz="2800" dirty="0" smtClean="0"/>
            <a:t>Federal Marketplace</a:t>
          </a:r>
          <a:endParaRPr lang="en-US" sz="2800" dirty="0"/>
        </a:p>
      </dgm:t>
    </dgm:pt>
    <dgm:pt modelId="{8FE6020F-AAA9-4AFD-9F70-467007F8CDB6}" type="parTrans" cxnId="{3D51745E-E9B7-4C8A-92FD-FA28CEE77C06}">
      <dgm:prSet/>
      <dgm:spPr/>
      <dgm:t>
        <a:bodyPr/>
        <a:lstStyle/>
        <a:p>
          <a:endParaRPr lang="en-US"/>
        </a:p>
      </dgm:t>
    </dgm:pt>
    <dgm:pt modelId="{DE553FC2-4A5B-425D-BF7A-7B75B6B574A5}" type="sibTrans" cxnId="{3D51745E-E9B7-4C8A-92FD-FA28CEE77C06}">
      <dgm:prSet/>
      <dgm:spPr/>
      <dgm:t>
        <a:bodyPr/>
        <a:lstStyle/>
        <a:p>
          <a:endParaRPr lang="en-US"/>
        </a:p>
      </dgm:t>
    </dgm:pt>
    <dgm:pt modelId="{4C8431BF-FEC3-44CD-B8F5-83AB02042847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/>
            <a:t>Advanced Premium Tax Credits</a:t>
          </a:r>
        </a:p>
      </dgm:t>
    </dgm:pt>
    <dgm:pt modelId="{3986C27B-6A0C-4B83-BEEC-6EE30E0EFC28}" type="parTrans" cxnId="{820647FD-9DC7-44C5-95CC-331E9A233171}">
      <dgm:prSet/>
      <dgm:spPr/>
      <dgm:t>
        <a:bodyPr/>
        <a:lstStyle/>
        <a:p>
          <a:endParaRPr lang="en-US"/>
        </a:p>
      </dgm:t>
    </dgm:pt>
    <dgm:pt modelId="{6F8A08B1-D47C-4382-929A-D648FFA448AC}" type="sibTrans" cxnId="{820647FD-9DC7-44C5-95CC-331E9A233171}">
      <dgm:prSet/>
      <dgm:spPr/>
      <dgm:t>
        <a:bodyPr/>
        <a:lstStyle/>
        <a:p>
          <a:endParaRPr lang="en-US"/>
        </a:p>
      </dgm:t>
    </dgm:pt>
    <dgm:pt modelId="{CE25B959-3451-44AD-A7DF-825FE54E9316}">
      <dgm:prSet phldrT="[Text]"/>
      <dgm:spPr/>
      <dgm:t>
        <a:bodyPr/>
        <a:lstStyle/>
        <a:p>
          <a:r>
            <a:rPr lang="en-US" dirty="0" smtClean="0"/>
            <a:t>Cost Sharing Reductions</a:t>
          </a:r>
          <a:endParaRPr lang="en-US" dirty="0"/>
        </a:p>
      </dgm:t>
    </dgm:pt>
    <dgm:pt modelId="{94D94B83-F444-49B1-8EE7-82DFE63E37A7}" type="parTrans" cxnId="{9A402018-C60F-4B60-89FA-5D45202D420B}">
      <dgm:prSet/>
      <dgm:spPr/>
      <dgm:t>
        <a:bodyPr/>
        <a:lstStyle/>
        <a:p>
          <a:endParaRPr lang="en-US"/>
        </a:p>
      </dgm:t>
    </dgm:pt>
    <dgm:pt modelId="{03E96E6C-B11E-4B23-9174-1E4E27BDF881}" type="sibTrans" cxnId="{9A402018-C60F-4B60-89FA-5D45202D420B}">
      <dgm:prSet/>
      <dgm:spPr/>
      <dgm:t>
        <a:bodyPr/>
        <a:lstStyle/>
        <a:p>
          <a:endParaRPr lang="en-US"/>
        </a:p>
      </dgm:t>
    </dgm:pt>
    <dgm:pt modelId="{77B95F55-3993-4205-8A6A-CA163693B4BF}">
      <dgm:prSet phldrT="[Text]" custT="1"/>
      <dgm:spPr/>
      <dgm:t>
        <a:bodyPr/>
        <a:lstStyle/>
        <a:p>
          <a:endParaRPr lang="en-US" sz="2900" dirty="0" smtClean="0"/>
        </a:p>
        <a:p>
          <a:r>
            <a:rPr lang="en-US" sz="2800" dirty="0" smtClean="0"/>
            <a:t>Arizona</a:t>
          </a:r>
          <a:endParaRPr lang="en-US" sz="2800" dirty="0"/>
        </a:p>
      </dgm:t>
    </dgm:pt>
    <dgm:pt modelId="{F3D0D3A2-1F39-495F-97B8-9B1F1BC7B892}" type="parTrans" cxnId="{068DF5C7-6A86-4BDB-A25B-B588F7F21DC4}">
      <dgm:prSet/>
      <dgm:spPr/>
      <dgm:t>
        <a:bodyPr/>
        <a:lstStyle/>
        <a:p>
          <a:endParaRPr lang="en-US"/>
        </a:p>
      </dgm:t>
    </dgm:pt>
    <dgm:pt modelId="{68E142E2-E66A-4AE1-83B7-92A93A38B400}" type="sibTrans" cxnId="{068DF5C7-6A86-4BDB-A25B-B588F7F21DC4}">
      <dgm:prSet/>
      <dgm:spPr/>
      <dgm:t>
        <a:bodyPr/>
        <a:lstStyle/>
        <a:p>
          <a:endParaRPr lang="en-US"/>
        </a:p>
      </dgm:t>
    </dgm:pt>
    <dgm:pt modelId="{CD08FF65-19FC-41AF-A783-F3031E420F86}">
      <dgm:prSet phldrT="[Text]"/>
      <dgm:spPr/>
      <dgm:t>
        <a:bodyPr/>
        <a:lstStyle/>
        <a:p>
          <a:r>
            <a:rPr lang="en-US" dirty="0" smtClean="0"/>
            <a:t>AHCCCS</a:t>
          </a:r>
        </a:p>
        <a:p>
          <a:r>
            <a:rPr lang="en-US" dirty="0" smtClean="0"/>
            <a:t>(Medicaid)</a:t>
          </a:r>
          <a:endParaRPr lang="en-US" dirty="0"/>
        </a:p>
      </dgm:t>
    </dgm:pt>
    <dgm:pt modelId="{7CE6E5A1-6EE2-42E4-9175-00644E20831B}" type="parTrans" cxnId="{EAC39571-9DC4-43EC-8199-58F4AAC80691}">
      <dgm:prSet/>
      <dgm:spPr/>
      <dgm:t>
        <a:bodyPr/>
        <a:lstStyle/>
        <a:p>
          <a:endParaRPr lang="en-US"/>
        </a:p>
      </dgm:t>
    </dgm:pt>
    <dgm:pt modelId="{4C9C98E7-3E71-471B-A8E8-8AE7624204D7}" type="sibTrans" cxnId="{EAC39571-9DC4-43EC-8199-58F4AAC80691}">
      <dgm:prSet/>
      <dgm:spPr/>
      <dgm:t>
        <a:bodyPr/>
        <a:lstStyle/>
        <a:p>
          <a:endParaRPr lang="en-US"/>
        </a:p>
      </dgm:t>
    </dgm:pt>
    <dgm:pt modelId="{FFC53EAF-AE75-4296-9C90-83DD9867B16B}">
      <dgm:prSet phldrT="[Text]"/>
      <dgm:spPr/>
      <dgm:t>
        <a:bodyPr/>
        <a:lstStyle/>
        <a:p>
          <a:r>
            <a:rPr lang="en-US" dirty="0" smtClean="0"/>
            <a:t>KidsCare</a:t>
          </a:r>
        </a:p>
        <a:p>
          <a:r>
            <a:rPr lang="en-US" dirty="0" smtClean="0"/>
            <a:t>(CHIP)</a:t>
          </a:r>
          <a:endParaRPr lang="en-US" dirty="0"/>
        </a:p>
      </dgm:t>
    </dgm:pt>
    <dgm:pt modelId="{3FCE4DDA-1DC8-4FB1-88D9-55ED46496E4F}" type="parTrans" cxnId="{F9468951-F7F6-4327-8683-94AC5EBA35AF}">
      <dgm:prSet/>
      <dgm:spPr/>
      <dgm:t>
        <a:bodyPr/>
        <a:lstStyle/>
        <a:p>
          <a:endParaRPr lang="en-US"/>
        </a:p>
      </dgm:t>
    </dgm:pt>
    <dgm:pt modelId="{7C41261F-570D-4A74-B536-EE00AE832DBB}" type="sibTrans" cxnId="{F9468951-F7F6-4327-8683-94AC5EBA35AF}">
      <dgm:prSet/>
      <dgm:spPr/>
      <dgm:t>
        <a:bodyPr/>
        <a:lstStyle/>
        <a:p>
          <a:endParaRPr lang="en-US"/>
        </a:p>
      </dgm:t>
    </dgm:pt>
    <dgm:pt modelId="{1B9F90B7-7763-429E-922E-9BA9AE60C765}">
      <dgm:prSet phldrT="[Text]"/>
      <dgm:spPr/>
      <dgm:t>
        <a:bodyPr/>
        <a:lstStyle/>
        <a:p>
          <a:r>
            <a:rPr lang="en-US" dirty="0" smtClean="0"/>
            <a:t>Qualified Health Plan  enrollment</a:t>
          </a:r>
          <a:endParaRPr lang="en-US" dirty="0"/>
        </a:p>
      </dgm:t>
    </dgm:pt>
    <dgm:pt modelId="{16CAEAAB-E94E-4768-B760-A14BB43C7FE8}" type="parTrans" cxnId="{A3237914-A519-4A55-95A9-F65D07B41A5C}">
      <dgm:prSet/>
      <dgm:spPr/>
      <dgm:t>
        <a:bodyPr/>
        <a:lstStyle/>
        <a:p>
          <a:endParaRPr lang="en-US"/>
        </a:p>
      </dgm:t>
    </dgm:pt>
    <dgm:pt modelId="{B11191F9-7B90-49ED-BBA1-31B9D326D9A4}" type="sibTrans" cxnId="{A3237914-A519-4A55-95A9-F65D07B41A5C}">
      <dgm:prSet/>
      <dgm:spPr/>
      <dgm:t>
        <a:bodyPr/>
        <a:lstStyle/>
        <a:p>
          <a:endParaRPr lang="en-US"/>
        </a:p>
      </dgm:t>
    </dgm:pt>
    <dgm:pt modelId="{7450F0D8-E170-4171-8533-A0C1096FDF72}" type="pres">
      <dgm:prSet presAssocID="{0AC21CFF-2493-4A62-9239-9AC677A42E4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5D73C0-5AB5-49E1-A8BC-F6A502F3FF60}" type="pres">
      <dgm:prSet presAssocID="{046DDA5D-F703-496A-B53A-7EBFDBE27F39}" presName="compNode" presStyleCnt="0"/>
      <dgm:spPr/>
      <dgm:t>
        <a:bodyPr/>
        <a:lstStyle/>
        <a:p>
          <a:endParaRPr lang="en-US"/>
        </a:p>
      </dgm:t>
    </dgm:pt>
    <dgm:pt modelId="{6CCD61CF-5449-4C1D-B6BE-176DC4B88559}" type="pres">
      <dgm:prSet presAssocID="{046DDA5D-F703-496A-B53A-7EBFDBE27F39}" presName="aNode" presStyleLbl="bgShp" presStyleIdx="0" presStyleCnt="2"/>
      <dgm:spPr/>
      <dgm:t>
        <a:bodyPr/>
        <a:lstStyle/>
        <a:p>
          <a:endParaRPr lang="en-US"/>
        </a:p>
      </dgm:t>
    </dgm:pt>
    <dgm:pt modelId="{2F0FC118-DD34-49BB-9AF4-6482020ECC3B}" type="pres">
      <dgm:prSet presAssocID="{046DDA5D-F703-496A-B53A-7EBFDBE27F39}" presName="textNode" presStyleLbl="bgShp" presStyleIdx="0" presStyleCnt="2"/>
      <dgm:spPr/>
      <dgm:t>
        <a:bodyPr/>
        <a:lstStyle/>
        <a:p>
          <a:endParaRPr lang="en-US"/>
        </a:p>
      </dgm:t>
    </dgm:pt>
    <dgm:pt modelId="{9E42B00D-5D5C-4C79-909A-CE850B5DE78B}" type="pres">
      <dgm:prSet presAssocID="{046DDA5D-F703-496A-B53A-7EBFDBE27F39}" presName="compChildNode" presStyleCnt="0"/>
      <dgm:spPr/>
      <dgm:t>
        <a:bodyPr/>
        <a:lstStyle/>
        <a:p>
          <a:endParaRPr lang="en-US"/>
        </a:p>
      </dgm:t>
    </dgm:pt>
    <dgm:pt modelId="{B012742C-E98C-466B-8D48-34E0C59C2A64}" type="pres">
      <dgm:prSet presAssocID="{046DDA5D-F703-496A-B53A-7EBFDBE27F39}" presName="theInnerList" presStyleCnt="0"/>
      <dgm:spPr/>
      <dgm:t>
        <a:bodyPr/>
        <a:lstStyle/>
        <a:p>
          <a:endParaRPr lang="en-US"/>
        </a:p>
      </dgm:t>
    </dgm:pt>
    <dgm:pt modelId="{D8BF75DD-6D58-4548-B367-1D5994E60EB0}" type="pres">
      <dgm:prSet presAssocID="{4C8431BF-FEC3-44CD-B8F5-83AB02042847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1CF71E-6719-4D9D-BCFF-3E8DCC409795}" type="pres">
      <dgm:prSet presAssocID="{4C8431BF-FEC3-44CD-B8F5-83AB02042847}" presName="aSpace2" presStyleCnt="0"/>
      <dgm:spPr/>
      <dgm:t>
        <a:bodyPr/>
        <a:lstStyle/>
        <a:p>
          <a:endParaRPr lang="en-US"/>
        </a:p>
      </dgm:t>
    </dgm:pt>
    <dgm:pt modelId="{306C6F89-9F8D-42B4-AF88-C739A36750DD}" type="pres">
      <dgm:prSet presAssocID="{CE25B959-3451-44AD-A7DF-825FE54E9316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F72E85-4634-4E80-A40B-DC8798B5C90D}" type="pres">
      <dgm:prSet presAssocID="{CE25B959-3451-44AD-A7DF-825FE54E9316}" presName="aSpace2" presStyleCnt="0"/>
      <dgm:spPr/>
      <dgm:t>
        <a:bodyPr/>
        <a:lstStyle/>
        <a:p>
          <a:endParaRPr lang="en-US"/>
        </a:p>
      </dgm:t>
    </dgm:pt>
    <dgm:pt modelId="{0C20153B-61D0-4422-8541-470522654146}" type="pres">
      <dgm:prSet presAssocID="{1B9F90B7-7763-429E-922E-9BA9AE60C765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3EF9AD-E2AA-45AC-B383-2D167BDAB0B0}" type="pres">
      <dgm:prSet presAssocID="{046DDA5D-F703-496A-B53A-7EBFDBE27F39}" presName="aSpace" presStyleCnt="0"/>
      <dgm:spPr/>
      <dgm:t>
        <a:bodyPr/>
        <a:lstStyle/>
        <a:p>
          <a:endParaRPr lang="en-US"/>
        </a:p>
      </dgm:t>
    </dgm:pt>
    <dgm:pt modelId="{2EE947AF-0F12-48DC-B1EB-9E771FEB308F}" type="pres">
      <dgm:prSet presAssocID="{77B95F55-3993-4205-8A6A-CA163693B4BF}" presName="compNode" presStyleCnt="0"/>
      <dgm:spPr/>
      <dgm:t>
        <a:bodyPr/>
        <a:lstStyle/>
        <a:p>
          <a:endParaRPr lang="en-US"/>
        </a:p>
      </dgm:t>
    </dgm:pt>
    <dgm:pt modelId="{B071F95E-D90D-4D4F-8847-AF2C2B5D11B3}" type="pres">
      <dgm:prSet presAssocID="{77B95F55-3993-4205-8A6A-CA163693B4BF}" presName="aNode" presStyleLbl="bgShp" presStyleIdx="1" presStyleCnt="2"/>
      <dgm:spPr/>
      <dgm:t>
        <a:bodyPr/>
        <a:lstStyle/>
        <a:p>
          <a:endParaRPr lang="en-US"/>
        </a:p>
      </dgm:t>
    </dgm:pt>
    <dgm:pt modelId="{27BF0DA5-763E-490C-9A20-08C0551B12B4}" type="pres">
      <dgm:prSet presAssocID="{77B95F55-3993-4205-8A6A-CA163693B4BF}" presName="textNode" presStyleLbl="bgShp" presStyleIdx="1" presStyleCnt="2"/>
      <dgm:spPr/>
      <dgm:t>
        <a:bodyPr/>
        <a:lstStyle/>
        <a:p>
          <a:endParaRPr lang="en-US"/>
        </a:p>
      </dgm:t>
    </dgm:pt>
    <dgm:pt modelId="{28C4AA7B-AFDA-4221-8415-2A263676C12A}" type="pres">
      <dgm:prSet presAssocID="{77B95F55-3993-4205-8A6A-CA163693B4BF}" presName="compChildNode" presStyleCnt="0"/>
      <dgm:spPr/>
      <dgm:t>
        <a:bodyPr/>
        <a:lstStyle/>
        <a:p>
          <a:endParaRPr lang="en-US"/>
        </a:p>
      </dgm:t>
    </dgm:pt>
    <dgm:pt modelId="{BCFFB383-4B4E-4A45-AEA5-BC56BB757326}" type="pres">
      <dgm:prSet presAssocID="{77B95F55-3993-4205-8A6A-CA163693B4BF}" presName="theInnerList" presStyleCnt="0"/>
      <dgm:spPr/>
      <dgm:t>
        <a:bodyPr/>
        <a:lstStyle/>
        <a:p>
          <a:endParaRPr lang="en-US"/>
        </a:p>
      </dgm:t>
    </dgm:pt>
    <dgm:pt modelId="{33311C16-57D6-42D7-82CD-642DDDD17750}" type="pres">
      <dgm:prSet presAssocID="{CD08FF65-19FC-41AF-A783-F3031E420F86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C6520C-71D7-4BB4-A49F-D792503D853C}" type="pres">
      <dgm:prSet presAssocID="{CD08FF65-19FC-41AF-A783-F3031E420F86}" presName="aSpace2" presStyleCnt="0"/>
      <dgm:spPr/>
      <dgm:t>
        <a:bodyPr/>
        <a:lstStyle/>
        <a:p>
          <a:endParaRPr lang="en-US"/>
        </a:p>
      </dgm:t>
    </dgm:pt>
    <dgm:pt modelId="{F328369D-4C21-4109-BDDF-3C9A4EC84E44}" type="pres">
      <dgm:prSet presAssocID="{FFC53EAF-AE75-4296-9C90-83DD9867B16B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ED2B872-D37E-4845-9887-D3D6065517E0}" type="presOf" srcId="{0AC21CFF-2493-4A62-9239-9AC677A42E4D}" destId="{7450F0D8-E170-4171-8533-A0C1096FDF72}" srcOrd="0" destOrd="0" presId="urn:microsoft.com/office/officeart/2005/8/layout/lProcess2"/>
    <dgm:cxn modelId="{B6FA7F1B-DFA4-47FD-9547-DF9AEE094545}" type="presOf" srcId="{77B95F55-3993-4205-8A6A-CA163693B4BF}" destId="{27BF0DA5-763E-490C-9A20-08C0551B12B4}" srcOrd="1" destOrd="0" presId="urn:microsoft.com/office/officeart/2005/8/layout/lProcess2"/>
    <dgm:cxn modelId="{AEFC8AC1-DAAF-4B49-B2AB-C45353F4B403}" type="presOf" srcId="{CD08FF65-19FC-41AF-A783-F3031E420F86}" destId="{33311C16-57D6-42D7-82CD-642DDDD17750}" srcOrd="0" destOrd="0" presId="urn:microsoft.com/office/officeart/2005/8/layout/lProcess2"/>
    <dgm:cxn modelId="{660B9152-4134-43D4-8F48-5DC2685D6578}" type="presOf" srcId="{1B9F90B7-7763-429E-922E-9BA9AE60C765}" destId="{0C20153B-61D0-4422-8541-470522654146}" srcOrd="0" destOrd="0" presId="urn:microsoft.com/office/officeart/2005/8/layout/lProcess2"/>
    <dgm:cxn modelId="{068DF5C7-6A86-4BDB-A25B-B588F7F21DC4}" srcId="{0AC21CFF-2493-4A62-9239-9AC677A42E4D}" destId="{77B95F55-3993-4205-8A6A-CA163693B4BF}" srcOrd="1" destOrd="0" parTransId="{F3D0D3A2-1F39-495F-97B8-9B1F1BC7B892}" sibTransId="{68E142E2-E66A-4AE1-83B7-92A93A38B400}"/>
    <dgm:cxn modelId="{296DB053-9643-4B28-AF61-421590E76F2C}" type="presOf" srcId="{046DDA5D-F703-496A-B53A-7EBFDBE27F39}" destId="{6CCD61CF-5449-4C1D-B6BE-176DC4B88559}" srcOrd="0" destOrd="0" presId="urn:microsoft.com/office/officeart/2005/8/layout/lProcess2"/>
    <dgm:cxn modelId="{EAC39571-9DC4-43EC-8199-58F4AAC80691}" srcId="{77B95F55-3993-4205-8A6A-CA163693B4BF}" destId="{CD08FF65-19FC-41AF-A783-F3031E420F86}" srcOrd="0" destOrd="0" parTransId="{7CE6E5A1-6EE2-42E4-9175-00644E20831B}" sibTransId="{4C9C98E7-3E71-471B-A8E8-8AE7624204D7}"/>
    <dgm:cxn modelId="{9A402018-C60F-4B60-89FA-5D45202D420B}" srcId="{046DDA5D-F703-496A-B53A-7EBFDBE27F39}" destId="{CE25B959-3451-44AD-A7DF-825FE54E9316}" srcOrd="1" destOrd="0" parTransId="{94D94B83-F444-49B1-8EE7-82DFE63E37A7}" sibTransId="{03E96E6C-B11E-4B23-9174-1E4E27BDF881}"/>
    <dgm:cxn modelId="{CB0EEE2C-86A2-415E-90E0-4C91109C416D}" type="presOf" srcId="{046DDA5D-F703-496A-B53A-7EBFDBE27F39}" destId="{2F0FC118-DD34-49BB-9AF4-6482020ECC3B}" srcOrd="1" destOrd="0" presId="urn:microsoft.com/office/officeart/2005/8/layout/lProcess2"/>
    <dgm:cxn modelId="{0C4BBD9B-3C7D-4B68-9390-A87E23151529}" type="presOf" srcId="{CE25B959-3451-44AD-A7DF-825FE54E9316}" destId="{306C6F89-9F8D-42B4-AF88-C739A36750DD}" srcOrd="0" destOrd="0" presId="urn:microsoft.com/office/officeart/2005/8/layout/lProcess2"/>
    <dgm:cxn modelId="{D8CEF9E3-592C-4F7B-A85C-9450112503DA}" type="presOf" srcId="{77B95F55-3993-4205-8A6A-CA163693B4BF}" destId="{B071F95E-D90D-4D4F-8847-AF2C2B5D11B3}" srcOrd="0" destOrd="0" presId="urn:microsoft.com/office/officeart/2005/8/layout/lProcess2"/>
    <dgm:cxn modelId="{F9468951-F7F6-4327-8683-94AC5EBA35AF}" srcId="{77B95F55-3993-4205-8A6A-CA163693B4BF}" destId="{FFC53EAF-AE75-4296-9C90-83DD9867B16B}" srcOrd="1" destOrd="0" parTransId="{3FCE4DDA-1DC8-4FB1-88D9-55ED46496E4F}" sibTransId="{7C41261F-570D-4A74-B536-EE00AE832DBB}"/>
    <dgm:cxn modelId="{A3237914-A519-4A55-95A9-F65D07B41A5C}" srcId="{046DDA5D-F703-496A-B53A-7EBFDBE27F39}" destId="{1B9F90B7-7763-429E-922E-9BA9AE60C765}" srcOrd="2" destOrd="0" parTransId="{16CAEAAB-E94E-4768-B760-A14BB43C7FE8}" sibTransId="{B11191F9-7B90-49ED-BBA1-31B9D326D9A4}"/>
    <dgm:cxn modelId="{7397B49C-2D50-47A3-9D94-2EE3A48102E7}" type="presOf" srcId="{4C8431BF-FEC3-44CD-B8F5-83AB02042847}" destId="{D8BF75DD-6D58-4548-B367-1D5994E60EB0}" srcOrd="0" destOrd="0" presId="urn:microsoft.com/office/officeart/2005/8/layout/lProcess2"/>
    <dgm:cxn modelId="{820647FD-9DC7-44C5-95CC-331E9A233171}" srcId="{046DDA5D-F703-496A-B53A-7EBFDBE27F39}" destId="{4C8431BF-FEC3-44CD-B8F5-83AB02042847}" srcOrd="0" destOrd="0" parTransId="{3986C27B-6A0C-4B83-BEEC-6EE30E0EFC28}" sibTransId="{6F8A08B1-D47C-4382-929A-D648FFA448AC}"/>
    <dgm:cxn modelId="{A3344F31-F694-4E24-BC78-59B85A5D368F}" type="presOf" srcId="{FFC53EAF-AE75-4296-9C90-83DD9867B16B}" destId="{F328369D-4C21-4109-BDDF-3C9A4EC84E44}" srcOrd="0" destOrd="0" presId="urn:microsoft.com/office/officeart/2005/8/layout/lProcess2"/>
    <dgm:cxn modelId="{3D51745E-E9B7-4C8A-92FD-FA28CEE77C06}" srcId="{0AC21CFF-2493-4A62-9239-9AC677A42E4D}" destId="{046DDA5D-F703-496A-B53A-7EBFDBE27F39}" srcOrd="0" destOrd="0" parTransId="{8FE6020F-AAA9-4AFD-9F70-467007F8CDB6}" sibTransId="{DE553FC2-4A5B-425D-BF7A-7B75B6B574A5}"/>
    <dgm:cxn modelId="{48E29D1D-C8AB-4C5C-A092-BE30FCC5E29F}" type="presParOf" srcId="{7450F0D8-E170-4171-8533-A0C1096FDF72}" destId="{485D73C0-5AB5-49E1-A8BC-F6A502F3FF60}" srcOrd="0" destOrd="0" presId="urn:microsoft.com/office/officeart/2005/8/layout/lProcess2"/>
    <dgm:cxn modelId="{C6636EB6-D01F-4F6A-AE45-27D7FBD324E7}" type="presParOf" srcId="{485D73C0-5AB5-49E1-A8BC-F6A502F3FF60}" destId="{6CCD61CF-5449-4C1D-B6BE-176DC4B88559}" srcOrd="0" destOrd="0" presId="urn:microsoft.com/office/officeart/2005/8/layout/lProcess2"/>
    <dgm:cxn modelId="{35DED8DC-A40D-4C61-90EC-C3415F82E1F1}" type="presParOf" srcId="{485D73C0-5AB5-49E1-A8BC-F6A502F3FF60}" destId="{2F0FC118-DD34-49BB-9AF4-6482020ECC3B}" srcOrd="1" destOrd="0" presId="urn:microsoft.com/office/officeart/2005/8/layout/lProcess2"/>
    <dgm:cxn modelId="{00269819-EA9B-4AB5-8AD2-28FB40F8E647}" type="presParOf" srcId="{485D73C0-5AB5-49E1-A8BC-F6A502F3FF60}" destId="{9E42B00D-5D5C-4C79-909A-CE850B5DE78B}" srcOrd="2" destOrd="0" presId="urn:microsoft.com/office/officeart/2005/8/layout/lProcess2"/>
    <dgm:cxn modelId="{C2FFC555-2334-4C84-BC11-048F01C4A21F}" type="presParOf" srcId="{9E42B00D-5D5C-4C79-909A-CE850B5DE78B}" destId="{B012742C-E98C-466B-8D48-34E0C59C2A64}" srcOrd="0" destOrd="0" presId="urn:microsoft.com/office/officeart/2005/8/layout/lProcess2"/>
    <dgm:cxn modelId="{1441BCB9-8060-40CD-93E5-CCD3AED39F60}" type="presParOf" srcId="{B012742C-E98C-466B-8D48-34E0C59C2A64}" destId="{D8BF75DD-6D58-4548-B367-1D5994E60EB0}" srcOrd="0" destOrd="0" presId="urn:microsoft.com/office/officeart/2005/8/layout/lProcess2"/>
    <dgm:cxn modelId="{AA3B1601-62AD-463E-8B60-42F500BD9ECD}" type="presParOf" srcId="{B012742C-E98C-466B-8D48-34E0C59C2A64}" destId="{1E1CF71E-6719-4D9D-BCFF-3E8DCC409795}" srcOrd="1" destOrd="0" presId="urn:microsoft.com/office/officeart/2005/8/layout/lProcess2"/>
    <dgm:cxn modelId="{D6F31B59-A5FD-4358-BBE2-A3B6E04372B2}" type="presParOf" srcId="{B012742C-E98C-466B-8D48-34E0C59C2A64}" destId="{306C6F89-9F8D-42B4-AF88-C739A36750DD}" srcOrd="2" destOrd="0" presId="urn:microsoft.com/office/officeart/2005/8/layout/lProcess2"/>
    <dgm:cxn modelId="{B75691D1-C7BE-409E-A39E-9E703A4C2DA8}" type="presParOf" srcId="{B012742C-E98C-466B-8D48-34E0C59C2A64}" destId="{76F72E85-4634-4E80-A40B-DC8798B5C90D}" srcOrd="3" destOrd="0" presId="urn:microsoft.com/office/officeart/2005/8/layout/lProcess2"/>
    <dgm:cxn modelId="{9E369213-1998-4F3E-934E-3461CBB35EB2}" type="presParOf" srcId="{B012742C-E98C-466B-8D48-34E0C59C2A64}" destId="{0C20153B-61D0-4422-8541-470522654146}" srcOrd="4" destOrd="0" presId="urn:microsoft.com/office/officeart/2005/8/layout/lProcess2"/>
    <dgm:cxn modelId="{CFCDFBDE-FA01-44C1-962E-76BB1E870D7B}" type="presParOf" srcId="{7450F0D8-E170-4171-8533-A0C1096FDF72}" destId="{C63EF9AD-E2AA-45AC-B383-2D167BDAB0B0}" srcOrd="1" destOrd="0" presId="urn:microsoft.com/office/officeart/2005/8/layout/lProcess2"/>
    <dgm:cxn modelId="{457EBBD0-C6A5-49A9-A765-C61C9EC6B7F6}" type="presParOf" srcId="{7450F0D8-E170-4171-8533-A0C1096FDF72}" destId="{2EE947AF-0F12-48DC-B1EB-9E771FEB308F}" srcOrd="2" destOrd="0" presId="urn:microsoft.com/office/officeart/2005/8/layout/lProcess2"/>
    <dgm:cxn modelId="{7B402F99-79BA-447D-88C0-5AC007A25DB1}" type="presParOf" srcId="{2EE947AF-0F12-48DC-B1EB-9E771FEB308F}" destId="{B071F95E-D90D-4D4F-8847-AF2C2B5D11B3}" srcOrd="0" destOrd="0" presId="urn:microsoft.com/office/officeart/2005/8/layout/lProcess2"/>
    <dgm:cxn modelId="{18908EE5-0ECD-492C-83FA-7A4CE7567D50}" type="presParOf" srcId="{2EE947AF-0F12-48DC-B1EB-9E771FEB308F}" destId="{27BF0DA5-763E-490C-9A20-08C0551B12B4}" srcOrd="1" destOrd="0" presId="urn:microsoft.com/office/officeart/2005/8/layout/lProcess2"/>
    <dgm:cxn modelId="{5F91E071-21FA-4FDC-B675-8D81D7B42CBC}" type="presParOf" srcId="{2EE947AF-0F12-48DC-B1EB-9E771FEB308F}" destId="{28C4AA7B-AFDA-4221-8415-2A263676C12A}" srcOrd="2" destOrd="0" presId="urn:microsoft.com/office/officeart/2005/8/layout/lProcess2"/>
    <dgm:cxn modelId="{924417AB-8094-449B-A88E-62492CCB0518}" type="presParOf" srcId="{28C4AA7B-AFDA-4221-8415-2A263676C12A}" destId="{BCFFB383-4B4E-4A45-AEA5-BC56BB757326}" srcOrd="0" destOrd="0" presId="urn:microsoft.com/office/officeart/2005/8/layout/lProcess2"/>
    <dgm:cxn modelId="{5F030425-DE3F-47C0-894F-540F2CC5C837}" type="presParOf" srcId="{BCFFB383-4B4E-4A45-AEA5-BC56BB757326}" destId="{33311C16-57D6-42D7-82CD-642DDDD17750}" srcOrd="0" destOrd="0" presId="urn:microsoft.com/office/officeart/2005/8/layout/lProcess2"/>
    <dgm:cxn modelId="{DEC4C0C6-4F3D-46BE-BFF7-0926B535EB49}" type="presParOf" srcId="{BCFFB383-4B4E-4A45-AEA5-BC56BB757326}" destId="{DAC6520C-71D7-4BB4-A49F-D792503D853C}" srcOrd="1" destOrd="0" presId="urn:microsoft.com/office/officeart/2005/8/layout/lProcess2"/>
    <dgm:cxn modelId="{9E2AC958-2A7B-427A-BBF4-AB6E84F3324C}" type="presParOf" srcId="{BCFFB383-4B4E-4A45-AEA5-BC56BB757326}" destId="{F328369D-4C21-4109-BDDF-3C9A4EC84E44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04E609E-E0A4-4DDE-A87B-C991E519152D}" type="doc">
      <dgm:prSet loTypeId="urn:microsoft.com/office/officeart/2005/8/layout/venn3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0A90CF7-9854-4B67-8EEB-02F64B33F4A4}">
      <dgm:prSet phldrT="[Text]" custT="1"/>
      <dgm:spPr/>
      <dgm:t>
        <a:bodyPr/>
        <a:lstStyle/>
        <a:p>
          <a:r>
            <a:rPr lang="en-US" sz="1200" b="1" dirty="0" smtClean="0"/>
            <a:t>SNAP</a:t>
          </a:r>
          <a:endParaRPr lang="en-US" sz="1200" b="1" dirty="0"/>
        </a:p>
      </dgm:t>
    </dgm:pt>
    <dgm:pt modelId="{8AC77606-1327-4095-A297-2A5A32236B76}" type="parTrans" cxnId="{77E8EEF3-3F62-4FB6-9976-F41F9382382C}">
      <dgm:prSet/>
      <dgm:spPr/>
      <dgm:t>
        <a:bodyPr/>
        <a:lstStyle/>
        <a:p>
          <a:endParaRPr lang="en-US"/>
        </a:p>
      </dgm:t>
    </dgm:pt>
    <dgm:pt modelId="{A4E5A9EE-163D-45DF-AB8B-41C880249AD4}" type="sibTrans" cxnId="{77E8EEF3-3F62-4FB6-9976-F41F9382382C}">
      <dgm:prSet/>
      <dgm:spPr/>
      <dgm:t>
        <a:bodyPr/>
        <a:lstStyle/>
        <a:p>
          <a:endParaRPr lang="en-US"/>
        </a:p>
      </dgm:t>
    </dgm:pt>
    <dgm:pt modelId="{6B3EA1A4-2A32-4BEA-8BF1-A26CB5AFB515}">
      <dgm:prSet phldrT="[Text]" custT="1"/>
      <dgm:spPr/>
      <dgm:t>
        <a:bodyPr/>
        <a:lstStyle/>
        <a:p>
          <a:r>
            <a:rPr lang="en-US" sz="1200" b="1" dirty="0" smtClean="0"/>
            <a:t>PTC</a:t>
          </a:r>
          <a:endParaRPr lang="en-US" sz="1200" b="1" dirty="0"/>
        </a:p>
      </dgm:t>
    </dgm:pt>
    <dgm:pt modelId="{1A81BA57-76BF-4C33-9E11-6B588F504C0F}" type="parTrans" cxnId="{33BBFDBD-CDBC-4D5A-9356-357020BBC19F}">
      <dgm:prSet/>
      <dgm:spPr/>
      <dgm:t>
        <a:bodyPr/>
        <a:lstStyle/>
        <a:p>
          <a:endParaRPr lang="en-US"/>
        </a:p>
      </dgm:t>
    </dgm:pt>
    <dgm:pt modelId="{DBF75072-3F57-4D05-9EFF-1710679DA0C9}" type="sibTrans" cxnId="{33BBFDBD-CDBC-4D5A-9356-357020BBC19F}">
      <dgm:prSet/>
      <dgm:spPr/>
      <dgm:t>
        <a:bodyPr/>
        <a:lstStyle/>
        <a:p>
          <a:endParaRPr lang="en-US"/>
        </a:p>
      </dgm:t>
    </dgm:pt>
    <dgm:pt modelId="{637D10C5-D94F-47E8-B41E-6DF72D81236E}">
      <dgm:prSet phldrT="[Text]" custT="1"/>
      <dgm:spPr/>
      <dgm:t>
        <a:bodyPr/>
        <a:lstStyle/>
        <a:p>
          <a:r>
            <a:rPr lang="en-US" sz="1200" b="1" dirty="0" smtClean="0"/>
            <a:t>County CAP</a:t>
          </a:r>
          <a:endParaRPr lang="en-US" sz="1200" b="1" dirty="0"/>
        </a:p>
      </dgm:t>
    </dgm:pt>
    <dgm:pt modelId="{000A1F58-420F-4F72-BF05-3151F69223CC}" type="parTrans" cxnId="{48B02B0E-25C8-48A3-94F2-716EFE336047}">
      <dgm:prSet/>
      <dgm:spPr/>
      <dgm:t>
        <a:bodyPr/>
        <a:lstStyle/>
        <a:p>
          <a:endParaRPr lang="en-US"/>
        </a:p>
      </dgm:t>
    </dgm:pt>
    <dgm:pt modelId="{831FDAEF-0484-4C08-B4D5-6891F9F0DBB3}" type="sibTrans" cxnId="{48B02B0E-25C8-48A3-94F2-716EFE336047}">
      <dgm:prSet/>
      <dgm:spPr/>
      <dgm:t>
        <a:bodyPr/>
        <a:lstStyle/>
        <a:p>
          <a:endParaRPr lang="en-US"/>
        </a:p>
      </dgm:t>
    </dgm:pt>
    <dgm:pt modelId="{8779BB26-E579-474F-84FA-05E1E0598B4F}">
      <dgm:prSet phldrT="[Text]" custT="1"/>
      <dgm:spPr/>
      <dgm:t>
        <a:bodyPr/>
        <a:lstStyle/>
        <a:p>
          <a:r>
            <a:rPr lang="en-US" sz="1200" b="1" dirty="0" smtClean="0"/>
            <a:t>TANF</a:t>
          </a:r>
          <a:endParaRPr lang="en-US" sz="1200" b="1" dirty="0"/>
        </a:p>
      </dgm:t>
    </dgm:pt>
    <dgm:pt modelId="{7AF344C4-CE08-4FE5-AE1E-3DE99A8E1E54}" type="parTrans" cxnId="{CCCEA7CC-0BA2-49CB-930B-28E7761120E0}">
      <dgm:prSet/>
      <dgm:spPr/>
      <dgm:t>
        <a:bodyPr/>
        <a:lstStyle/>
        <a:p>
          <a:endParaRPr lang="en-US"/>
        </a:p>
      </dgm:t>
    </dgm:pt>
    <dgm:pt modelId="{3D9715D5-5493-4768-8452-E2CEE7C5DDF9}" type="sibTrans" cxnId="{CCCEA7CC-0BA2-49CB-930B-28E7761120E0}">
      <dgm:prSet/>
      <dgm:spPr/>
      <dgm:t>
        <a:bodyPr/>
        <a:lstStyle/>
        <a:p>
          <a:endParaRPr lang="en-US"/>
        </a:p>
      </dgm:t>
    </dgm:pt>
    <dgm:pt modelId="{2C8DE198-B2BB-43D9-A57F-FED0C525AD23}">
      <dgm:prSet phldrT="[Text]" custT="1"/>
      <dgm:spPr/>
      <dgm:t>
        <a:bodyPr/>
        <a:lstStyle/>
        <a:p>
          <a:r>
            <a:rPr lang="en-US" sz="1200" b="1" dirty="0" smtClean="0"/>
            <a:t>Clinic SFS</a:t>
          </a:r>
          <a:endParaRPr lang="en-US" sz="1200" b="1" dirty="0"/>
        </a:p>
      </dgm:t>
    </dgm:pt>
    <dgm:pt modelId="{582C590E-C476-4F39-B083-97BAA8C14C11}" type="parTrans" cxnId="{D4E88332-3EFE-4737-BBB5-7DA6EBFF09DA}">
      <dgm:prSet/>
      <dgm:spPr/>
      <dgm:t>
        <a:bodyPr/>
        <a:lstStyle/>
        <a:p>
          <a:endParaRPr lang="en-US"/>
        </a:p>
      </dgm:t>
    </dgm:pt>
    <dgm:pt modelId="{03C0E315-7CC3-4818-B528-A2EC01F7EE0D}" type="sibTrans" cxnId="{D4E88332-3EFE-4737-BBB5-7DA6EBFF09DA}">
      <dgm:prSet/>
      <dgm:spPr/>
      <dgm:t>
        <a:bodyPr/>
        <a:lstStyle/>
        <a:p>
          <a:endParaRPr lang="en-US"/>
        </a:p>
      </dgm:t>
    </dgm:pt>
    <dgm:pt modelId="{80455E19-DCF1-4855-B96B-E424CB862A33}">
      <dgm:prSet phldrT="[Text]" custT="1"/>
      <dgm:spPr/>
      <dgm:t>
        <a:bodyPr/>
        <a:lstStyle/>
        <a:p>
          <a:r>
            <a:rPr lang="en-US" sz="1200" b="1" dirty="0" smtClean="0"/>
            <a:t>CSR</a:t>
          </a:r>
          <a:endParaRPr lang="en-US" sz="1200" b="1" dirty="0"/>
        </a:p>
      </dgm:t>
    </dgm:pt>
    <dgm:pt modelId="{C55E4524-40A8-47B9-B14D-365FFBE0E9C5}" type="parTrans" cxnId="{A555C41F-D707-428B-9B60-972B8096B6A6}">
      <dgm:prSet/>
      <dgm:spPr/>
      <dgm:t>
        <a:bodyPr/>
        <a:lstStyle/>
        <a:p>
          <a:endParaRPr lang="en-US"/>
        </a:p>
      </dgm:t>
    </dgm:pt>
    <dgm:pt modelId="{B3C120D8-321C-41C7-9709-A8BFC0CFA9F8}" type="sibTrans" cxnId="{A555C41F-D707-428B-9B60-972B8096B6A6}">
      <dgm:prSet/>
      <dgm:spPr/>
      <dgm:t>
        <a:bodyPr/>
        <a:lstStyle/>
        <a:p>
          <a:endParaRPr lang="en-US"/>
        </a:p>
      </dgm:t>
    </dgm:pt>
    <dgm:pt modelId="{4D58685E-9265-4695-99D9-E2BE56E9B4B4}">
      <dgm:prSet phldrT="[Text]" custT="1"/>
      <dgm:spPr/>
      <dgm:t>
        <a:bodyPr/>
        <a:lstStyle/>
        <a:p>
          <a:r>
            <a:rPr lang="en-US" sz="1200" b="1" dirty="0" smtClean="0"/>
            <a:t>Private Insurance (No Subsidy)</a:t>
          </a:r>
          <a:endParaRPr lang="en-US" sz="1200" b="1" dirty="0"/>
        </a:p>
      </dgm:t>
    </dgm:pt>
    <dgm:pt modelId="{2DFD31BE-68B3-4AF8-94A7-748655DEAA29}" type="parTrans" cxnId="{1E44AA48-92D1-4F6A-A9E6-E57D1FE0DB9F}">
      <dgm:prSet/>
      <dgm:spPr/>
      <dgm:t>
        <a:bodyPr/>
        <a:lstStyle/>
        <a:p>
          <a:endParaRPr lang="en-US"/>
        </a:p>
      </dgm:t>
    </dgm:pt>
    <dgm:pt modelId="{EA6D635F-C85A-4E6A-B66E-48A60183F756}" type="sibTrans" cxnId="{1E44AA48-92D1-4F6A-A9E6-E57D1FE0DB9F}">
      <dgm:prSet/>
      <dgm:spPr/>
      <dgm:t>
        <a:bodyPr/>
        <a:lstStyle/>
        <a:p>
          <a:endParaRPr lang="en-US"/>
        </a:p>
      </dgm:t>
    </dgm:pt>
    <dgm:pt modelId="{0BA2C269-7CEC-4055-BB59-9CCEDA24953B}">
      <dgm:prSet phldrT="[Text]" custT="1"/>
      <dgm:spPr/>
      <dgm:t>
        <a:bodyPr/>
        <a:lstStyle/>
        <a:p>
          <a:r>
            <a:rPr lang="en-US" sz="1200" b="1" dirty="0" smtClean="0"/>
            <a:t>SHOP</a:t>
          </a:r>
          <a:endParaRPr lang="en-US" sz="1200" b="1" dirty="0"/>
        </a:p>
      </dgm:t>
    </dgm:pt>
    <dgm:pt modelId="{FB7A6F53-1A6D-470D-B4EC-1FB0B2C5D6B7}" type="parTrans" cxnId="{DA108ADD-785C-4D2D-98F2-6F7B371D0927}">
      <dgm:prSet/>
      <dgm:spPr/>
      <dgm:t>
        <a:bodyPr/>
        <a:lstStyle/>
        <a:p>
          <a:endParaRPr lang="en-US"/>
        </a:p>
      </dgm:t>
    </dgm:pt>
    <dgm:pt modelId="{D6805BD9-B05A-48A2-9899-9DEF17EE3EAF}" type="sibTrans" cxnId="{DA108ADD-785C-4D2D-98F2-6F7B371D0927}">
      <dgm:prSet/>
      <dgm:spPr/>
      <dgm:t>
        <a:bodyPr/>
        <a:lstStyle/>
        <a:p>
          <a:endParaRPr lang="en-US"/>
        </a:p>
      </dgm:t>
    </dgm:pt>
    <dgm:pt modelId="{12A24C1C-C088-43F7-B533-4A49C8D8E2B6}">
      <dgm:prSet phldrT="[Text]" custT="1"/>
      <dgm:spPr/>
      <dgm:t>
        <a:bodyPr/>
        <a:lstStyle/>
        <a:p>
          <a:r>
            <a:rPr lang="en-US" sz="1200" b="1" dirty="0" smtClean="0"/>
            <a:t>AHCCCS &amp; KidsCare</a:t>
          </a:r>
          <a:endParaRPr lang="en-US" sz="1200" b="1" dirty="0"/>
        </a:p>
      </dgm:t>
    </dgm:pt>
    <dgm:pt modelId="{BA1A3201-D514-4FEC-AE67-C7F89DC6A222}" type="parTrans" cxnId="{E5554BE7-0C32-4AC4-B724-5F4905CDD2F9}">
      <dgm:prSet/>
      <dgm:spPr/>
      <dgm:t>
        <a:bodyPr/>
        <a:lstStyle/>
        <a:p>
          <a:endParaRPr lang="en-US"/>
        </a:p>
      </dgm:t>
    </dgm:pt>
    <dgm:pt modelId="{72EF658B-6989-4D10-A1FB-A9AA3B32F49E}" type="sibTrans" cxnId="{E5554BE7-0C32-4AC4-B724-5F4905CDD2F9}">
      <dgm:prSet/>
      <dgm:spPr/>
      <dgm:t>
        <a:bodyPr/>
        <a:lstStyle/>
        <a:p>
          <a:endParaRPr lang="en-US"/>
        </a:p>
      </dgm:t>
    </dgm:pt>
    <dgm:pt modelId="{1314CD57-ED60-4BCE-95E2-6237AD663420}" type="pres">
      <dgm:prSet presAssocID="{B04E609E-E0A4-4DDE-A87B-C991E519152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E90DEB2-E252-43ED-87F7-CFEA0C9FECE8}" type="pres">
      <dgm:prSet presAssocID="{F0A90CF7-9854-4B67-8EEB-02F64B33F4A4}" presName="Name5" presStyleLbl="venn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B6B550-528F-4601-8546-6AE9C9486068}" type="pres">
      <dgm:prSet presAssocID="{A4E5A9EE-163D-45DF-AB8B-41C880249AD4}" presName="space" presStyleCnt="0"/>
      <dgm:spPr/>
    </dgm:pt>
    <dgm:pt modelId="{6C583120-48D8-4776-8555-5E1492349AA5}" type="pres">
      <dgm:prSet presAssocID="{8779BB26-E579-474F-84FA-05E1E0598B4F}" presName="Name5" presStyleLbl="venn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51DA7B-073B-4B7C-AF80-6BB5992708B8}" type="pres">
      <dgm:prSet presAssocID="{3D9715D5-5493-4768-8452-E2CEE7C5DDF9}" presName="space" presStyleCnt="0"/>
      <dgm:spPr/>
    </dgm:pt>
    <dgm:pt modelId="{5FA9E38E-6AD6-40C8-83A8-2ED6957AA0AC}" type="pres">
      <dgm:prSet presAssocID="{2C8DE198-B2BB-43D9-A57F-FED0C525AD23}" presName="Name5" presStyleLbl="venn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ABCC81-7F39-444A-9EF8-DAE28DCFD9F0}" type="pres">
      <dgm:prSet presAssocID="{03C0E315-7CC3-4818-B528-A2EC01F7EE0D}" presName="space" presStyleCnt="0"/>
      <dgm:spPr/>
    </dgm:pt>
    <dgm:pt modelId="{50BC4155-26CE-4026-AB50-8165973AC0F4}" type="pres">
      <dgm:prSet presAssocID="{637D10C5-D94F-47E8-B41E-6DF72D81236E}" presName="Name5" presStyleLbl="venn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82A081-4287-48C9-B174-2BE9768A52A0}" type="pres">
      <dgm:prSet presAssocID="{831FDAEF-0484-4C08-B4D5-6891F9F0DBB3}" presName="space" presStyleCnt="0"/>
      <dgm:spPr/>
    </dgm:pt>
    <dgm:pt modelId="{3A870EE9-D618-4EA1-B418-FBD48684C48B}" type="pres">
      <dgm:prSet presAssocID="{12A24C1C-C088-43F7-B533-4A49C8D8E2B6}" presName="Name5" presStyleLbl="venn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AA85FA-3A6A-4369-9D8D-4B5F39E507EA}" type="pres">
      <dgm:prSet presAssocID="{72EF658B-6989-4D10-A1FB-A9AA3B32F49E}" presName="space" presStyleCnt="0"/>
      <dgm:spPr/>
    </dgm:pt>
    <dgm:pt modelId="{8C3638F3-31B2-43B3-A45A-E1DAFC5AE01F}" type="pres">
      <dgm:prSet presAssocID="{6B3EA1A4-2A32-4BEA-8BF1-A26CB5AFB515}" presName="Name5" presStyleLbl="venn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C16212-1305-42E8-8157-3EEA35F7EE3D}" type="pres">
      <dgm:prSet presAssocID="{DBF75072-3F57-4D05-9EFF-1710679DA0C9}" presName="space" presStyleCnt="0"/>
      <dgm:spPr/>
    </dgm:pt>
    <dgm:pt modelId="{3020CAC9-48A1-4534-9CB4-25DB8E7C8C27}" type="pres">
      <dgm:prSet presAssocID="{80455E19-DCF1-4855-B96B-E424CB862A33}" presName="Name5" presStyleLbl="venn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A81E17-F66B-4BD6-8428-6D9D5BC985BA}" type="pres">
      <dgm:prSet presAssocID="{B3C120D8-321C-41C7-9709-A8BFC0CFA9F8}" presName="space" presStyleCnt="0"/>
      <dgm:spPr/>
    </dgm:pt>
    <dgm:pt modelId="{DDCE6175-AD41-4A0A-9B2A-F59B2E225FCF}" type="pres">
      <dgm:prSet presAssocID="{4D58685E-9265-4695-99D9-E2BE56E9B4B4}" presName="Name5" presStyleLbl="venn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FD114B-FCD7-4306-8380-93B7F56FE6E9}" type="pres">
      <dgm:prSet presAssocID="{EA6D635F-C85A-4E6A-B66E-48A60183F756}" presName="space" presStyleCnt="0"/>
      <dgm:spPr/>
    </dgm:pt>
    <dgm:pt modelId="{545B6056-2A73-4081-B706-8B3B0C982428}" type="pres">
      <dgm:prSet presAssocID="{0BA2C269-7CEC-4055-BB59-9CCEDA24953B}" presName="Name5" presStyleLbl="venn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F2C0F0-8FFC-46F3-AC0B-630CD1D7AE87}" type="presOf" srcId="{4D58685E-9265-4695-99D9-E2BE56E9B4B4}" destId="{DDCE6175-AD41-4A0A-9B2A-F59B2E225FCF}" srcOrd="0" destOrd="0" presId="urn:microsoft.com/office/officeart/2005/8/layout/venn3"/>
    <dgm:cxn modelId="{77E8EEF3-3F62-4FB6-9976-F41F9382382C}" srcId="{B04E609E-E0A4-4DDE-A87B-C991E519152D}" destId="{F0A90CF7-9854-4B67-8EEB-02F64B33F4A4}" srcOrd="0" destOrd="0" parTransId="{8AC77606-1327-4095-A297-2A5A32236B76}" sibTransId="{A4E5A9EE-163D-45DF-AB8B-41C880249AD4}"/>
    <dgm:cxn modelId="{798247A4-5D09-4883-88DB-920C20B5098F}" type="presOf" srcId="{6B3EA1A4-2A32-4BEA-8BF1-A26CB5AFB515}" destId="{8C3638F3-31B2-43B3-A45A-E1DAFC5AE01F}" srcOrd="0" destOrd="0" presId="urn:microsoft.com/office/officeart/2005/8/layout/venn3"/>
    <dgm:cxn modelId="{E5554BE7-0C32-4AC4-B724-5F4905CDD2F9}" srcId="{B04E609E-E0A4-4DDE-A87B-C991E519152D}" destId="{12A24C1C-C088-43F7-B533-4A49C8D8E2B6}" srcOrd="4" destOrd="0" parTransId="{BA1A3201-D514-4FEC-AE67-C7F89DC6A222}" sibTransId="{72EF658B-6989-4D10-A1FB-A9AA3B32F49E}"/>
    <dgm:cxn modelId="{E4B87CB7-E095-409C-8905-D120551F190A}" type="presOf" srcId="{0BA2C269-7CEC-4055-BB59-9CCEDA24953B}" destId="{545B6056-2A73-4081-B706-8B3B0C982428}" srcOrd="0" destOrd="0" presId="urn:microsoft.com/office/officeart/2005/8/layout/venn3"/>
    <dgm:cxn modelId="{CCCEA7CC-0BA2-49CB-930B-28E7761120E0}" srcId="{B04E609E-E0A4-4DDE-A87B-C991E519152D}" destId="{8779BB26-E579-474F-84FA-05E1E0598B4F}" srcOrd="1" destOrd="0" parTransId="{7AF344C4-CE08-4FE5-AE1E-3DE99A8E1E54}" sibTransId="{3D9715D5-5493-4768-8452-E2CEE7C5DDF9}"/>
    <dgm:cxn modelId="{D4E88332-3EFE-4737-BBB5-7DA6EBFF09DA}" srcId="{B04E609E-E0A4-4DDE-A87B-C991E519152D}" destId="{2C8DE198-B2BB-43D9-A57F-FED0C525AD23}" srcOrd="2" destOrd="0" parTransId="{582C590E-C476-4F39-B083-97BAA8C14C11}" sibTransId="{03C0E315-7CC3-4818-B528-A2EC01F7EE0D}"/>
    <dgm:cxn modelId="{48B02B0E-25C8-48A3-94F2-716EFE336047}" srcId="{B04E609E-E0A4-4DDE-A87B-C991E519152D}" destId="{637D10C5-D94F-47E8-B41E-6DF72D81236E}" srcOrd="3" destOrd="0" parTransId="{000A1F58-420F-4F72-BF05-3151F69223CC}" sibTransId="{831FDAEF-0484-4C08-B4D5-6891F9F0DBB3}"/>
    <dgm:cxn modelId="{1DFAF9AF-168E-4259-9C72-5C2CB93883AC}" type="presOf" srcId="{B04E609E-E0A4-4DDE-A87B-C991E519152D}" destId="{1314CD57-ED60-4BCE-95E2-6237AD663420}" srcOrd="0" destOrd="0" presId="urn:microsoft.com/office/officeart/2005/8/layout/venn3"/>
    <dgm:cxn modelId="{9DA5B243-622A-451C-8E0D-5AD2E89F4F4B}" type="presOf" srcId="{80455E19-DCF1-4855-B96B-E424CB862A33}" destId="{3020CAC9-48A1-4534-9CB4-25DB8E7C8C27}" srcOrd="0" destOrd="0" presId="urn:microsoft.com/office/officeart/2005/8/layout/venn3"/>
    <dgm:cxn modelId="{3B1F9E7C-DE1C-4B6E-9B80-40B7CB771DD4}" type="presOf" srcId="{2C8DE198-B2BB-43D9-A57F-FED0C525AD23}" destId="{5FA9E38E-6AD6-40C8-83A8-2ED6957AA0AC}" srcOrd="0" destOrd="0" presId="urn:microsoft.com/office/officeart/2005/8/layout/venn3"/>
    <dgm:cxn modelId="{1E44AA48-92D1-4F6A-A9E6-E57D1FE0DB9F}" srcId="{B04E609E-E0A4-4DDE-A87B-C991E519152D}" destId="{4D58685E-9265-4695-99D9-E2BE56E9B4B4}" srcOrd="7" destOrd="0" parTransId="{2DFD31BE-68B3-4AF8-94A7-748655DEAA29}" sibTransId="{EA6D635F-C85A-4E6A-B66E-48A60183F756}"/>
    <dgm:cxn modelId="{33BBFDBD-CDBC-4D5A-9356-357020BBC19F}" srcId="{B04E609E-E0A4-4DDE-A87B-C991E519152D}" destId="{6B3EA1A4-2A32-4BEA-8BF1-A26CB5AFB515}" srcOrd="5" destOrd="0" parTransId="{1A81BA57-76BF-4C33-9E11-6B588F504C0F}" sibTransId="{DBF75072-3F57-4D05-9EFF-1710679DA0C9}"/>
    <dgm:cxn modelId="{809FAA6A-22C4-4CF6-BDE6-23949E638AE3}" type="presOf" srcId="{F0A90CF7-9854-4B67-8EEB-02F64B33F4A4}" destId="{9E90DEB2-E252-43ED-87F7-CFEA0C9FECE8}" srcOrd="0" destOrd="0" presId="urn:microsoft.com/office/officeart/2005/8/layout/venn3"/>
    <dgm:cxn modelId="{3851FB5C-0CEC-42CC-95D1-30941759EA82}" type="presOf" srcId="{12A24C1C-C088-43F7-B533-4A49C8D8E2B6}" destId="{3A870EE9-D618-4EA1-B418-FBD48684C48B}" srcOrd="0" destOrd="0" presId="urn:microsoft.com/office/officeart/2005/8/layout/venn3"/>
    <dgm:cxn modelId="{DA108ADD-785C-4D2D-98F2-6F7B371D0927}" srcId="{B04E609E-E0A4-4DDE-A87B-C991E519152D}" destId="{0BA2C269-7CEC-4055-BB59-9CCEDA24953B}" srcOrd="8" destOrd="0" parTransId="{FB7A6F53-1A6D-470D-B4EC-1FB0B2C5D6B7}" sibTransId="{D6805BD9-B05A-48A2-9899-9DEF17EE3EAF}"/>
    <dgm:cxn modelId="{A555C41F-D707-428B-9B60-972B8096B6A6}" srcId="{B04E609E-E0A4-4DDE-A87B-C991E519152D}" destId="{80455E19-DCF1-4855-B96B-E424CB862A33}" srcOrd="6" destOrd="0" parTransId="{C55E4524-40A8-47B9-B14D-365FFBE0E9C5}" sibTransId="{B3C120D8-321C-41C7-9709-A8BFC0CFA9F8}"/>
    <dgm:cxn modelId="{3B846287-C0F2-4BD8-8AD3-3E564F4C7E15}" type="presOf" srcId="{8779BB26-E579-474F-84FA-05E1E0598B4F}" destId="{6C583120-48D8-4776-8555-5E1492349AA5}" srcOrd="0" destOrd="0" presId="urn:microsoft.com/office/officeart/2005/8/layout/venn3"/>
    <dgm:cxn modelId="{98179602-6C6A-4F24-8085-F09B883F0024}" type="presOf" srcId="{637D10C5-D94F-47E8-B41E-6DF72D81236E}" destId="{50BC4155-26CE-4026-AB50-8165973AC0F4}" srcOrd="0" destOrd="0" presId="urn:microsoft.com/office/officeart/2005/8/layout/venn3"/>
    <dgm:cxn modelId="{BD75A749-8BAE-49B7-B53D-C5E81E1AC6EB}" type="presParOf" srcId="{1314CD57-ED60-4BCE-95E2-6237AD663420}" destId="{9E90DEB2-E252-43ED-87F7-CFEA0C9FECE8}" srcOrd="0" destOrd="0" presId="urn:microsoft.com/office/officeart/2005/8/layout/venn3"/>
    <dgm:cxn modelId="{72EED031-D202-43EF-986B-02242F8723DF}" type="presParOf" srcId="{1314CD57-ED60-4BCE-95E2-6237AD663420}" destId="{77B6B550-528F-4601-8546-6AE9C9486068}" srcOrd="1" destOrd="0" presId="urn:microsoft.com/office/officeart/2005/8/layout/venn3"/>
    <dgm:cxn modelId="{44FCC56F-095E-4521-8050-E13044D65D82}" type="presParOf" srcId="{1314CD57-ED60-4BCE-95E2-6237AD663420}" destId="{6C583120-48D8-4776-8555-5E1492349AA5}" srcOrd="2" destOrd="0" presId="urn:microsoft.com/office/officeart/2005/8/layout/venn3"/>
    <dgm:cxn modelId="{50A497FF-284B-41C0-8E36-5672C1F98D7D}" type="presParOf" srcId="{1314CD57-ED60-4BCE-95E2-6237AD663420}" destId="{1C51DA7B-073B-4B7C-AF80-6BB5992708B8}" srcOrd="3" destOrd="0" presId="urn:microsoft.com/office/officeart/2005/8/layout/venn3"/>
    <dgm:cxn modelId="{7B1BA6CB-4EB8-4514-A58E-FCFB2E7DEACB}" type="presParOf" srcId="{1314CD57-ED60-4BCE-95E2-6237AD663420}" destId="{5FA9E38E-6AD6-40C8-83A8-2ED6957AA0AC}" srcOrd="4" destOrd="0" presId="urn:microsoft.com/office/officeart/2005/8/layout/venn3"/>
    <dgm:cxn modelId="{AAFE01F7-62D9-4608-B043-A6F907A55519}" type="presParOf" srcId="{1314CD57-ED60-4BCE-95E2-6237AD663420}" destId="{58ABCC81-7F39-444A-9EF8-DAE28DCFD9F0}" srcOrd="5" destOrd="0" presId="urn:microsoft.com/office/officeart/2005/8/layout/venn3"/>
    <dgm:cxn modelId="{EFB6987E-D179-4688-899B-B7D3A29FF1EE}" type="presParOf" srcId="{1314CD57-ED60-4BCE-95E2-6237AD663420}" destId="{50BC4155-26CE-4026-AB50-8165973AC0F4}" srcOrd="6" destOrd="0" presId="urn:microsoft.com/office/officeart/2005/8/layout/venn3"/>
    <dgm:cxn modelId="{50C172F2-4D9F-4706-97CC-D9FE427918B2}" type="presParOf" srcId="{1314CD57-ED60-4BCE-95E2-6237AD663420}" destId="{C282A081-4287-48C9-B174-2BE9768A52A0}" srcOrd="7" destOrd="0" presId="urn:microsoft.com/office/officeart/2005/8/layout/venn3"/>
    <dgm:cxn modelId="{AFBF848B-00DE-4FE7-B217-C2182DCB4F99}" type="presParOf" srcId="{1314CD57-ED60-4BCE-95E2-6237AD663420}" destId="{3A870EE9-D618-4EA1-B418-FBD48684C48B}" srcOrd="8" destOrd="0" presId="urn:microsoft.com/office/officeart/2005/8/layout/venn3"/>
    <dgm:cxn modelId="{BA8E5BA8-5CA3-4F3A-B8C0-F1DFA0105003}" type="presParOf" srcId="{1314CD57-ED60-4BCE-95E2-6237AD663420}" destId="{F9AA85FA-3A6A-4369-9D8D-4B5F39E507EA}" srcOrd="9" destOrd="0" presId="urn:microsoft.com/office/officeart/2005/8/layout/venn3"/>
    <dgm:cxn modelId="{19A7C526-AF06-47E9-BA99-BFD2DB36A425}" type="presParOf" srcId="{1314CD57-ED60-4BCE-95E2-6237AD663420}" destId="{8C3638F3-31B2-43B3-A45A-E1DAFC5AE01F}" srcOrd="10" destOrd="0" presId="urn:microsoft.com/office/officeart/2005/8/layout/venn3"/>
    <dgm:cxn modelId="{53443AEB-E1F1-4F8F-B932-716D29F16DD6}" type="presParOf" srcId="{1314CD57-ED60-4BCE-95E2-6237AD663420}" destId="{A3C16212-1305-42E8-8157-3EEA35F7EE3D}" srcOrd="11" destOrd="0" presId="urn:microsoft.com/office/officeart/2005/8/layout/venn3"/>
    <dgm:cxn modelId="{38EAFDE1-74C1-4678-815B-9883FDD17503}" type="presParOf" srcId="{1314CD57-ED60-4BCE-95E2-6237AD663420}" destId="{3020CAC9-48A1-4534-9CB4-25DB8E7C8C27}" srcOrd="12" destOrd="0" presId="urn:microsoft.com/office/officeart/2005/8/layout/venn3"/>
    <dgm:cxn modelId="{95721842-0E98-4F48-BED4-D63CB997746E}" type="presParOf" srcId="{1314CD57-ED60-4BCE-95E2-6237AD663420}" destId="{8AA81E17-F66B-4BD6-8428-6D9D5BC985BA}" srcOrd="13" destOrd="0" presId="urn:microsoft.com/office/officeart/2005/8/layout/venn3"/>
    <dgm:cxn modelId="{CD47B803-6D05-4661-94A7-0EE4DF5BBEAF}" type="presParOf" srcId="{1314CD57-ED60-4BCE-95E2-6237AD663420}" destId="{DDCE6175-AD41-4A0A-9B2A-F59B2E225FCF}" srcOrd="14" destOrd="0" presId="urn:microsoft.com/office/officeart/2005/8/layout/venn3"/>
    <dgm:cxn modelId="{63074068-4950-48E8-BB4D-25BBD69D507D}" type="presParOf" srcId="{1314CD57-ED60-4BCE-95E2-6237AD663420}" destId="{8BFD114B-FCD7-4306-8380-93B7F56FE6E9}" srcOrd="15" destOrd="0" presId="urn:microsoft.com/office/officeart/2005/8/layout/venn3"/>
    <dgm:cxn modelId="{6498684B-DAA7-4A24-82F3-A94C4992593E}" type="presParOf" srcId="{1314CD57-ED60-4BCE-95E2-6237AD663420}" destId="{545B6056-2A73-4081-B706-8B3B0C982428}" srcOrd="1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04E609E-E0A4-4DDE-A87B-C991E519152D}" type="doc">
      <dgm:prSet loTypeId="urn:microsoft.com/office/officeart/2005/8/layout/venn3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0A90CF7-9854-4B67-8EEB-02F64B33F4A4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SNAP</a:t>
          </a:r>
          <a:endParaRPr lang="en-US" sz="1200" b="1" dirty="0">
            <a:solidFill>
              <a:schemeClr val="bg1"/>
            </a:solidFill>
          </a:endParaRPr>
        </a:p>
      </dgm:t>
    </dgm:pt>
    <dgm:pt modelId="{8AC77606-1327-4095-A297-2A5A32236B76}" type="parTrans" cxnId="{77E8EEF3-3F62-4FB6-9976-F41F9382382C}">
      <dgm:prSet/>
      <dgm:spPr/>
      <dgm:t>
        <a:bodyPr/>
        <a:lstStyle/>
        <a:p>
          <a:endParaRPr lang="en-US"/>
        </a:p>
      </dgm:t>
    </dgm:pt>
    <dgm:pt modelId="{A4E5A9EE-163D-45DF-AB8B-41C880249AD4}" type="sibTrans" cxnId="{77E8EEF3-3F62-4FB6-9976-F41F9382382C}">
      <dgm:prSet/>
      <dgm:spPr/>
      <dgm:t>
        <a:bodyPr/>
        <a:lstStyle/>
        <a:p>
          <a:endParaRPr lang="en-US"/>
        </a:p>
      </dgm:t>
    </dgm:pt>
    <dgm:pt modelId="{524C08BD-341C-42F4-9E3C-A0F0BDBE4112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TANF</a:t>
          </a:r>
          <a:endParaRPr lang="en-US" sz="1200" b="1" dirty="0">
            <a:solidFill>
              <a:schemeClr val="bg1"/>
            </a:solidFill>
          </a:endParaRPr>
        </a:p>
      </dgm:t>
    </dgm:pt>
    <dgm:pt modelId="{D6FE34F3-E312-482B-A8A3-8178B4033660}" type="parTrans" cxnId="{F5DC7EF0-7288-4F67-9E4C-698146A5E828}">
      <dgm:prSet/>
      <dgm:spPr/>
      <dgm:t>
        <a:bodyPr/>
        <a:lstStyle/>
        <a:p>
          <a:endParaRPr lang="en-US"/>
        </a:p>
      </dgm:t>
    </dgm:pt>
    <dgm:pt modelId="{57EBBBC5-9DFE-4E19-8BFD-779A8856603B}" type="sibTrans" cxnId="{F5DC7EF0-7288-4F67-9E4C-698146A5E828}">
      <dgm:prSet/>
      <dgm:spPr/>
      <dgm:t>
        <a:bodyPr/>
        <a:lstStyle/>
        <a:p>
          <a:endParaRPr lang="en-US"/>
        </a:p>
      </dgm:t>
    </dgm:pt>
    <dgm:pt modelId="{5A6EBFDF-5009-452D-844C-9A93EA629209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Clinic SFS</a:t>
          </a:r>
          <a:endParaRPr lang="en-US" sz="1200" b="1" dirty="0">
            <a:solidFill>
              <a:schemeClr val="bg1"/>
            </a:solidFill>
          </a:endParaRPr>
        </a:p>
      </dgm:t>
    </dgm:pt>
    <dgm:pt modelId="{F38FD495-4069-4810-990D-2FB5D47F1D8F}" type="parTrans" cxnId="{8C33B287-49BD-4BBE-BCA4-FF818E7CB556}">
      <dgm:prSet/>
      <dgm:spPr/>
      <dgm:t>
        <a:bodyPr/>
        <a:lstStyle/>
        <a:p>
          <a:endParaRPr lang="en-US"/>
        </a:p>
      </dgm:t>
    </dgm:pt>
    <dgm:pt modelId="{0C8D2365-B3EE-4435-BD85-2D70BEE5C581}" type="sibTrans" cxnId="{8C33B287-49BD-4BBE-BCA4-FF818E7CB556}">
      <dgm:prSet/>
      <dgm:spPr/>
      <dgm:t>
        <a:bodyPr/>
        <a:lstStyle/>
        <a:p>
          <a:endParaRPr lang="en-US"/>
        </a:p>
      </dgm:t>
    </dgm:pt>
    <dgm:pt modelId="{1807989B-0BD5-410F-A9EE-58EFB077742C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County CAP</a:t>
          </a:r>
          <a:endParaRPr lang="en-US" sz="1200" b="1" dirty="0">
            <a:solidFill>
              <a:schemeClr val="bg1"/>
            </a:solidFill>
          </a:endParaRPr>
        </a:p>
      </dgm:t>
    </dgm:pt>
    <dgm:pt modelId="{3F27043E-14CB-47B3-9C2C-D36FB47668A7}" type="parTrans" cxnId="{AD6BF2AC-B144-45C7-8D80-5494558B72D0}">
      <dgm:prSet/>
      <dgm:spPr/>
      <dgm:t>
        <a:bodyPr/>
        <a:lstStyle/>
        <a:p>
          <a:endParaRPr lang="en-US"/>
        </a:p>
      </dgm:t>
    </dgm:pt>
    <dgm:pt modelId="{7A21A510-0325-4669-AD3F-74D6B2E5B536}" type="sibTrans" cxnId="{AD6BF2AC-B144-45C7-8D80-5494558B72D0}">
      <dgm:prSet/>
      <dgm:spPr/>
      <dgm:t>
        <a:bodyPr/>
        <a:lstStyle/>
        <a:p>
          <a:endParaRPr lang="en-US"/>
        </a:p>
      </dgm:t>
    </dgm:pt>
    <dgm:pt modelId="{46578A8F-A12B-4629-A30A-09203408B1C8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AHCCCS &amp; KidsCare</a:t>
          </a:r>
          <a:endParaRPr lang="en-US" sz="1200" b="1" dirty="0">
            <a:solidFill>
              <a:schemeClr val="bg1"/>
            </a:solidFill>
          </a:endParaRPr>
        </a:p>
      </dgm:t>
    </dgm:pt>
    <dgm:pt modelId="{63DB9CFE-12E2-415B-8CA7-F5886403823F}" type="parTrans" cxnId="{DA05ED94-4317-4424-ACF3-0597475C9EFF}">
      <dgm:prSet/>
      <dgm:spPr/>
      <dgm:t>
        <a:bodyPr/>
        <a:lstStyle/>
        <a:p>
          <a:endParaRPr lang="en-US"/>
        </a:p>
      </dgm:t>
    </dgm:pt>
    <dgm:pt modelId="{B5A79DF8-103A-4B83-9F89-1263B3B9AA03}" type="sibTrans" cxnId="{DA05ED94-4317-4424-ACF3-0597475C9EFF}">
      <dgm:prSet/>
      <dgm:spPr/>
      <dgm:t>
        <a:bodyPr/>
        <a:lstStyle/>
        <a:p>
          <a:endParaRPr lang="en-US"/>
        </a:p>
      </dgm:t>
    </dgm:pt>
    <dgm:pt modelId="{D53729C5-2CF5-469B-AB3B-38B0D7E1F425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PTC</a:t>
          </a:r>
          <a:endParaRPr lang="en-US" sz="1200" b="1" dirty="0">
            <a:solidFill>
              <a:schemeClr val="bg1"/>
            </a:solidFill>
          </a:endParaRPr>
        </a:p>
      </dgm:t>
    </dgm:pt>
    <dgm:pt modelId="{A6755A12-2426-4F21-A7F9-3F19BE30D8A4}" type="parTrans" cxnId="{E1F47699-442B-4001-9DA4-F8D4BE11F615}">
      <dgm:prSet/>
      <dgm:spPr/>
      <dgm:t>
        <a:bodyPr/>
        <a:lstStyle/>
        <a:p>
          <a:endParaRPr lang="en-US"/>
        </a:p>
      </dgm:t>
    </dgm:pt>
    <dgm:pt modelId="{8B50A44F-C96A-4AC2-9EC3-9A3D2AE8AB57}" type="sibTrans" cxnId="{E1F47699-442B-4001-9DA4-F8D4BE11F615}">
      <dgm:prSet/>
      <dgm:spPr/>
      <dgm:t>
        <a:bodyPr/>
        <a:lstStyle/>
        <a:p>
          <a:endParaRPr lang="en-US"/>
        </a:p>
      </dgm:t>
    </dgm:pt>
    <dgm:pt modelId="{B01BBE0C-DE59-4DF1-9F8C-94D566A124F3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CSR</a:t>
          </a:r>
          <a:endParaRPr lang="en-US" sz="1200" b="1" dirty="0">
            <a:solidFill>
              <a:schemeClr val="bg1"/>
            </a:solidFill>
          </a:endParaRPr>
        </a:p>
      </dgm:t>
    </dgm:pt>
    <dgm:pt modelId="{B4104924-C7F6-4E4A-832C-ECFBA5C8993D}" type="parTrans" cxnId="{97533341-99F0-44B4-B461-E498484AE828}">
      <dgm:prSet/>
      <dgm:spPr/>
      <dgm:t>
        <a:bodyPr/>
        <a:lstStyle/>
        <a:p>
          <a:endParaRPr lang="en-US"/>
        </a:p>
      </dgm:t>
    </dgm:pt>
    <dgm:pt modelId="{EF84561A-1A7E-4B58-81BE-D8C3953A11D0}" type="sibTrans" cxnId="{97533341-99F0-44B4-B461-E498484AE828}">
      <dgm:prSet/>
      <dgm:spPr/>
      <dgm:t>
        <a:bodyPr/>
        <a:lstStyle/>
        <a:p>
          <a:endParaRPr lang="en-US"/>
        </a:p>
      </dgm:t>
    </dgm:pt>
    <dgm:pt modelId="{92C483D5-A438-4389-BEB0-F20446D071DD}">
      <dgm:prSet phldrT="[Text]" custT="1"/>
      <dgm:spPr/>
      <dgm:t>
        <a:bodyPr/>
        <a:lstStyle/>
        <a:p>
          <a:r>
            <a:rPr lang="en-US" sz="1200" b="1" dirty="0" smtClean="0"/>
            <a:t>Private Insurance (No Subsidy)</a:t>
          </a:r>
          <a:endParaRPr lang="en-US" sz="1200" b="1" dirty="0"/>
        </a:p>
      </dgm:t>
    </dgm:pt>
    <dgm:pt modelId="{64E50592-45C8-464C-9113-97A6440872D5}" type="parTrans" cxnId="{3F580632-7866-46D2-8EEE-CF38A33677B7}">
      <dgm:prSet/>
      <dgm:spPr/>
      <dgm:t>
        <a:bodyPr/>
        <a:lstStyle/>
        <a:p>
          <a:endParaRPr lang="en-US"/>
        </a:p>
      </dgm:t>
    </dgm:pt>
    <dgm:pt modelId="{8F75D074-E867-4305-8362-1B109C3C6E57}" type="sibTrans" cxnId="{3F580632-7866-46D2-8EEE-CF38A33677B7}">
      <dgm:prSet/>
      <dgm:spPr/>
      <dgm:t>
        <a:bodyPr/>
        <a:lstStyle/>
        <a:p>
          <a:endParaRPr lang="en-US"/>
        </a:p>
      </dgm:t>
    </dgm:pt>
    <dgm:pt modelId="{F97D46EF-621C-42F6-A10B-7C3729A73965}">
      <dgm:prSet phldrT="[Text]" custT="1"/>
      <dgm:spPr/>
      <dgm:t>
        <a:bodyPr/>
        <a:lstStyle/>
        <a:p>
          <a:r>
            <a:rPr lang="en-US" sz="1200" b="1" dirty="0" smtClean="0"/>
            <a:t>SHOP</a:t>
          </a:r>
          <a:endParaRPr lang="en-US" sz="1200" b="1" dirty="0"/>
        </a:p>
      </dgm:t>
    </dgm:pt>
    <dgm:pt modelId="{51C5922E-192C-4992-B387-C31DC760EE6A}" type="parTrans" cxnId="{141C9AF3-5CED-4458-BCC3-D570643A16D3}">
      <dgm:prSet/>
      <dgm:spPr/>
      <dgm:t>
        <a:bodyPr/>
        <a:lstStyle/>
        <a:p>
          <a:endParaRPr lang="en-US"/>
        </a:p>
      </dgm:t>
    </dgm:pt>
    <dgm:pt modelId="{B9D7AAA8-0143-4963-A7F2-5DFE67418854}" type="sibTrans" cxnId="{141C9AF3-5CED-4458-BCC3-D570643A16D3}">
      <dgm:prSet/>
      <dgm:spPr/>
      <dgm:t>
        <a:bodyPr/>
        <a:lstStyle/>
        <a:p>
          <a:endParaRPr lang="en-US"/>
        </a:p>
      </dgm:t>
    </dgm:pt>
    <dgm:pt modelId="{1314CD57-ED60-4BCE-95E2-6237AD663420}" type="pres">
      <dgm:prSet presAssocID="{B04E609E-E0A4-4DDE-A87B-C991E519152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E90DEB2-E252-43ED-87F7-CFEA0C9FECE8}" type="pres">
      <dgm:prSet presAssocID="{F0A90CF7-9854-4B67-8EEB-02F64B33F4A4}" presName="Name5" presStyleLbl="vennNode1" presStyleIdx="0" presStyleCnt="9" custLinFactNeighborY="87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B6B550-528F-4601-8546-6AE9C9486068}" type="pres">
      <dgm:prSet presAssocID="{A4E5A9EE-163D-45DF-AB8B-41C880249AD4}" presName="space" presStyleCnt="0"/>
      <dgm:spPr/>
    </dgm:pt>
    <dgm:pt modelId="{6CDF25A4-06E0-4A09-AAAB-5ABF7279CE4C}" type="pres">
      <dgm:prSet presAssocID="{524C08BD-341C-42F4-9E3C-A0F0BDBE4112}" presName="Name5" presStyleLbl="vennNode1" presStyleIdx="1" presStyleCnt="9" custLinFactNeighborY="87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6AF65F-73B2-4277-81E7-F58FE821F0E2}" type="pres">
      <dgm:prSet presAssocID="{57EBBBC5-9DFE-4E19-8BFD-779A8856603B}" presName="space" presStyleCnt="0"/>
      <dgm:spPr/>
    </dgm:pt>
    <dgm:pt modelId="{57DA57C5-F4CC-4D39-860B-D8CB54BA4C5F}" type="pres">
      <dgm:prSet presAssocID="{5A6EBFDF-5009-452D-844C-9A93EA629209}" presName="Name5" presStyleLbl="vennNode1" presStyleIdx="2" presStyleCnt="9" custLinFactNeighborY="87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B76018-3F46-4803-BD3F-A9BD56052290}" type="pres">
      <dgm:prSet presAssocID="{0C8D2365-B3EE-4435-BD85-2D70BEE5C581}" presName="space" presStyleCnt="0"/>
      <dgm:spPr/>
    </dgm:pt>
    <dgm:pt modelId="{8B374FED-E31C-4F4E-B3CA-6B8CDE4F6A06}" type="pres">
      <dgm:prSet presAssocID="{1807989B-0BD5-410F-A9EE-58EFB077742C}" presName="Name5" presStyleLbl="vennNode1" presStyleIdx="3" presStyleCnt="9" custLinFactNeighborY="87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095931-594C-4915-BF14-53979A0C04BD}" type="pres">
      <dgm:prSet presAssocID="{7A21A510-0325-4669-AD3F-74D6B2E5B536}" presName="space" presStyleCnt="0"/>
      <dgm:spPr/>
    </dgm:pt>
    <dgm:pt modelId="{2581657C-4745-4D39-8A40-32A31C00D1FD}" type="pres">
      <dgm:prSet presAssocID="{46578A8F-A12B-4629-A30A-09203408B1C8}" presName="Name5" presStyleLbl="vennNode1" presStyleIdx="4" presStyleCnt="9" custLinFactNeighborY="87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A72958-B745-499D-A25D-148BC25AFC8E}" type="pres">
      <dgm:prSet presAssocID="{B5A79DF8-103A-4B83-9F89-1263B3B9AA03}" presName="space" presStyleCnt="0"/>
      <dgm:spPr/>
    </dgm:pt>
    <dgm:pt modelId="{D8626CA9-57DF-46AD-99DB-0795489847A7}" type="pres">
      <dgm:prSet presAssocID="{D53729C5-2CF5-469B-AB3B-38B0D7E1F425}" presName="Name5" presStyleLbl="vennNode1" presStyleIdx="5" presStyleCnt="9" custLinFactNeighborY="87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8D365A-3CF4-4444-9580-8D583B6D7E83}" type="pres">
      <dgm:prSet presAssocID="{8B50A44F-C96A-4AC2-9EC3-9A3D2AE8AB57}" presName="space" presStyleCnt="0"/>
      <dgm:spPr/>
    </dgm:pt>
    <dgm:pt modelId="{073EFD30-9F9F-45ED-8438-E324DD085F09}" type="pres">
      <dgm:prSet presAssocID="{B01BBE0C-DE59-4DF1-9F8C-94D566A124F3}" presName="Name5" presStyleLbl="vennNode1" presStyleIdx="6" presStyleCnt="9" custLinFactNeighborY="87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0B3850-0AE3-4733-9AF1-31E8C7508FCD}" type="pres">
      <dgm:prSet presAssocID="{EF84561A-1A7E-4B58-81BE-D8C3953A11D0}" presName="space" presStyleCnt="0"/>
      <dgm:spPr/>
    </dgm:pt>
    <dgm:pt modelId="{78B713CA-7706-40F5-ABD6-B634A8EDEF82}" type="pres">
      <dgm:prSet presAssocID="{92C483D5-A438-4389-BEB0-F20446D071DD}" presName="Name5" presStyleLbl="vennNode1" presStyleIdx="7" presStyleCnt="9" custLinFactNeighborY="940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1B5144-1620-4E11-BB67-5563F1BE4B63}" type="pres">
      <dgm:prSet presAssocID="{8F75D074-E867-4305-8362-1B109C3C6E57}" presName="space" presStyleCnt="0"/>
      <dgm:spPr/>
    </dgm:pt>
    <dgm:pt modelId="{A975F171-AAC0-4343-950D-B94444414E3B}" type="pres">
      <dgm:prSet presAssocID="{F97D46EF-621C-42F6-A10B-7C3729A73965}" presName="Name5" presStyleLbl="vennNode1" presStyleIdx="8" presStyleCnt="9" custLinFactNeighborY="87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665DC21-D2B6-42FD-93E4-0CDC9C220352}" type="presOf" srcId="{524C08BD-341C-42F4-9E3C-A0F0BDBE4112}" destId="{6CDF25A4-06E0-4A09-AAAB-5ABF7279CE4C}" srcOrd="0" destOrd="0" presId="urn:microsoft.com/office/officeart/2005/8/layout/venn3"/>
    <dgm:cxn modelId="{AD6BF2AC-B144-45C7-8D80-5494558B72D0}" srcId="{B04E609E-E0A4-4DDE-A87B-C991E519152D}" destId="{1807989B-0BD5-410F-A9EE-58EFB077742C}" srcOrd="3" destOrd="0" parTransId="{3F27043E-14CB-47B3-9C2C-D36FB47668A7}" sibTransId="{7A21A510-0325-4669-AD3F-74D6B2E5B536}"/>
    <dgm:cxn modelId="{141C9AF3-5CED-4458-BCC3-D570643A16D3}" srcId="{B04E609E-E0A4-4DDE-A87B-C991E519152D}" destId="{F97D46EF-621C-42F6-A10B-7C3729A73965}" srcOrd="8" destOrd="0" parTransId="{51C5922E-192C-4992-B387-C31DC760EE6A}" sibTransId="{B9D7AAA8-0143-4963-A7F2-5DFE67418854}"/>
    <dgm:cxn modelId="{2865F05F-A96F-4A18-97AA-61F3C6EC87BB}" type="presOf" srcId="{F0A90CF7-9854-4B67-8EEB-02F64B33F4A4}" destId="{9E90DEB2-E252-43ED-87F7-CFEA0C9FECE8}" srcOrd="0" destOrd="0" presId="urn:microsoft.com/office/officeart/2005/8/layout/venn3"/>
    <dgm:cxn modelId="{76D0255B-F7EA-4B67-9AD8-CE6508BD4DAD}" type="presOf" srcId="{B01BBE0C-DE59-4DF1-9F8C-94D566A124F3}" destId="{073EFD30-9F9F-45ED-8438-E324DD085F09}" srcOrd="0" destOrd="0" presId="urn:microsoft.com/office/officeart/2005/8/layout/venn3"/>
    <dgm:cxn modelId="{AA6FBEE0-38A2-4B85-9F0C-C270E5D2C88E}" type="presOf" srcId="{B04E609E-E0A4-4DDE-A87B-C991E519152D}" destId="{1314CD57-ED60-4BCE-95E2-6237AD663420}" srcOrd="0" destOrd="0" presId="urn:microsoft.com/office/officeart/2005/8/layout/venn3"/>
    <dgm:cxn modelId="{97C595BE-2704-49D1-B985-6F1A2BF731CE}" type="presOf" srcId="{1807989B-0BD5-410F-A9EE-58EFB077742C}" destId="{8B374FED-E31C-4F4E-B3CA-6B8CDE4F6A06}" srcOrd="0" destOrd="0" presId="urn:microsoft.com/office/officeart/2005/8/layout/venn3"/>
    <dgm:cxn modelId="{97533341-99F0-44B4-B461-E498484AE828}" srcId="{B04E609E-E0A4-4DDE-A87B-C991E519152D}" destId="{B01BBE0C-DE59-4DF1-9F8C-94D566A124F3}" srcOrd="6" destOrd="0" parTransId="{B4104924-C7F6-4E4A-832C-ECFBA5C8993D}" sibTransId="{EF84561A-1A7E-4B58-81BE-D8C3953A11D0}"/>
    <dgm:cxn modelId="{F5DC7EF0-7288-4F67-9E4C-698146A5E828}" srcId="{B04E609E-E0A4-4DDE-A87B-C991E519152D}" destId="{524C08BD-341C-42F4-9E3C-A0F0BDBE4112}" srcOrd="1" destOrd="0" parTransId="{D6FE34F3-E312-482B-A8A3-8178B4033660}" sibTransId="{57EBBBC5-9DFE-4E19-8BFD-779A8856603B}"/>
    <dgm:cxn modelId="{F2AFFBE6-64C0-42A5-9168-0D8CACBA7EAB}" type="presOf" srcId="{92C483D5-A438-4389-BEB0-F20446D071DD}" destId="{78B713CA-7706-40F5-ABD6-B634A8EDEF82}" srcOrd="0" destOrd="0" presId="urn:microsoft.com/office/officeart/2005/8/layout/venn3"/>
    <dgm:cxn modelId="{8C33B287-49BD-4BBE-BCA4-FF818E7CB556}" srcId="{B04E609E-E0A4-4DDE-A87B-C991E519152D}" destId="{5A6EBFDF-5009-452D-844C-9A93EA629209}" srcOrd="2" destOrd="0" parTransId="{F38FD495-4069-4810-990D-2FB5D47F1D8F}" sibTransId="{0C8D2365-B3EE-4435-BD85-2D70BEE5C581}"/>
    <dgm:cxn modelId="{7D448D35-BB6B-46E5-B9DD-8819273E3B00}" type="presOf" srcId="{46578A8F-A12B-4629-A30A-09203408B1C8}" destId="{2581657C-4745-4D39-8A40-32A31C00D1FD}" srcOrd="0" destOrd="0" presId="urn:microsoft.com/office/officeart/2005/8/layout/venn3"/>
    <dgm:cxn modelId="{DA05ED94-4317-4424-ACF3-0597475C9EFF}" srcId="{B04E609E-E0A4-4DDE-A87B-C991E519152D}" destId="{46578A8F-A12B-4629-A30A-09203408B1C8}" srcOrd="4" destOrd="0" parTransId="{63DB9CFE-12E2-415B-8CA7-F5886403823F}" sibTransId="{B5A79DF8-103A-4B83-9F89-1263B3B9AA03}"/>
    <dgm:cxn modelId="{CC3189D5-24A6-4BC6-B3F6-556F9F06F324}" type="presOf" srcId="{5A6EBFDF-5009-452D-844C-9A93EA629209}" destId="{57DA57C5-F4CC-4D39-860B-D8CB54BA4C5F}" srcOrd="0" destOrd="0" presId="urn:microsoft.com/office/officeart/2005/8/layout/venn3"/>
    <dgm:cxn modelId="{4E9439D8-BAB0-4EA3-8068-4A5331475724}" type="presOf" srcId="{F97D46EF-621C-42F6-A10B-7C3729A73965}" destId="{A975F171-AAC0-4343-950D-B94444414E3B}" srcOrd="0" destOrd="0" presId="urn:microsoft.com/office/officeart/2005/8/layout/venn3"/>
    <dgm:cxn modelId="{3F580632-7866-46D2-8EEE-CF38A33677B7}" srcId="{B04E609E-E0A4-4DDE-A87B-C991E519152D}" destId="{92C483D5-A438-4389-BEB0-F20446D071DD}" srcOrd="7" destOrd="0" parTransId="{64E50592-45C8-464C-9113-97A6440872D5}" sibTransId="{8F75D074-E867-4305-8362-1B109C3C6E57}"/>
    <dgm:cxn modelId="{77E8EEF3-3F62-4FB6-9976-F41F9382382C}" srcId="{B04E609E-E0A4-4DDE-A87B-C991E519152D}" destId="{F0A90CF7-9854-4B67-8EEB-02F64B33F4A4}" srcOrd="0" destOrd="0" parTransId="{8AC77606-1327-4095-A297-2A5A32236B76}" sibTransId="{A4E5A9EE-163D-45DF-AB8B-41C880249AD4}"/>
    <dgm:cxn modelId="{E1F47699-442B-4001-9DA4-F8D4BE11F615}" srcId="{B04E609E-E0A4-4DDE-A87B-C991E519152D}" destId="{D53729C5-2CF5-469B-AB3B-38B0D7E1F425}" srcOrd="5" destOrd="0" parTransId="{A6755A12-2426-4F21-A7F9-3F19BE30D8A4}" sibTransId="{8B50A44F-C96A-4AC2-9EC3-9A3D2AE8AB57}"/>
    <dgm:cxn modelId="{7A636176-4CB2-4F91-8D23-E445C40D69D1}" type="presOf" srcId="{D53729C5-2CF5-469B-AB3B-38B0D7E1F425}" destId="{D8626CA9-57DF-46AD-99DB-0795489847A7}" srcOrd="0" destOrd="0" presId="urn:microsoft.com/office/officeart/2005/8/layout/venn3"/>
    <dgm:cxn modelId="{CCF3645A-0DCF-4354-ABD9-5A0B6CEC2A69}" type="presParOf" srcId="{1314CD57-ED60-4BCE-95E2-6237AD663420}" destId="{9E90DEB2-E252-43ED-87F7-CFEA0C9FECE8}" srcOrd="0" destOrd="0" presId="urn:microsoft.com/office/officeart/2005/8/layout/venn3"/>
    <dgm:cxn modelId="{324B731D-6A72-4944-8AA0-9F9BDEB50490}" type="presParOf" srcId="{1314CD57-ED60-4BCE-95E2-6237AD663420}" destId="{77B6B550-528F-4601-8546-6AE9C9486068}" srcOrd="1" destOrd="0" presId="urn:microsoft.com/office/officeart/2005/8/layout/venn3"/>
    <dgm:cxn modelId="{F9A74ABC-6068-457F-A20D-C2C6817E385B}" type="presParOf" srcId="{1314CD57-ED60-4BCE-95E2-6237AD663420}" destId="{6CDF25A4-06E0-4A09-AAAB-5ABF7279CE4C}" srcOrd="2" destOrd="0" presId="urn:microsoft.com/office/officeart/2005/8/layout/venn3"/>
    <dgm:cxn modelId="{E30D040E-9020-4D4E-8DAF-B649554F06AE}" type="presParOf" srcId="{1314CD57-ED60-4BCE-95E2-6237AD663420}" destId="{886AF65F-73B2-4277-81E7-F58FE821F0E2}" srcOrd="3" destOrd="0" presId="urn:microsoft.com/office/officeart/2005/8/layout/venn3"/>
    <dgm:cxn modelId="{76E8A21D-E9FD-4FA0-8077-3EDEEC993C83}" type="presParOf" srcId="{1314CD57-ED60-4BCE-95E2-6237AD663420}" destId="{57DA57C5-F4CC-4D39-860B-D8CB54BA4C5F}" srcOrd="4" destOrd="0" presId="urn:microsoft.com/office/officeart/2005/8/layout/venn3"/>
    <dgm:cxn modelId="{F0C25501-BFE1-44DA-9C26-3004DDBC9668}" type="presParOf" srcId="{1314CD57-ED60-4BCE-95E2-6237AD663420}" destId="{16B76018-3F46-4803-BD3F-A9BD56052290}" srcOrd="5" destOrd="0" presId="urn:microsoft.com/office/officeart/2005/8/layout/venn3"/>
    <dgm:cxn modelId="{30B2E7BB-8DFA-4346-ACD9-0C22E8BE03D2}" type="presParOf" srcId="{1314CD57-ED60-4BCE-95E2-6237AD663420}" destId="{8B374FED-E31C-4F4E-B3CA-6B8CDE4F6A06}" srcOrd="6" destOrd="0" presId="urn:microsoft.com/office/officeart/2005/8/layout/venn3"/>
    <dgm:cxn modelId="{4641E687-2BE3-4434-9D70-6CCCA375D391}" type="presParOf" srcId="{1314CD57-ED60-4BCE-95E2-6237AD663420}" destId="{43095931-594C-4915-BF14-53979A0C04BD}" srcOrd="7" destOrd="0" presId="urn:microsoft.com/office/officeart/2005/8/layout/venn3"/>
    <dgm:cxn modelId="{6EB313E3-859E-4684-A89F-0D870CE07FFF}" type="presParOf" srcId="{1314CD57-ED60-4BCE-95E2-6237AD663420}" destId="{2581657C-4745-4D39-8A40-32A31C00D1FD}" srcOrd="8" destOrd="0" presId="urn:microsoft.com/office/officeart/2005/8/layout/venn3"/>
    <dgm:cxn modelId="{E99C4C50-DB27-46FA-9CEF-416A5744B349}" type="presParOf" srcId="{1314CD57-ED60-4BCE-95E2-6237AD663420}" destId="{91A72958-B745-499D-A25D-148BC25AFC8E}" srcOrd="9" destOrd="0" presId="urn:microsoft.com/office/officeart/2005/8/layout/venn3"/>
    <dgm:cxn modelId="{5AB4CA68-AE28-43D0-9606-DA38AA2E51F4}" type="presParOf" srcId="{1314CD57-ED60-4BCE-95E2-6237AD663420}" destId="{D8626CA9-57DF-46AD-99DB-0795489847A7}" srcOrd="10" destOrd="0" presId="urn:microsoft.com/office/officeart/2005/8/layout/venn3"/>
    <dgm:cxn modelId="{0D93AADD-0A2D-4F07-9C88-FBAFA381F37F}" type="presParOf" srcId="{1314CD57-ED60-4BCE-95E2-6237AD663420}" destId="{9D8D365A-3CF4-4444-9580-8D583B6D7E83}" srcOrd="11" destOrd="0" presId="urn:microsoft.com/office/officeart/2005/8/layout/venn3"/>
    <dgm:cxn modelId="{B482F408-FFFC-4676-A766-A03D7149CFBD}" type="presParOf" srcId="{1314CD57-ED60-4BCE-95E2-6237AD663420}" destId="{073EFD30-9F9F-45ED-8438-E324DD085F09}" srcOrd="12" destOrd="0" presId="urn:microsoft.com/office/officeart/2005/8/layout/venn3"/>
    <dgm:cxn modelId="{526E7AF8-45D5-4A3C-8BF0-ECE4CFB0CA1A}" type="presParOf" srcId="{1314CD57-ED60-4BCE-95E2-6237AD663420}" destId="{E90B3850-0AE3-4733-9AF1-31E8C7508FCD}" srcOrd="13" destOrd="0" presId="urn:microsoft.com/office/officeart/2005/8/layout/venn3"/>
    <dgm:cxn modelId="{DE7806F9-3CF8-4E30-9544-56623DAE7A2D}" type="presParOf" srcId="{1314CD57-ED60-4BCE-95E2-6237AD663420}" destId="{78B713CA-7706-40F5-ABD6-B634A8EDEF82}" srcOrd="14" destOrd="0" presId="urn:microsoft.com/office/officeart/2005/8/layout/venn3"/>
    <dgm:cxn modelId="{632B5B03-F0D0-4866-914E-53784B3D9085}" type="presParOf" srcId="{1314CD57-ED60-4BCE-95E2-6237AD663420}" destId="{101B5144-1620-4E11-BB67-5563F1BE4B63}" srcOrd="15" destOrd="0" presId="urn:microsoft.com/office/officeart/2005/8/layout/venn3"/>
    <dgm:cxn modelId="{B0AC4539-A358-4404-8635-F4BD28CAA087}" type="presParOf" srcId="{1314CD57-ED60-4BCE-95E2-6237AD663420}" destId="{A975F171-AAC0-4343-950D-B94444414E3B}" srcOrd="1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04E609E-E0A4-4DDE-A87B-C991E519152D}" type="doc">
      <dgm:prSet loTypeId="urn:microsoft.com/office/officeart/2005/8/layout/venn3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0A90CF7-9854-4B67-8EEB-02F64B33F4A4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SNAP</a:t>
          </a:r>
          <a:endParaRPr lang="en-US" sz="1200" b="1" dirty="0">
            <a:solidFill>
              <a:schemeClr val="bg1"/>
            </a:solidFill>
          </a:endParaRPr>
        </a:p>
      </dgm:t>
    </dgm:pt>
    <dgm:pt modelId="{8AC77606-1327-4095-A297-2A5A32236B76}" type="parTrans" cxnId="{77E8EEF3-3F62-4FB6-9976-F41F9382382C}">
      <dgm:prSet/>
      <dgm:spPr/>
      <dgm:t>
        <a:bodyPr/>
        <a:lstStyle/>
        <a:p>
          <a:endParaRPr lang="en-US"/>
        </a:p>
      </dgm:t>
    </dgm:pt>
    <dgm:pt modelId="{A4E5A9EE-163D-45DF-AB8B-41C880249AD4}" type="sibTrans" cxnId="{77E8EEF3-3F62-4FB6-9976-F41F9382382C}">
      <dgm:prSet/>
      <dgm:spPr/>
      <dgm:t>
        <a:bodyPr/>
        <a:lstStyle/>
        <a:p>
          <a:endParaRPr lang="en-US"/>
        </a:p>
      </dgm:t>
    </dgm:pt>
    <dgm:pt modelId="{524C08BD-341C-42F4-9E3C-A0F0BDBE4112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TANF</a:t>
          </a:r>
          <a:endParaRPr lang="en-US" sz="1200" b="1" dirty="0">
            <a:solidFill>
              <a:schemeClr val="bg1"/>
            </a:solidFill>
          </a:endParaRPr>
        </a:p>
      </dgm:t>
    </dgm:pt>
    <dgm:pt modelId="{D6FE34F3-E312-482B-A8A3-8178B4033660}" type="parTrans" cxnId="{F5DC7EF0-7288-4F67-9E4C-698146A5E828}">
      <dgm:prSet/>
      <dgm:spPr/>
      <dgm:t>
        <a:bodyPr/>
        <a:lstStyle/>
        <a:p>
          <a:endParaRPr lang="en-US"/>
        </a:p>
      </dgm:t>
    </dgm:pt>
    <dgm:pt modelId="{57EBBBC5-9DFE-4E19-8BFD-779A8856603B}" type="sibTrans" cxnId="{F5DC7EF0-7288-4F67-9E4C-698146A5E828}">
      <dgm:prSet/>
      <dgm:spPr/>
      <dgm:t>
        <a:bodyPr/>
        <a:lstStyle/>
        <a:p>
          <a:endParaRPr lang="en-US"/>
        </a:p>
      </dgm:t>
    </dgm:pt>
    <dgm:pt modelId="{5A6EBFDF-5009-452D-844C-9A93EA629209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Clinic SFS</a:t>
          </a:r>
          <a:endParaRPr lang="en-US" sz="1200" b="1" dirty="0">
            <a:solidFill>
              <a:schemeClr val="bg1"/>
            </a:solidFill>
          </a:endParaRPr>
        </a:p>
      </dgm:t>
    </dgm:pt>
    <dgm:pt modelId="{F38FD495-4069-4810-990D-2FB5D47F1D8F}" type="parTrans" cxnId="{8C33B287-49BD-4BBE-BCA4-FF818E7CB556}">
      <dgm:prSet/>
      <dgm:spPr/>
      <dgm:t>
        <a:bodyPr/>
        <a:lstStyle/>
        <a:p>
          <a:endParaRPr lang="en-US"/>
        </a:p>
      </dgm:t>
    </dgm:pt>
    <dgm:pt modelId="{0C8D2365-B3EE-4435-BD85-2D70BEE5C581}" type="sibTrans" cxnId="{8C33B287-49BD-4BBE-BCA4-FF818E7CB556}">
      <dgm:prSet/>
      <dgm:spPr/>
      <dgm:t>
        <a:bodyPr/>
        <a:lstStyle/>
        <a:p>
          <a:endParaRPr lang="en-US"/>
        </a:p>
      </dgm:t>
    </dgm:pt>
    <dgm:pt modelId="{1807989B-0BD5-410F-A9EE-58EFB077742C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County CAP</a:t>
          </a:r>
          <a:endParaRPr lang="en-US" sz="1200" b="1" dirty="0">
            <a:solidFill>
              <a:schemeClr val="bg1"/>
            </a:solidFill>
          </a:endParaRPr>
        </a:p>
      </dgm:t>
    </dgm:pt>
    <dgm:pt modelId="{3F27043E-14CB-47B3-9C2C-D36FB47668A7}" type="parTrans" cxnId="{AD6BF2AC-B144-45C7-8D80-5494558B72D0}">
      <dgm:prSet/>
      <dgm:spPr/>
      <dgm:t>
        <a:bodyPr/>
        <a:lstStyle/>
        <a:p>
          <a:endParaRPr lang="en-US"/>
        </a:p>
      </dgm:t>
    </dgm:pt>
    <dgm:pt modelId="{7A21A510-0325-4669-AD3F-74D6B2E5B536}" type="sibTrans" cxnId="{AD6BF2AC-B144-45C7-8D80-5494558B72D0}">
      <dgm:prSet/>
      <dgm:spPr/>
      <dgm:t>
        <a:bodyPr/>
        <a:lstStyle/>
        <a:p>
          <a:endParaRPr lang="en-US"/>
        </a:p>
      </dgm:t>
    </dgm:pt>
    <dgm:pt modelId="{46578A8F-A12B-4629-A30A-09203408B1C8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AHCCCS &amp; KidsCare</a:t>
          </a:r>
          <a:endParaRPr lang="en-US" sz="1200" b="1" dirty="0">
            <a:solidFill>
              <a:schemeClr val="bg1"/>
            </a:solidFill>
          </a:endParaRPr>
        </a:p>
      </dgm:t>
    </dgm:pt>
    <dgm:pt modelId="{63DB9CFE-12E2-415B-8CA7-F5886403823F}" type="parTrans" cxnId="{DA05ED94-4317-4424-ACF3-0597475C9EFF}">
      <dgm:prSet/>
      <dgm:spPr/>
      <dgm:t>
        <a:bodyPr/>
        <a:lstStyle/>
        <a:p>
          <a:endParaRPr lang="en-US"/>
        </a:p>
      </dgm:t>
    </dgm:pt>
    <dgm:pt modelId="{B5A79DF8-103A-4B83-9F89-1263B3B9AA03}" type="sibTrans" cxnId="{DA05ED94-4317-4424-ACF3-0597475C9EFF}">
      <dgm:prSet/>
      <dgm:spPr/>
      <dgm:t>
        <a:bodyPr/>
        <a:lstStyle/>
        <a:p>
          <a:endParaRPr lang="en-US"/>
        </a:p>
      </dgm:t>
    </dgm:pt>
    <dgm:pt modelId="{D53729C5-2CF5-469B-AB3B-38B0D7E1F425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PTC</a:t>
          </a:r>
          <a:endParaRPr lang="en-US" sz="1200" b="1" dirty="0">
            <a:solidFill>
              <a:schemeClr val="bg1"/>
            </a:solidFill>
          </a:endParaRPr>
        </a:p>
      </dgm:t>
    </dgm:pt>
    <dgm:pt modelId="{A6755A12-2426-4F21-A7F9-3F19BE30D8A4}" type="parTrans" cxnId="{E1F47699-442B-4001-9DA4-F8D4BE11F615}">
      <dgm:prSet/>
      <dgm:spPr/>
      <dgm:t>
        <a:bodyPr/>
        <a:lstStyle/>
        <a:p>
          <a:endParaRPr lang="en-US"/>
        </a:p>
      </dgm:t>
    </dgm:pt>
    <dgm:pt modelId="{8B50A44F-C96A-4AC2-9EC3-9A3D2AE8AB57}" type="sibTrans" cxnId="{E1F47699-442B-4001-9DA4-F8D4BE11F615}">
      <dgm:prSet/>
      <dgm:spPr/>
      <dgm:t>
        <a:bodyPr/>
        <a:lstStyle/>
        <a:p>
          <a:endParaRPr lang="en-US"/>
        </a:p>
      </dgm:t>
    </dgm:pt>
    <dgm:pt modelId="{B01BBE0C-DE59-4DF1-9F8C-94D566A124F3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CSR</a:t>
          </a:r>
          <a:endParaRPr lang="en-US" sz="1200" b="1" dirty="0">
            <a:solidFill>
              <a:schemeClr val="bg1"/>
            </a:solidFill>
          </a:endParaRPr>
        </a:p>
      </dgm:t>
    </dgm:pt>
    <dgm:pt modelId="{B4104924-C7F6-4E4A-832C-ECFBA5C8993D}" type="parTrans" cxnId="{97533341-99F0-44B4-B461-E498484AE828}">
      <dgm:prSet/>
      <dgm:spPr/>
      <dgm:t>
        <a:bodyPr/>
        <a:lstStyle/>
        <a:p>
          <a:endParaRPr lang="en-US"/>
        </a:p>
      </dgm:t>
    </dgm:pt>
    <dgm:pt modelId="{EF84561A-1A7E-4B58-81BE-D8C3953A11D0}" type="sibTrans" cxnId="{97533341-99F0-44B4-B461-E498484AE828}">
      <dgm:prSet/>
      <dgm:spPr/>
      <dgm:t>
        <a:bodyPr/>
        <a:lstStyle/>
        <a:p>
          <a:endParaRPr lang="en-US"/>
        </a:p>
      </dgm:t>
    </dgm:pt>
    <dgm:pt modelId="{92C483D5-A438-4389-BEB0-F20446D071DD}">
      <dgm:prSet phldrT="[Text]" custT="1"/>
      <dgm:spPr/>
      <dgm:t>
        <a:bodyPr/>
        <a:lstStyle/>
        <a:p>
          <a:r>
            <a:rPr lang="en-US" sz="1200" b="1" dirty="0" smtClean="0"/>
            <a:t>Private Insurance (No Subsidy)</a:t>
          </a:r>
          <a:endParaRPr lang="en-US" sz="1200" b="1" dirty="0"/>
        </a:p>
      </dgm:t>
    </dgm:pt>
    <dgm:pt modelId="{64E50592-45C8-464C-9113-97A6440872D5}" type="parTrans" cxnId="{3F580632-7866-46D2-8EEE-CF38A33677B7}">
      <dgm:prSet/>
      <dgm:spPr/>
      <dgm:t>
        <a:bodyPr/>
        <a:lstStyle/>
        <a:p>
          <a:endParaRPr lang="en-US"/>
        </a:p>
      </dgm:t>
    </dgm:pt>
    <dgm:pt modelId="{8F75D074-E867-4305-8362-1B109C3C6E57}" type="sibTrans" cxnId="{3F580632-7866-46D2-8EEE-CF38A33677B7}">
      <dgm:prSet/>
      <dgm:spPr/>
      <dgm:t>
        <a:bodyPr/>
        <a:lstStyle/>
        <a:p>
          <a:endParaRPr lang="en-US"/>
        </a:p>
      </dgm:t>
    </dgm:pt>
    <dgm:pt modelId="{F97D46EF-621C-42F6-A10B-7C3729A73965}">
      <dgm:prSet phldrT="[Text]" custT="1"/>
      <dgm:spPr/>
      <dgm:t>
        <a:bodyPr/>
        <a:lstStyle/>
        <a:p>
          <a:r>
            <a:rPr lang="en-US" sz="1200" b="1" dirty="0" smtClean="0"/>
            <a:t>SHOP</a:t>
          </a:r>
          <a:endParaRPr lang="en-US" sz="1200" b="1" dirty="0"/>
        </a:p>
      </dgm:t>
    </dgm:pt>
    <dgm:pt modelId="{51C5922E-192C-4992-B387-C31DC760EE6A}" type="parTrans" cxnId="{141C9AF3-5CED-4458-BCC3-D570643A16D3}">
      <dgm:prSet/>
      <dgm:spPr/>
      <dgm:t>
        <a:bodyPr/>
        <a:lstStyle/>
        <a:p>
          <a:endParaRPr lang="en-US"/>
        </a:p>
      </dgm:t>
    </dgm:pt>
    <dgm:pt modelId="{B9D7AAA8-0143-4963-A7F2-5DFE67418854}" type="sibTrans" cxnId="{141C9AF3-5CED-4458-BCC3-D570643A16D3}">
      <dgm:prSet/>
      <dgm:spPr/>
      <dgm:t>
        <a:bodyPr/>
        <a:lstStyle/>
        <a:p>
          <a:endParaRPr lang="en-US"/>
        </a:p>
      </dgm:t>
    </dgm:pt>
    <dgm:pt modelId="{1314CD57-ED60-4BCE-95E2-6237AD663420}" type="pres">
      <dgm:prSet presAssocID="{B04E609E-E0A4-4DDE-A87B-C991E519152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E90DEB2-E252-43ED-87F7-CFEA0C9FECE8}" type="pres">
      <dgm:prSet presAssocID="{F0A90CF7-9854-4B67-8EEB-02F64B33F4A4}" presName="Name5" presStyleLbl="vennNode1" presStyleIdx="0" presStyleCnt="9" custLinFactNeighborY="87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B6B550-528F-4601-8546-6AE9C9486068}" type="pres">
      <dgm:prSet presAssocID="{A4E5A9EE-163D-45DF-AB8B-41C880249AD4}" presName="space" presStyleCnt="0"/>
      <dgm:spPr/>
    </dgm:pt>
    <dgm:pt modelId="{6CDF25A4-06E0-4A09-AAAB-5ABF7279CE4C}" type="pres">
      <dgm:prSet presAssocID="{524C08BD-341C-42F4-9E3C-A0F0BDBE4112}" presName="Name5" presStyleLbl="vennNode1" presStyleIdx="1" presStyleCnt="9" custLinFactNeighborY="87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6AF65F-73B2-4277-81E7-F58FE821F0E2}" type="pres">
      <dgm:prSet presAssocID="{57EBBBC5-9DFE-4E19-8BFD-779A8856603B}" presName="space" presStyleCnt="0"/>
      <dgm:spPr/>
    </dgm:pt>
    <dgm:pt modelId="{57DA57C5-F4CC-4D39-860B-D8CB54BA4C5F}" type="pres">
      <dgm:prSet presAssocID="{5A6EBFDF-5009-452D-844C-9A93EA629209}" presName="Name5" presStyleLbl="vennNode1" presStyleIdx="2" presStyleCnt="9" custLinFactNeighborY="87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B76018-3F46-4803-BD3F-A9BD56052290}" type="pres">
      <dgm:prSet presAssocID="{0C8D2365-B3EE-4435-BD85-2D70BEE5C581}" presName="space" presStyleCnt="0"/>
      <dgm:spPr/>
    </dgm:pt>
    <dgm:pt modelId="{8B374FED-E31C-4F4E-B3CA-6B8CDE4F6A06}" type="pres">
      <dgm:prSet presAssocID="{1807989B-0BD5-410F-A9EE-58EFB077742C}" presName="Name5" presStyleLbl="vennNode1" presStyleIdx="3" presStyleCnt="9" custLinFactNeighborY="87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095931-594C-4915-BF14-53979A0C04BD}" type="pres">
      <dgm:prSet presAssocID="{7A21A510-0325-4669-AD3F-74D6B2E5B536}" presName="space" presStyleCnt="0"/>
      <dgm:spPr/>
    </dgm:pt>
    <dgm:pt modelId="{2581657C-4745-4D39-8A40-32A31C00D1FD}" type="pres">
      <dgm:prSet presAssocID="{46578A8F-A12B-4629-A30A-09203408B1C8}" presName="Name5" presStyleLbl="vennNode1" presStyleIdx="4" presStyleCnt="9" custLinFactNeighborY="87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A72958-B745-499D-A25D-148BC25AFC8E}" type="pres">
      <dgm:prSet presAssocID="{B5A79DF8-103A-4B83-9F89-1263B3B9AA03}" presName="space" presStyleCnt="0"/>
      <dgm:spPr/>
    </dgm:pt>
    <dgm:pt modelId="{D8626CA9-57DF-46AD-99DB-0795489847A7}" type="pres">
      <dgm:prSet presAssocID="{D53729C5-2CF5-469B-AB3B-38B0D7E1F425}" presName="Name5" presStyleLbl="vennNode1" presStyleIdx="5" presStyleCnt="9" custLinFactNeighborY="87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8D365A-3CF4-4444-9580-8D583B6D7E83}" type="pres">
      <dgm:prSet presAssocID="{8B50A44F-C96A-4AC2-9EC3-9A3D2AE8AB57}" presName="space" presStyleCnt="0"/>
      <dgm:spPr/>
    </dgm:pt>
    <dgm:pt modelId="{073EFD30-9F9F-45ED-8438-E324DD085F09}" type="pres">
      <dgm:prSet presAssocID="{B01BBE0C-DE59-4DF1-9F8C-94D566A124F3}" presName="Name5" presStyleLbl="vennNode1" presStyleIdx="6" presStyleCnt="9" custLinFactNeighborY="87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0B3850-0AE3-4733-9AF1-31E8C7508FCD}" type="pres">
      <dgm:prSet presAssocID="{EF84561A-1A7E-4B58-81BE-D8C3953A11D0}" presName="space" presStyleCnt="0"/>
      <dgm:spPr/>
    </dgm:pt>
    <dgm:pt modelId="{78B713CA-7706-40F5-ABD6-B634A8EDEF82}" type="pres">
      <dgm:prSet presAssocID="{92C483D5-A438-4389-BEB0-F20446D071DD}" presName="Name5" presStyleLbl="vennNode1" presStyleIdx="7" presStyleCnt="9" custLinFactNeighborY="940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1B5144-1620-4E11-BB67-5563F1BE4B63}" type="pres">
      <dgm:prSet presAssocID="{8F75D074-E867-4305-8362-1B109C3C6E57}" presName="space" presStyleCnt="0"/>
      <dgm:spPr/>
    </dgm:pt>
    <dgm:pt modelId="{A975F171-AAC0-4343-950D-B94444414E3B}" type="pres">
      <dgm:prSet presAssocID="{F97D46EF-621C-42F6-A10B-7C3729A73965}" presName="Name5" presStyleLbl="vennNode1" presStyleIdx="8" presStyleCnt="9" custLinFactNeighborY="87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E8EEF3-3F62-4FB6-9976-F41F9382382C}" srcId="{B04E609E-E0A4-4DDE-A87B-C991E519152D}" destId="{F0A90CF7-9854-4B67-8EEB-02F64B33F4A4}" srcOrd="0" destOrd="0" parTransId="{8AC77606-1327-4095-A297-2A5A32236B76}" sibTransId="{A4E5A9EE-163D-45DF-AB8B-41C880249AD4}"/>
    <dgm:cxn modelId="{D3522870-2E0B-4263-A984-3FE287028E52}" type="presOf" srcId="{46578A8F-A12B-4629-A30A-09203408B1C8}" destId="{2581657C-4745-4D39-8A40-32A31C00D1FD}" srcOrd="0" destOrd="0" presId="urn:microsoft.com/office/officeart/2005/8/layout/venn3"/>
    <dgm:cxn modelId="{646C4757-0B9F-456B-BB2A-E0A4028F1225}" type="presOf" srcId="{F97D46EF-621C-42F6-A10B-7C3729A73965}" destId="{A975F171-AAC0-4343-950D-B94444414E3B}" srcOrd="0" destOrd="0" presId="urn:microsoft.com/office/officeart/2005/8/layout/venn3"/>
    <dgm:cxn modelId="{D52AE1E8-EDEA-488E-A67C-C556232DB1C5}" type="presOf" srcId="{1807989B-0BD5-410F-A9EE-58EFB077742C}" destId="{8B374FED-E31C-4F4E-B3CA-6B8CDE4F6A06}" srcOrd="0" destOrd="0" presId="urn:microsoft.com/office/officeart/2005/8/layout/venn3"/>
    <dgm:cxn modelId="{A31191CF-8F0C-44A8-81F2-0E0D0E3C24D1}" type="presOf" srcId="{524C08BD-341C-42F4-9E3C-A0F0BDBE4112}" destId="{6CDF25A4-06E0-4A09-AAAB-5ABF7279CE4C}" srcOrd="0" destOrd="0" presId="urn:microsoft.com/office/officeart/2005/8/layout/venn3"/>
    <dgm:cxn modelId="{DA05ED94-4317-4424-ACF3-0597475C9EFF}" srcId="{B04E609E-E0A4-4DDE-A87B-C991E519152D}" destId="{46578A8F-A12B-4629-A30A-09203408B1C8}" srcOrd="4" destOrd="0" parTransId="{63DB9CFE-12E2-415B-8CA7-F5886403823F}" sibTransId="{B5A79DF8-103A-4B83-9F89-1263B3B9AA03}"/>
    <dgm:cxn modelId="{3F580632-7866-46D2-8EEE-CF38A33677B7}" srcId="{B04E609E-E0A4-4DDE-A87B-C991E519152D}" destId="{92C483D5-A438-4389-BEB0-F20446D071DD}" srcOrd="7" destOrd="0" parTransId="{64E50592-45C8-464C-9113-97A6440872D5}" sibTransId="{8F75D074-E867-4305-8362-1B109C3C6E57}"/>
    <dgm:cxn modelId="{141C9AF3-5CED-4458-BCC3-D570643A16D3}" srcId="{B04E609E-E0A4-4DDE-A87B-C991E519152D}" destId="{F97D46EF-621C-42F6-A10B-7C3729A73965}" srcOrd="8" destOrd="0" parTransId="{51C5922E-192C-4992-B387-C31DC760EE6A}" sibTransId="{B9D7AAA8-0143-4963-A7F2-5DFE67418854}"/>
    <dgm:cxn modelId="{3DCD32D7-9B04-47C7-BB67-60A3590D164D}" type="presOf" srcId="{B01BBE0C-DE59-4DF1-9F8C-94D566A124F3}" destId="{073EFD30-9F9F-45ED-8438-E324DD085F09}" srcOrd="0" destOrd="0" presId="urn:microsoft.com/office/officeart/2005/8/layout/venn3"/>
    <dgm:cxn modelId="{91A27B5B-A726-48EF-B004-8392528CA7C2}" type="presOf" srcId="{B04E609E-E0A4-4DDE-A87B-C991E519152D}" destId="{1314CD57-ED60-4BCE-95E2-6237AD663420}" srcOrd="0" destOrd="0" presId="urn:microsoft.com/office/officeart/2005/8/layout/venn3"/>
    <dgm:cxn modelId="{AD6BF2AC-B144-45C7-8D80-5494558B72D0}" srcId="{B04E609E-E0A4-4DDE-A87B-C991E519152D}" destId="{1807989B-0BD5-410F-A9EE-58EFB077742C}" srcOrd="3" destOrd="0" parTransId="{3F27043E-14CB-47B3-9C2C-D36FB47668A7}" sibTransId="{7A21A510-0325-4669-AD3F-74D6B2E5B536}"/>
    <dgm:cxn modelId="{8C33B287-49BD-4BBE-BCA4-FF818E7CB556}" srcId="{B04E609E-E0A4-4DDE-A87B-C991E519152D}" destId="{5A6EBFDF-5009-452D-844C-9A93EA629209}" srcOrd="2" destOrd="0" parTransId="{F38FD495-4069-4810-990D-2FB5D47F1D8F}" sibTransId="{0C8D2365-B3EE-4435-BD85-2D70BEE5C581}"/>
    <dgm:cxn modelId="{66B2649D-64D2-4FE8-9348-EAAE67F7AB9C}" type="presOf" srcId="{5A6EBFDF-5009-452D-844C-9A93EA629209}" destId="{57DA57C5-F4CC-4D39-860B-D8CB54BA4C5F}" srcOrd="0" destOrd="0" presId="urn:microsoft.com/office/officeart/2005/8/layout/venn3"/>
    <dgm:cxn modelId="{F5DC7EF0-7288-4F67-9E4C-698146A5E828}" srcId="{B04E609E-E0A4-4DDE-A87B-C991E519152D}" destId="{524C08BD-341C-42F4-9E3C-A0F0BDBE4112}" srcOrd="1" destOrd="0" parTransId="{D6FE34F3-E312-482B-A8A3-8178B4033660}" sibTransId="{57EBBBC5-9DFE-4E19-8BFD-779A8856603B}"/>
    <dgm:cxn modelId="{65EEE52A-3809-4D9F-9148-F71881671E56}" type="presOf" srcId="{F0A90CF7-9854-4B67-8EEB-02F64B33F4A4}" destId="{9E90DEB2-E252-43ED-87F7-CFEA0C9FECE8}" srcOrd="0" destOrd="0" presId="urn:microsoft.com/office/officeart/2005/8/layout/venn3"/>
    <dgm:cxn modelId="{97533341-99F0-44B4-B461-E498484AE828}" srcId="{B04E609E-E0A4-4DDE-A87B-C991E519152D}" destId="{B01BBE0C-DE59-4DF1-9F8C-94D566A124F3}" srcOrd="6" destOrd="0" parTransId="{B4104924-C7F6-4E4A-832C-ECFBA5C8993D}" sibTransId="{EF84561A-1A7E-4B58-81BE-D8C3953A11D0}"/>
    <dgm:cxn modelId="{151D4C97-0F75-49D4-91DA-0439750ED336}" type="presOf" srcId="{D53729C5-2CF5-469B-AB3B-38B0D7E1F425}" destId="{D8626CA9-57DF-46AD-99DB-0795489847A7}" srcOrd="0" destOrd="0" presId="urn:microsoft.com/office/officeart/2005/8/layout/venn3"/>
    <dgm:cxn modelId="{A18BA4C1-B71A-467A-B8F1-BC5165FFCBAB}" type="presOf" srcId="{92C483D5-A438-4389-BEB0-F20446D071DD}" destId="{78B713CA-7706-40F5-ABD6-B634A8EDEF82}" srcOrd="0" destOrd="0" presId="urn:microsoft.com/office/officeart/2005/8/layout/venn3"/>
    <dgm:cxn modelId="{E1F47699-442B-4001-9DA4-F8D4BE11F615}" srcId="{B04E609E-E0A4-4DDE-A87B-C991E519152D}" destId="{D53729C5-2CF5-469B-AB3B-38B0D7E1F425}" srcOrd="5" destOrd="0" parTransId="{A6755A12-2426-4F21-A7F9-3F19BE30D8A4}" sibTransId="{8B50A44F-C96A-4AC2-9EC3-9A3D2AE8AB57}"/>
    <dgm:cxn modelId="{170CF47A-CEE4-4FA1-9D31-8FE6C34C6A38}" type="presParOf" srcId="{1314CD57-ED60-4BCE-95E2-6237AD663420}" destId="{9E90DEB2-E252-43ED-87F7-CFEA0C9FECE8}" srcOrd="0" destOrd="0" presId="urn:microsoft.com/office/officeart/2005/8/layout/venn3"/>
    <dgm:cxn modelId="{EB05F239-87AF-4924-9B32-E0E9030BACCD}" type="presParOf" srcId="{1314CD57-ED60-4BCE-95E2-6237AD663420}" destId="{77B6B550-528F-4601-8546-6AE9C9486068}" srcOrd="1" destOrd="0" presId="urn:microsoft.com/office/officeart/2005/8/layout/venn3"/>
    <dgm:cxn modelId="{7D73C6F9-6E99-491A-A47B-ABAD7BF8C0A0}" type="presParOf" srcId="{1314CD57-ED60-4BCE-95E2-6237AD663420}" destId="{6CDF25A4-06E0-4A09-AAAB-5ABF7279CE4C}" srcOrd="2" destOrd="0" presId="urn:microsoft.com/office/officeart/2005/8/layout/venn3"/>
    <dgm:cxn modelId="{D5C5C8F9-F6B2-4FC0-9942-8B9F2CBF31EB}" type="presParOf" srcId="{1314CD57-ED60-4BCE-95E2-6237AD663420}" destId="{886AF65F-73B2-4277-81E7-F58FE821F0E2}" srcOrd="3" destOrd="0" presId="urn:microsoft.com/office/officeart/2005/8/layout/venn3"/>
    <dgm:cxn modelId="{D427F93D-AA76-4DB5-8796-0F53310E4FCD}" type="presParOf" srcId="{1314CD57-ED60-4BCE-95E2-6237AD663420}" destId="{57DA57C5-F4CC-4D39-860B-D8CB54BA4C5F}" srcOrd="4" destOrd="0" presId="urn:microsoft.com/office/officeart/2005/8/layout/venn3"/>
    <dgm:cxn modelId="{379D6239-44FC-4EF1-82F7-ABECDF60745B}" type="presParOf" srcId="{1314CD57-ED60-4BCE-95E2-6237AD663420}" destId="{16B76018-3F46-4803-BD3F-A9BD56052290}" srcOrd="5" destOrd="0" presId="urn:microsoft.com/office/officeart/2005/8/layout/venn3"/>
    <dgm:cxn modelId="{FF8BD748-84DD-4119-A666-DB8C13F333F0}" type="presParOf" srcId="{1314CD57-ED60-4BCE-95E2-6237AD663420}" destId="{8B374FED-E31C-4F4E-B3CA-6B8CDE4F6A06}" srcOrd="6" destOrd="0" presId="urn:microsoft.com/office/officeart/2005/8/layout/venn3"/>
    <dgm:cxn modelId="{2C600203-A77D-4489-B534-F9D90597C489}" type="presParOf" srcId="{1314CD57-ED60-4BCE-95E2-6237AD663420}" destId="{43095931-594C-4915-BF14-53979A0C04BD}" srcOrd="7" destOrd="0" presId="urn:microsoft.com/office/officeart/2005/8/layout/venn3"/>
    <dgm:cxn modelId="{6AF44652-9E53-4C5F-9862-62E64B34E4E3}" type="presParOf" srcId="{1314CD57-ED60-4BCE-95E2-6237AD663420}" destId="{2581657C-4745-4D39-8A40-32A31C00D1FD}" srcOrd="8" destOrd="0" presId="urn:microsoft.com/office/officeart/2005/8/layout/venn3"/>
    <dgm:cxn modelId="{BEFC564A-65F8-4E80-97B2-2A7177867A43}" type="presParOf" srcId="{1314CD57-ED60-4BCE-95E2-6237AD663420}" destId="{91A72958-B745-499D-A25D-148BC25AFC8E}" srcOrd="9" destOrd="0" presId="urn:microsoft.com/office/officeart/2005/8/layout/venn3"/>
    <dgm:cxn modelId="{47674C9F-7699-46A1-B6C6-C5B754DC69A9}" type="presParOf" srcId="{1314CD57-ED60-4BCE-95E2-6237AD663420}" destId="{D8626CA9-57DF-46AD-99DB-0795489847A7}" srcOrd="10" destOrd="0" presId="urn:microsoft.com/office/officeart/2005/8/layout/venn3"/>
    <dgm:cxn modelId="{70348345-D825-4E14-9E00-E62457B3AF3E}" type="presParOf" srcId="{1314CD57-ED60-4BCE-95E2-6237AD663420}" destId="{9D8D365A-3CF4-4444-9580-8D583B6D7E83}" srcOrd="11" destOrd="0" presId="urn:microsoft.com/office/officeart/2005/8/layout/venn3"/>
    <dgm:cxn modelId="{C580D979-526C-489B-8EC4-5770A2AF7111}" type="presParOf" srcId="{1314CD57-ED60-4BCE-95E2-6237AD663420}" destId="{073EFD30-9F9F-45ED-8438-E324DD085F09}" srcOrd="12" destOrd="0" presId="urn:microsoft.com/office/officeart/2005/8/layout/venn3"/>
    <dgm:cxn modelId="{0DC40C7B-C3B9-4C8F-AE0E-D0982C13658B}" type="presParOf" srcId="{1314CD57-ED60-4BCE-95E2-6237AD663420}" destId="{E90B3850-0AE3-4733-9AF1-31E8C7508FCD}" srcOrd="13" destOrd="0" presId="urn:microsoft.com/office/officeart/2005/8/layout/venn3"/>
    <dgm:cxn modelId="{931AC286-5248-45B0-A2F7-5BE0F63FD81C}" type="presParOf" srcId="{1314CD57-ED60-4BCE-95E2-6237AD663420}" destId="{78B713CA-7706-40F5-ABD6-B634A8EDEF82}" srcOrd="14" destOrd="0" presId="urn:microsoft.com/office/officeart/2005/8/layout/venn3"/>
    <dgm:cxn modelId="{26C1D165-5B85-49BE-A9C0-622EA091E0C1}" type="presParOf" srcId="{1314CD57-ED60-4BCE-95E2-6237AD663420}" destId="{101B5144-1620-4E11-BB67-5563F1BE4B63}" srcOrd="15" destOrd="0" presId="urn:microsoft.com/office/officeart/2005/8/layout/venn3"/>
    <dgm:cxn modelId="{A06DB00D-BE7C-4534-9E10-2DB4455A5786}" type="presParOf" srcId="{1314CD57-ED60-4BCE-95E2-6237AD663420}" destId="{A975F171-AAC0-4343-950D-B94444414E3B}" srcOrd="1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04E609E-E0A4-4DDE-A87B-C991E519152D}" type="doc">
      <dgm:prSet loTypeId="urn:microsoft.com/office/officeart/2005/8/layout/venn3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0A90CF7-9854-4B67-8EEB-02F64B33F4A4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SNAP</a:t>
          </a:r>
          <a:endParaRPr lang="en-US" sz="1200" b="1" dirty="0">
            <a:solidFill>
              <a:schemeClr val="bg1"/>
            </a:solidFill>
          </a:endParaRPr>
        </a:p>
      </dgm:t>
    </dgm:pt>
    <dgm:pt modelId="{8AC77606-1327-4095-A297-2A5A32236B76}" type="parTrans" cxnId="{77E8EEF3-3F62-4FB6-9976-F41F9382382C}">
      <dgm:prSet/>
      <dgm:spPr/>
      <dgm:t>
        <a:bodyPr/>
        <a:lstStyle/>
        <a:p>
          <a:endParaRPr lang="en-US"/>
        </a:p>
      </dgm:t>
    </dgm:pt>
    <dgm:pt modelId="{A4E5A9EE-163D-45DF-AB8B-41C880249AD4}" type="sibTrans" cxnId="{77E8EEF3-3F62-4FB6-9976-F41F9382382C}">
      <dgm:prSet/>
      <dgm:spPr/>
      <dgm:t>
        <a:bodyPr/>
        <a:lstStyle/>
        <a:p>
          <a:endParaRPr lang="en-US"/>
        </a:p>
      </dgm:t>
    </dgm:pt>
    <dgm:pt modelId="{524C08BD-341C-42F4-9E3C-A0F0BDBE4112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TANF</a:t>
          </a:r>
          <a:endParaRPr lang="en-US" sz="1200" b="1" dirty="0">
            <a:solidFill>
              <a:schemeClr val="bg1"/>
            </a:solidFill>
          </a:endParaRPr>
        </a:p>
      </dgm:t>
    </dgm:pt>
    <dgm:pt modelId="{D6FE34F3-E312-482B-A8A3-8178B4033660}" type="parTrans" cxnId="{F5DC7EF0-7288-4F67-9E4C-698146A5E828}">
      <dgm:prSet/>
      <dgm:spPr/>
      <dgm:t>
        <a:bodyPr/>
        <a:lstStyle/>
        <a:p>
          <a:endParaRPr lang="en-US"/>
        </a:p>
      </dgm:t>
    </dgm:pt>
    <dgm:pt modelId="{57EBBBC5-9DFE-4E19-8BFD-779A8856603B}" type="sibTrans" cxnId="{F5DC7EF0-7288-4F67-9E4C-698146A5E828}">
      <dgm:prSet/>
      <dgm:spPr/>
      <dgm:t>
        <a:bodyPr/>
        <a:lstStyle/>
        <a:p>
          <a:endParaRPr lang="en-US"/>
        </a:p>
      </dgm:t>
    </dgm:pt>
    <dgm:pt modelId="{5A6EBFDF-5009-452D-844C-9A93EA629209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Clinic SFS</a:t>
          </a:r>
          <a:endParaRPr lang="en-US" sz="1200" b="1" dirty="0">
            <a:solidFill>
              <a:schemeClr val="bg1"/>
            </a:solidFill>
          </a:endParaRPr>
        </a:p>
      </dgm:t>
    </dgm:pt>
    <dgm:pt modelId="{F38FD495-4069-4810-990D-2FB5D47F1D8F}" type="parTrans" cxnId="{8C33B287-49BD-4BBE-BCA4-FF818E7CB556}">
      <dgm:prSet/>
      <dgm:spPr/>
      <dgm:t>
        <a:bodyPr/>
        <a:lstStyle/>
        <a:p>
          <a:endParaRPr lang="en-US"/>
        </a:p>
      </dgm:t>
    </dgm:pt>
    <dgm:pt modelId="{0C8D2365-B3EE-4435-BD85-2D70BEE5C581}" type="sibTrans" cxnId="{8C33B287-49BD-4BBE-BCA4-FF818E7CB556}">
      <dgm:prSet/>
      <dgm:spPr/>
      <dgm:t>
        <a:bodyPr/>
        <a:lstStyle/>
        <a:p>
          <a:endParaRPr lang="en-US"/>
        </a:p>
      </dgm:t>
    </dgm:pt>
    <dgm:pt modelId="{1807989B-0BD5-410F-A9EE-58EFB077742C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County CAP</a:t>
          </a:r>
          <a:endParaRPr lang="en-US" sz="1200" b="1" dirty="0">
            <a:solidFill>
              <a:schemeClr val="bg1"/>
            </a:solidFill>
          </a:endParaRPr>
        </a:p>
      </dgm:t>
    </dgm:pt>
    <dgm:pt modelId="{3F27043E-14CB-47B3-9C2C-D36FB47668A7}" type="parTrans" cxnId="{AD6BF2AC-B144-45C7-8D80-5494558B72D0}">
      <dgm:prSet/>
      <dgm:spPr/>
      <dgm:t>
        <a:bodyPr/>
        <a:lstStyle/>
        <a:p>
          <a:endParaRPr lang="en-US"/>
        </a:p>
      </dgm:t>
    </dgm:pt>
    <dgm:pt modelId="{7A21A510-0325-4669-AD3F-74D6B2E5B536}" type="sibTrans" cxnId="{AD6BF2AC-B144-45C7-8D80-5494558B72D0}">
      <dgm:prSet/>
      <dgm:spPr/>
      <dgm:t>
        <a:bodyPr/>
        <a:lstStyle/>
        <a:p>
          <a:endParaRPr lang="en-US"/>
        </a:p>
      </dgm:t>
    </dgm:pt>
    <dgm:pt modelId="{46578A8F-A12B-4629-A30A-09203408B1C8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AHCCCS &amp; KidsCare</a:t>
          </a:r>
          <a:endParaRPr lang="en-US" sz="1200" b="1" dirty="0">
            <a:solidFill>
              <a:schemeClr val="bg1"/>
            </a:solidFill>
          </a:endParaRPr>
        </a:p>
      </dgm:t>
    </dgm:pt>
    <dgm:pt modelId="{63DB9CFE-12E2-415B-8CA7-F5886403823F}" type="parTrans" cxnId="{DA05ED94-4317-4424-ACF3-0597475C9EFF}">
      <dgm:prSet/>
      <dgm:spPr/>
      <dgm:t>
        <a:bodyPr/>
        <a:lstStyle/>
        <a:p>
          <a:endParaRPr lang="en-US"/>
        </a:p>
      </dgm:t>
    </dgm:pt>
    <dgm:pt modelId="{B5A79DF8-103A-4B83-9F89-1263B3B9AA03}" type="sibTrans" cxnId="{DA05ED94-4317-4424-ACF3-0597475C9EFF}">
      <dgm:prSet/>
      <dgm:spPr/>
      <dgm:t>
        <a:bodyPr/>
        <a:lstStyle/>
        <a:p>
          <a:endParaRPr lang="en-US"/>
        </a:p>
      </dgm:t>
    </dgm:pt>
    <dgm:pt modelId="{D53729C5-2CF5-469B-AB3B-38B0D7E1F425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PTC</a:t>
          </a:r>
          <a:endParaRPr lang="en-US" sz="1200" b="1" dirty="0">
            <a:solidFill>
              <a:schemeClr val="bg1"/>
            </a:solidFill>
          </a:endParaRPr>
        </a:p>
      </dgm:t>
    </dgm:pt>
    <dgm:pt modelId="{A6755A12-2426-4F21-A7F9-3F19BE30D8A4}" type="parTrans" cxnId="{E1F47699-442B-4001-9DA4-F8D4BE11F615}">
      <dgm:prSet/>
      <dgm:spPr/>
      <dgm:t>
        <a:bodyPr/>
        <a:lstStyle/>
        <a:p>
          <a:endParaRPr lang="en-US"/>
        </a:p>
      </dgm:t>
    </dgm:pt>
    <dgm:pt modelId="{8B50A44F-C96A-4AC2-9EC3-9A3D2AE8AB57}" type="sibTrans" cxnId="{E1F47699-442B-4001-9DA4-F8D4BE11F615}">
      <dgm:prSet/>
      <dgm:spPr/>
      <dgm:t>
        <a:bodyPr/>
        <a:lstStyle/>
        <a:p>
          <a:endParaRPr lang="en-US"/>
        </a:p>
      </dgm:t>
    </dgm:pt>
    <dgm:pt modelId="{B01BBE0C-DE59-4DF1-9F8C-94D566A124F3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CSR</a:t>
          </a:r>
          <a:endParaRPr lang="en-US" sz="1200" b="1" dirty="0">
            <a:solidFill>
              <a:schemeClr val="bg1"/>
            </a:solidFill>
          </a:endParaRPr>
        </a:p>
      </dgm:t>
    </dgm:pt>
    <dgm:pt modelId="{B4104924-C7F6-4E4A-832C-ECFBA5C8993D}" type="parTrans" cxnId="{97533341-99F0-44B4-B461-E498484AE828}">
      <dgm:prSet/>
      <dgm:spPr/>
      <dgm:t>
        <a:bodyPr/>
        <a:lstStyle/>
        <a:p>
          <a:endParaRPr lang="en-US"/>
        </a:p>
      </dgm:t>
    </dgm:pt>
    <dgm:pt modelId="{EF84561A-1A7E-4B58-81BE-D8C3953A11D0}" type="sibTrans" cxnId="{97533341-99F0-44B4-B461-E498484AE828}">
      <dgm:prSet/>
      <dgm:spPr/>
      <dgm:t>
        <a:bodyPr/>
        <a:lstStyle/>
        <a:p>
          <a:endParaRPr lang="en-US"/>
        </a:p>
      </dgm:t>
    </dgm:pt>
    <dgm:pt modelId="{92C483D5-A438-4389-BEB0-F20446D071DD}">
      <dgm:prSet phldrT="[Text]" custT="1"/>
      <dgm:spPr/>
      <dgm:t>
        <a:bodyPr/>
        <a:lstStyle/>
        <a:p>
          <a:r>
            <a:rPr lang="en-US" sz="1200" b="1" dirty="0" smtClean="0"/>
            <a:t>Private Insurance (No Subsidy)</a:t>
          </a:r>
          <a:endParaRPr lang="en-US" sz="1200" b="1" dirty="0"/>
        </a:p>
      </dgm:t>
    </dgm:pt>
    <dgm:pt modelId="{64E50592-45C8-464C-9113-97A6440872D5}" type="parTrans" cxnId="{3F580632-7866-46D2-8EEE-CF38A33677B7}">
      <dgm:prSet/>
      <dgm:spPr/>
      <dgm:t>
        <a:bodyPr/>
        <a:lstStyle/>
        <a:p>
          <a:endParaRPr lang="en-US"/>
        </a:p>
      </dgm:t>
    </dgm:pt>
    <dgm:pt modelId="{8F75D074-E867-4305-8362-1B109C3C6E57}" type="sibTrans" cxnId="{3F580632-7866-46D2-8EEE-CF38A33677B7}">
      <dgm:prSet/>
      <dgm:spPr/>
      <dgm:t>
        <a:bodyPr/>
        <a:lstStyle/>
        <a:p>
          <a:endParaRPr lang="en-US"/>
        </a:p>
      </dgm:t>
    </dgm:pt>
    <dgm:pt modelId="{F97D46EF-621C-42F6-A10B-7C3729A73965}">
      <dgm:prSet phldrT="[Text]" custT="1"/>
      <dgm:spPr/>
      <dgm:t>
        <a:bodyPr/>
        <a:lstStyle/>
        <a:p>
          <a:r>
            <a:rPr lang="en-US" sz="1200" b="1" dirty="0" smtClean="0"/>
            <a:t>SHOP</a:t>
          </a:r>
          <a:endParaRPr lang="en-US" sz="1200" b="1" dirty="0"/>
        </a:p>
      </dgm:t>
    </dgm:pt>
    <dgm:pt modelId="{51C5922E-192C-4992-B387-C31DC760EE6A}" type="parTrans" cxnId="{141C9AF3-5CED-4458-BCC3-D570643A16D3}">
      <dgm:prSet/>
      <dgm:spPr/>
      <dgm:t>
        <a:bodyPr/>
        <a:lstStyle/>
        <a:p>
          <a:endParaRPr lang="en-US"/>
        </a:p>
      </dgm:t>
    </dgm:pt>
    <dgm:pt modelId="{B9D7AAA8-0143-4963-A7F2-5DFE67418854}" type="sibTrans" cxnId="{141C9AF3-5CED-4458-BCC3-D570643A16D3}">
      <dgm:prSet/>
      <dgm:spPr/>
      <dgm:t>
        <a:bodyPr/>
        <a:lstStyle/>
        <a:p>
          <a:endParaRPr lang="en-US"/>
        </a:p>
      </dgm:t>
    </dgm:pt>
    <dgm:pt modelId="{1314CD57-ED60-4BCE-95E2-6237AD663420}" type="pres">
      <dgm:prSet presAssocID="{B04E609E-E0A4-4DDE-A87B-C991E519152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E90DEB2-E252-43ED-87F7-CFEA0C9FECE8}" type="pres">
      <dgm:prSet presAssocID="{F0A90CF7-9854-4B67-8EEB-02F64B33F4A4}" presName="Name5" presStyleLbl="vennNode1" presStyleIdx="0" presStyleCnt="9" custLinFactNeighborY="87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B6B550-528F-4601-8546-6AE9C9486068}" type="pres">
      <dgm:prSet presAssocID="{A4E5A9EE-163D-45DF-AB8B-41C880249AD4}" presName="space" presStyleCnt="0"/>
      <dgm:spPr/>
    </dgm:pt>
    <dgm:pt modelId="{6CDF25A4-06E0-4A09-AAAB-5ABF7279CE4C}" type="pres">
      <dgm:prSet presAssocID="{524C08BD-341C-42F4-9E3C-A0F0BDBE4112}" presName="Name5" presStyleLbl="vennNode1" presStyleIdx="1" presStyleCnt="9" custLinFactNeighborY="87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6AF65F-73B2-4277-81E7-F58FE821F0E2}" type="pres">
      <dgm:prSet presAssocID="{57EBBBC5-9DFE-4E19-8BFD-779A8856603B}" presName="space" presStyleCnt="0"/>
      <dgm:spPr/>
    </dgm:pt>
    <dgm:pt modelId="{57DA57C5-F4CC-4D39-860B-D8CB54BA4C5F}" type="pres">
      <dgm:prSet presAssocID="{5A6EBFDF-5009-452D-844C-9A93EA629209}" presName="Name5" presStyleLbl="vennNode1" presStyleIdx="2" presStyleCnt="9" custLinFactNeighborY="87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B76018-3F46-4803-BD3F-A9BD56052290}" type="pres">
      <dgm:prSet presAssocID="{0C8D2365-B3EE-4435-BD85-2D70BEE5C581}" presName="space" presStyleCnt="0"/>
      <dgm:spPr/>
    </dgm:pt>
    <dgm:pt modelId="{8B374FED-E31C-4F4E-B3CA-6B8CDE4F6A06}" type="pres">
      <dgm:prSet presAssocID="{1807989B-0BD5-410F-A9EE-58EFB077742C}" presName="Name5" presStyleLbl="vennNode1" presStyleIdx="3" presStyleCnt="9" custLinFactNeighborY="87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095931-594C-4915-BF14-53979A0C04BD}" type="pres">
      <dgm:prSet presAssocID="{7A21A510-0325-4669-AD3F-74D6B2E5B536}" presName="space" presStyleCnt="0"/>
      <dgm:spPr/>
    </dgm:pt>
    <dgm:pt modelId="{2581657C-4745-4D39-8A40-32A31C00D1FD}" type="pres">
      <dgm:prSet presAssocID="{46578A8F-A12B-4629-A30A-09203408B1C8}" presName="Name5" presStyleLbl="vennNode1" presStyleIdx="4" presStyleCnt="9" custLinFactNeighborY="87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A72958-B745-499D-A25D-148BC25AFC8E}" type="pres">
      <dgm:prSet presAssocID="{B5A79DF8-103A-4B83-9F89-1263B3B9AA03}" presName="space" presStyleCnt="0"/>
      <dgm:spPr/>
    </dgm:pt>
    <dgm:pt modelId="{D8626CA9-57DF-46AD-99DB-0795489847A7}" type="pres">
      <dgm:prSet presAssocID="{D53729C5-2CF5-469B-AB3B-38B0D7E1F425}" presName="Name5" presStyleLbl="vennNode1" presStyleIdx="5" presStyleCnt="9" custLinFactNeighborY="87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8D365A-3CF4-4444-9580-8D583B6D7E83}" type="pres">
      <dgm:prSet presAssocID="{8B50A44F-C96A-4AC2-9EC3-9A3D2AE8AB57}" presName="space" presStyleCnt="0"/>
      <dgm:spPr/>
    </dgm:pt>
    <dgm:pt modelId="{073EFD30-9F9F-45ED-8438-E324DD085F09}" type="pres">
      <dgm:prSet presAssocID="{B01BBE0C-DE59-4DF1-9F8C-94D566A124F3}" presName="Name5" presStyleLbl="vennNode1" presStyleIdx="6" presStyleCnt="9" custLinFactNeighborY="87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0B3850-0AE3-4733-9AF1-31E8C7508FCD}" type="pres">
      <dgm:prSet presAssocID="{EF84561A-1A7E-4B58-81BE-D8C3953A11D0}" presName="space" presStyleCnt="0"/>
      <dgm:spPr/>
    </dgm:pt>
    <dgm:pt modelId="{78B713CA-7706-40F5-ABD6-B634A8EDEF82}" type="pres">
      <dgm:prSet presAssocID="{92C483D5-A438-4389-BEB0-F20446D071DD}" presName="Name5" presStyleLbl="vennNode1" presStyleIdx="7" presStyleCnt="9" custLinFactNeighborY="940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1B5144-1620-4E11-BB67-5563F1BE4B63}" type="pres">
      <dgm:prSet presAssocID="{8F75D074-E867-4305-8362-1B109C3C6E57}" presName="space" presStyleCnt="0"/>
      <dgm:spPr/>
    </dgm:pt>
    <dgm:pt modelId="{A975F171-AAC0-4343-950D-B94444414E3B}" type="pres">
      <dgm:prSet presAssocID="{F97D46EF-621C-42F6-A10B-7C3729A73965}" presName="Name5" presStyleLbl="vennNode1" presStyleIdx="8" presStyleCnt="9" custLinFactNeighborY="87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E8EEF3-3F62-4FB6-9976-F41F9382382C}" srcId="{B04E609E-E0A4-4DDE-A87B-C991E519152D}" destId="{F0A90CF7-9854-4B67-8EEB-02F64B33F4A4}" srcOrd="0" destOrd="0" parTransId="{8AC77606-1327-4095-A297-2A5A32236B76}" sibTransId="{A4E5A9EE-163D-45DF-AB8B-41C880249AD4}"/>
    <dgm:cxn modelId="{03BCE8FD-AC43-4C58-AE02-C884B1CAEA08}" type="presOf" srcId="{524C08BD-341C-42F4-9E3C-A0F0BDBE4112}" destId="{6CDF25A4-06E0-4A09-AAAB-5ABF7279CE4C}" srcOrd="0" destOrd="0" presId="urn:microsoft.com/office/officeart/2005/8/layout/venn3"/>
    <dgm:cxn modelId="{33D2175D-9AC7-434D-9EF5-A4EA3712092E}" type="presOf" srcId="{46578A8F-A12B-4629-A30A-09203408B1C8}" destId="{2581657C-4745-4D39-8A40-32A31C00D1FD}" srcOrd="0" destOrd="0" presId="urn:microsoft.com/office/officeart/2005/8/layout/venn3"/>
    <dgm:cxn modelId="{692DDFD7-B2E9-4156-9FB9-EA35C4507AEF}" type="presOf" srcId="{5A6EBFDF-5009-452D-844C-9A93EA629209}" destId="{57DA57C5-F4CC-4D39-860B-D8CB54BA4C5F}" srcOrd="0" destOrd="0" presId="urn:microsoft.com/office/officeart/2005/8/layout/venn3"/>
    <dgm:cxn modelId="{2AC572AF-554D-432C-9F39-DE512448DCEB}" type="presOf" srcId="{F97D46EF-621C-42F6-A10B-7C3729A73965}" destId="{A975F171-AAC0-4343-950D-B94444414E3B}" srcOrd="0" destOrd="0" presId="urn:microsoft.com/office/officeart/2005/8/layout/venn3"/>
    <dgm:cxn modelId="{02E509FA-1417-43AF-928E-639529472D2E}" type="presOf" srcId="{B01BBE0C-DE59-4DF1-9F8C-94D566A124F3}" destId="{073EFD30-9F9F-45ED-8438-E324DD085F09}" srcOrd="0" destOrd="0" presId="urn:microsoft.com/office/officeart/2005/8/layout/venn3"/>
    <dgm:cxn modelId="{DA05ED94-4317-4424-ACF3-0597475C9EFF}" srcId="{B04E609E-E0A4-4DDE-A87B-C991E519152D}" destId="{46578A8F-A12B-4629-A30A-09203408B1C8}" srcOrd="4" destOrd="0" parTransId="{63DB9CFE-12E2-415B-8CA7-F5886403823F}" sibTransId="{B5A79DF8-103A-4B83-9F89-1263B3B9AA03}"/>
    <dgm:cxn modelId="{3F580632-7866-46D2-8EEE-CF38A33677B7}" srcId="{B04E609E-E0A4-4DDE-A87B-C991E519152D}" destId="{92C483D5-A438-4389-BEB0-F20446D071DD}" srcOrd="7" destOrd="0" parTransId="{64E50592-45C8-464C-9113-97A6440872D5}" sibTransId="{8F75D074-E867-4305-8362-1B109C3C6E57}"/>
    <dgm:cxn modelId="{ADACC9A7-7858-4EE9-8484-188478D61EE4}" type="presOf" srcId="{B04E609E-E0A4-4DDE-A87B-C991E519152D}" destId="{1314CD57-ED60-4BCE-95E2-6237AD663420}" srcOrd="0" destOrd="0" presId="urn:microsoft.com/office/officeart/2005/8/layout/venn3"/>
    <dgm:cxn modelId="{141C9AF3-5CED-4458-BCC3-D570643A16D3}" srcId="{B04E609E-E0A4-4DDE-A87B-C991E519152D}" destId="{F97D46EF-621C-42F6-A10B-7C3729A73965}" srcOrd="8" destOrd="0" parTransId="{51C5922E-192C-4992-B387-C31DC760EE6A}" sibTransId="{B9D7AAA8-0143-4963-A7F2-5DFE67418854}"/>
    <dgm:cxn modelId="{042095B0-E40E-4835-BF3E-24DD457F284A}" type="presOf" srcId="{1807989B-0BD5-410F-A9EE-58EFB077742C}" destId="{8B374FED-E31C-4F4E-B3CA-6B8CDE4F6A06}" srcOrd="0" destOrd="0" presId="urn:microsoft.com/office/officeart/2005/8/layout/venn3"/>
    <dgm:cxn modelId="{AD6BF2AC-B144-45C7-8D80-5494558B72D0}" srcId="{B04E609E-E0A4-4DDE-A87B-C991E519152D}" destId="{1807989B-0BD5-410F-A9EE-58EFB077742C}" srcOrd="3" destOrd="0" parTransId="{3F27043E-14CB-47B3-9C2C-D36FB47668A7}" sibTransId="{7A21A510-0325-4669-AD3F-74D6B2E5B536}"/>
    <dgm:cxn modelId="{8C33B287-49BD-4BBE-BCA4-FF818E7CB556}" srcId="{B04E609E-E0A4-4DDE-A87B-C991E519152D}" destId="{5A6EBFDF-5009-452D-844C-9A93EA629209}" srcOrd="2" destOrd="0" parTransId="{F38FD495-4069-4810-990D-2FB5D47F1D8F}" sibTransId="{0C8D2365-B3EE-4435-BD85-2D70BEE5C581}"/>
    <dgm:cxn modelId="{F5DC7EF0-7288-4F67-9E4C-698146A5E828}" srcId="{B04E609E-E0A4-4DDE-A87B-C991E519152D}" destId="{524C08BD-341C-42F4-9E3C-A0F0BDBE4112}" srcOrd="1" destOrd="0" parTransId="{D6FE34F3-E312-482B-A8A3-8178B4033660}" sibTransId="{57EBBBC5-9DFE-4E19-8BFD-779A8856603B}"/>
    <dgm:cxn modelId="{6C7F5DE5-67CF-41A2-BA5A-AE8BEBB5B6D2}" type="presOf" srcId="{D53729C5-2CF5-469B-AB3B-38B0D7E1F425}" destId="{D8626CA9-57DF-46AD-99DB-0795489847A7}" srcOrd="0" destOrd="0" presId="urn:microsoft.com/office/officeart/2005/8/layout/venn3"/>
    <dgm:cxn modelId="{97533341-99F0-44B4-B461-E498484AE828}" srcId="{B04E609E-E0A4-4DDE-A87B-C991E519152D}" destId="{B01BBE0C-DE59-4DF1-9F8C-94D566A124F3}" srcOrd="6" destOrd="0" parTransId="{B4104924-C7F6-4E4A-832C-ECFBA5C8993D}" sibTransId="{EF84561A-1A7E-4B58-81BE-D8C3953A11D0}"/>
    <dgm:cxn modelId="{E1F47699-442B-4001-9DA4-F8D4BE11F615}" srcId="{B04E609E-E0A4-4DDE-A87B-C991E519152D}" destId="{D53729C5-2CF5-469B-AB3B-38B0D7E1F425}" srcOrd="5" destOrd="0" parTransId="{A6755A12-2426-4F21-A7F9-3F19BE30D8A4}" sibTransId="{8B50A44F-C96A-4AC2-9EC3-9A3D2AE8AB57}"/>
    <dgm:cxn modelId="{40A4635F-6647-4895-B086-713880B99CA2}" type="presOf" srcId="{F0A90CF7-9854-4B67-8EEB-02F64B33F4A4}" destId="{9E90DEB2-E252-43ED-87F7-CFEA0C9FECE8}" srcOrd="0" destOrd="0" presId="urn:microsoft.com/office/officeart/2005/8/layout/venn3"/>
    <dgm:cxn modelId="{BAABF85F-3910-459B-9184-9197CD77840A}" type="presOf" srcId="{92C483D5-A438-4389-BEB0-F20446D071DD}" destId="{78B713CA-7706-40F5-ABD6-B634A8EDEF82}" srcOrd="0" destOrd="0" presId="urn:microsoft.com/office/officeart/2005/8/layout/venn3"/>
    <dgm:cxn modelId="{F07F3D94-66CA-48E3-93D7-53B5D328A610}" type="presParOf" srcId="{1314CD57-ED60-4BCE-95E2-6237AD663420}" destId="{9E90DEB2-E252-43ED-87F7-CFEA0C9FECE8}" srcOrd="0" destOrd="0" presId="urn:microsoft.com/office/officeart/2005/8/layout/venn3"/>
    <dgm:cxn modelId="{3337B335-D696-4BA7-8250-BD11181830C4}" type="presParOf" srcId="{1314CD57-ED60-4BCE-95E2-6237AD663420}" destId="{77B6B550-528F-4601-8546-6AE9C9486068}" srcOrd="1" destOrd="0" presId="urn:microsoft.com/office/officeart/2005/8/layout/venn3"/>
    <dgm:cxn modelId="{19BBBE8D-1716-4BC6-8BE4-3DD09B230ACE}" type="presParOf" srcId="{1314CD57-ED60-4BCE-95E2-6237AD663420}" destId="{6CDF25A4-06E0-4A09-AAAB-5ABF7279CE4C}" srcOrd="2" destOrd="0" presId="urn:microsoft.com/office/officeart/2005/8/layout/venn3"/>
    <dgm:cxn modelId="{7E75B442-2737-4C31-AA79-520B64D11D67}" type="presParOf" srcId="{1314CD57-ED60-4BCE-95E2-6237AD663420}" destId="{886AF65F-73B2-4277-81E7-F58FE821F0E2}" srcOrd="3" destOrd="0" presId="urn:microsoft.com/office/officeart/2005/8/layout/venn3"/>
    <dgm:cxn modelId="{CD80CEEC-5D94-4003-B942-B568DBB83F27}" type="presParOf" srcId="{1314CD57-ED60-4BCE-95E2-6237AD663420}" destId="{57DA57C5-F4CC-4D39-860B-D8CB54BA4C5F}" srcOrd="4" destOrd="0" presId="urn:microsoft.com/office/officeart/2005/8/layout/venn3"/>
    <dgm:cxn modelId="{032AD6A9-F569-4600-A895-A3A73CE7650F}" type="presParOf" srcId="{1314CD57-ED60-4BCE-95E2-6237AD663420}" destId="{16B76018-3F46-4803-BD3F-A9BD56052290}" srcOrd="5" destOrd="0" presId="urn:microsoft.com/office/officeart/2005/8/layout/venn3"/>
    <dgm:cxn modelId="{4642FBC9-5BA0-427B-A01A-70B424EC9B8C}" type="presParOf" srcId="{1314CD57-ED60-4BCE-95E2-6237AD663420}" destId="{8B374FED-E31C-4F4E-B3CA-6B8CDE4F6A06}" srcOrd="6" destOrd="0" presId="urn:microsoft.com/office/officeart/2005/8/layout/venn3"/>
    <dgm:cxn modelId="{91AD2CD8-C4D1-4BB5-AB9A-64D21FD75B06}" type="presParOf" srcId="{1314CD57-ED60-4BCE-95E2-6237AD663420}" destId="{43095931-594C-4915-BF14-53979A0C04BD}" srcOrd="7" destOrd="0" presId="urn:microsoft.com/office/officeart/2005/8/layout/venn3"/>
    <dgm:cxn modelId="{726EF4E5-C6BC-4A92-8256-B1A2F14B7319}" type="presParOf" srcId="{1314CD57-ED60-4BCE-95E2-6237AD663420}" destId="{2581657C-4745-4D39-8A40-32A31C00D1FD}" srcOrd="8" destOrd="0" presId="urn:microsoft.com/office/officeart/2005/8/layout/venn3"/>
    <dgm:cxn modelId="{BDEEFC80-0E39-4B55-9048-13D4F29CA8C4}" type="presParOf" srcId="{1314CD57-ED60-4BCE-95E2-6237AD663420}" destId="{91A72958-B745-499D-A25D-148BC25AFC8E}" srcOrd="9" destOrd="0" presId="urn:microsoft.com/office/officeart/2005/8/layout/venn3"/>
    <dgm:cxn modelId="{E7ED76BC-77C1-48F9-9D17-67AF329EC1BE}" type="presParOf" srcId="{1314CD57-ED60-4BCE-95E2-6237AD663420}" destId="{D8626CA9-57DF-46AD-99DB-0795489847A7}" srcOrd="10" destOrd="0" presId="urn:microsoft.com/office/officeart/2005/8/layout/venn3"/>
    <dgm:cxn modelId="{56AF7783-0B2A-4D36-9F91-7BEC3C48B281}" type="presParOf" srcId="{1314CD57-ED60-4BCE-95E2-6237AD663420}" destId="{9D8D365A-3CF4-4444-9580-8D583B6D7E83}" srcOrd="11" destOrd="0" presId="urn:microsoft.com/office/officeart/2005/8/layout/venn3"/>
    <dgm:cxn modelId="{E0C22D24-C668-4F92-9188-81EEA34D9750}" type="presParOf" srcId="{1314CD57-ED60-4BCE-95E2-6237AD663420}" destId="{073EFD30-9F9F-45ED-8438-E324DD085F09}" srcOrd="12" destOrd="0" presId="urn:microsoft.com/office/officeart/2005/8/layout/venn3"/>
    <dgm:cxn modelId="{17E74032-ABB9-4131-8F79-8018A36F68A2}" type="presParOf" srcId="{1314CD57-ED60-4BCE-95E2-6237AD663420}" destId="{E90B3850-0AE3-4733-9AF1-31E8C7508FCD}" srcOrd="13" destOrd="0" presId="urn:microsoft.com/office/officeart/2005/8/layout/venn3"/>
    <dgm:cxn modelId="{7B0FC1BE-A278-4117-9586-031B8D063D81}" type="presParOf" srcId="{1314CD57-ED60-4BCE-95E2-6237AD663420}" destId="{78B713CA-7706-40F5-ABD6-B634A8EDEF82}" srcOrd="14" destOrd="0" presId="urn:microsoft.com/office/officeart/2005/8/layout/venn3"/>
    <dgm:cxn modelId="{535695F0-64F5-4F05-B6E4-8015F4026553}" type="presParOf" srcId="{1314CD57-ED60-4BCE-95E2-6237AD663420}" destId="{101B5144-1620-4E11-BB67-5563F1BE4B63}" srcOrd="15" destOrd="0" presId="urn:microsoft.com/office/officeart/2005/8/layout/venn3"/>
    <dgm:cxn modelId="{B2D280A3-D98C-46EF-A621-0A2D5E5E65D5}" type="presParOf" srcId="{1314CD57-ED60-4BCE-95E2-6237AD663420}" destId="{A975F171-AAC0-4343-950D-B94444414E3B}" srcOrd="1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04E609E-E0A4-4DDE-A87B-C991E519152D}" type="doc">
      <dgm:prSet loTypeId="urn:microsoft.com/office/officeart/2005/8/layout/venn3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0A90CF7-9854-4B67-8EEB-02F64B33F4A4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SNAP</a:t>
          </a:r>
          <a:endParaRPr lang="en-US" sz="1200" b="1" dirty="0">
            <a:solidFill>
              <a:schemeClr val="bg1"/>
            </a:solidFill>
          </a:endParaRPr>
        </a:p>
      </dgm:t>
    </dgm:pt>
    <dgm:pt modelId="{8AC77606-1327-4095-A297-2A5A32236B76}" type="parTrans" cxnId="{77E8EEF3-3F62-4FB6-9976-F41F9382382C}">
      <dgm:prSet/>
      <dgm:spPr/>
      <dgm:t>
        <a:bodyPr/>
        <a:lstStyle/>
        <a:p>
          <a:endParaRPr lang="en-US"/>
        </a:p>
      </dgm:t>
    </dgm:pt>
    <dgm:pt modelId="{A4E5A9EE-163D-45DF-AB8B-41C880249AD4}" type="sibTrans" cxnId="{77E8EEF3-3F62-4FB6-9976-F41F9382382C}">
      <dgm:prSet/>
      <dgm:spPr/>
      <dgm:t>
        <a:bodyPr/>
        <a:lstStyle/>
        <a:p>
          <a:endParaRPr lang="en-US"/>
        </a:p>
      </dgm:t>
    </dgm:pt>
    <dgm:pt modelId="{524C08BD-341C-42F4-9E3C-A0F0BDBE4112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TANF</a:t>
          </a:r>
          <a:endParaRPr lang="en-US" sz="1200" b="1" dirty="0">
            <a:solidFill>
              <a:schemeClr val="bg1"/>
            </a:solidFill>
          </a:endParaRPr>
        </a:p>
      </dgm:t>
    </dgm:pt>
    <dgm:pt modelId="{D6FE34F3-E312-482B-A8A3-8178B4033660}" type="parTrans" cxnId="{F5DC7EF0-7288-4F67-9E4C-698146A5E828}">
      <dgm:prSet/>
      <dgm:spPr/>
      <dgm:t>
        <a:bodyPr/>
        <a:lstStyle/>
        <a:p>
          <a:endParaRPr lang="en-US"/>
        </a:p>
      </dgm:t>
    </dgm:pt>
    <dgm:pt modelId="{57EBBBC5-9DFE-4E19-8BFD-779A8856603B}" type="sibTrans" cxnId="{F5DC7EF0-7288-4F67-9E4C-698146A5E828}">
      <dgm:prSet/>
      <dgm:spPr/>
      <dgm:t>
        <a:bodyPr/>
        <a:lstStyle/>
        <a:p>
          <a:endParaRPr lang="en-US"/>
        </a:p>
      </dgm:t>
    </dgm:pt>
    <dgm:pt modelId="{5A6EBFDF-5009-452D-844C-9A93EA629209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Clinic SFS</a:t>
          </a:r>
          <a:endParaRPr lang="en-US" sz="1200" b="1" dirty="0">
            <a:solidFill>
              <a:schemeClr val="bg1"/>
            </a:solidFill>
          </a:endParaRPr>
        </a:p>
      </dgm:t>
    </dgm:pt>
    <dgm:pt modelId="{F38FD495-4069-4810-990D-2FB5D47F1D8F}" type="parTrans" cxnId="{8C33B287-49BD-4BBE-BCA4-FF818E7CB556}">
      <dgm:prSet/>
      <dgm:spPr/>
      <dgm:t>
        <a:bodyPr/>
        <a:lstStyle/>
        <a:p>
          <a:endParaRPr lang="en-US"/>
        </a:p>
      </dgm:t>
    </dgm:pt>
    <dgm:pt modelId="{0C8D2365-B3EE-4435-BD85-2D70BEE5C581}" type="sibTrans" cxnId="{8C33B287-49BD-4BBE-BCA4-FF818E7CB556}">
      <dgm:prSet/>
      <dgm:spPr/>
      <dgm:t>
        <a:bodyPr/>
        <a:lstStyle/>
        <a:p>
          <a:endParaRPr lang="en-US"/>
        </a:p>
      </dgm:t>
    </dgm:pt>
    <dgm:pt modelId="{1807989B-0BD5-410F-A9EE-58EFB077742C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County CAP</a:t>
          </a:r>
          <a:endParaRPr lang="en-US" sz="1200" b="1" dirty="0">
            <a:solidFill>
              <a:schemeClr val="bg1"/>
            </a:solidFill>
          </a:endParaRPr>
        </a:p>
      </dgm:t>
    </dgm:pt>
    <dgm:pt modelId="{3F27043E-14CB-47B3-9C2C-D36FB47668A7}" type="parTrans" cxnId="{AD6BF2AC-B144-45C7-8D80-5494558B72D0}">
      <dgm:prSet/>
      <dgm:spPr/>
      <dgm:t>
        <a:bodyPr/>
        <a:lstStyle/>
        <a:p>
          <a:endParaRPr lang="en-US"/>
        </a:p>
      </dgm:t>
    </dgm:pt>
    <dgm:pt modelId="{7A21A510-0325-4669-AD3F-74D6B2E5B536}" type="sibTrans" cxnId="{AD6BF2AC-B144-45C7-8D80-5494558B72D0}">
      <dgm:prSet/>
      <dgm:spPr/>
      <dgm:t>
        <a:bodyPr/>
        <a:lstStyle/>
        <a:p>
          <a:endParaRPr lang="en-US"/>
        </a:p>
      </dgm:t>
    </dgm:pt>
    <dgm:pt modelId="{46578A8F-A12B-4629-A30A-09203408B1C8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AHCCCS &amp; KidsCare</a:t>
          </a:r>
          <a:endParaRPr lang="en-US" sz="1200" b="1" dirty="0">
            <a:solidFill>
              <a:schemeClr val="bg1"/>
            </a:solidFill>
          </a:endParaRPr>
        </a:p>
      </dgm:t>
    </dgm:pt>
    <dgm:pt modelId="{63DB9CFE-12E2-415B-8CA7-F5886403823F}" type="parTrans" cxnId="{DA05ED94-4317-4424-ACF3-0597475C9EFF}">
      <dgm:prSet/>
      <dgm:spPr/>
      <dgm:t>
        <a:bodyPr/>
        <a:lstStyle/>
        <a:p>
          <a:endParaRPr lang="en-US"/>
        </a:p>
      </dgm:t>
    </dgm:pt>
    <dgm:pt modelId="{B5A79DF8-103A-4B83-9F89-1263B3B9AA03}" type="sibTrans" cxnId="{DA05ED94-4317-4424-ACF3-0597475C9EFF}">
      <dgm:prSet/>
      <dgm:spPr/>
      <dgm:t>
        <a:bodyPr/>
        <a:lstStyle/>
        <a:p>
          <a:endParaRPr lang="en-US"/>
        </a:p>
      </dgm:t>
    </dgm:pt>
    <dgm:pt modelId="{D53729C5-2CF5-469B-AB3B-38B0D7E1F425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PTC</a:t>
          </a:r>
          <a:endParaRPr lang="en-US" sz="1200" b="1" dirty="0">
            <a:solidFill>
              <a:schemeClr val="bg1"/>
            </a:solidFill>
          </a:endParaRPr>
        </a:p>
      </dgm:t>
    </dgm:pt>
    <dgm:pt modelId="{A6755A12-2426-4F21-A7F9-3F19BE30D8A4}" type="parTrans" cxnId="{E1F47699-442B-4001-9DA4-F8D4BE11F615}">
      <dgm:prSet/>
      <dgm:spPr/>
      <dgm:t>
        <a:bodyPr/>
        <a:lstStyle/>
        <a:p>
          <a:endParaRPr lang="en-US"/>
        </a:p>
      </dgm:t>
    </dgm:pt>
    <dgm:pt modelId="{8B50A44F-C96A-4AC2-9EC3-9A3D2AE8AB57}" type="sibTrans" cxnId="{E1F47699-442B-4001-9DA4-F8D4BE11F615}">
      <dgm:prSet/>
      <dgm:spPr/>
      <dgm:t>
        <a:bodyPr/>
        <a:lstStyle/>
        <a:p>
          <a:endParaRPr lang="en-US"/>
        </a:p>
      </dgm:t>
    </dgm:pt>
    <dgm:pt modelId="{B01BBE0C-DE59-4DF1-9F8C-94D566A124F3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CSR</a:t>
          </a:r>
          <a:endParaRPr lang="en-US" sz="1200" b="1" dirty="0">
            <a:solidFill>
              <a:schemeClr val="bg1"/>
            </a:solidFill>
          </a:endParaRPr>
        </a:p>
      </dgm:t>
    </dgm:pt>
    <dgm:pt modelId="{B4104924-C7F6-4E4A-832C-ECFBA5C8993D}" type="parTrans" cxnId="{97533341-99F0-44B4-B461-E498484AE828}">
      <dgm:prSet/>
      <dgm:spPr/>
      <dgm:t>
        <a:bodyPr/>
        <a:lstStyle/>
        <a:p>
          <a:endParaRPr lang="en-US"/>
        </a:p>
      </dgm:t>
    </dgm:pt>
    <dgm:pt modelId="{EF84561A-1A7E-4B58-81BE-D8C3953A11D0}" type="sibTrans" cxnId="{97533341-99F0-44B4-B461-E498484AE828}">
      <dgm:prSet/>
      <dgm:spPr/>
      <dgm:t>
        <a:bodyPr/>
        <a:lstStyle/>
        <a:p>
          <a:endParaRPr lang="en-US"/>
        </a:p>
      </dgm:t>
    </dgm:pt>
    <dgm:pt modelId="{92C483D5-A438-4389-BEB0-F20446D071DD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Private Insurance (No Subsidy)</a:t>
          </a:r>
          <a:endParaRPr lang="en-US" sz="1200" b="1" dirty="0">
            <a:solidFill>
              <a:schemeClr val="bg1"/>
            </a:solidFill>
          </a:endParaRPr>
        </a:p>
      </dgm:t>
    </dgm:pt>
    <dgm:pt modelId="{64E50592-45C8-464C-9113-97A6440872D5}" type="parTrans" cxnId="{3F580632-7866-46D2-8EEE-CF38A33677B7}">
      <dgm:prSet/>
      <dgm:spPr/>
      <dgm:t>
        <a:bodyPr/>
        <a:lstStyle/>
        <a:p>
          <a:endParaRPr lang="en-US"/>
        </a:p>
      </dgm:t>
    </dgm:pt>
    <dgm:pt modelId="{8F75D074-E867-4305-8362-1B109C3C6E57}" type="sibTrans" cxnId="{3F580632-7866-46D2-8EEE-CF38A33677B7}">
      <dgm:prSet/>
      <dgm:spPr/>
      <dgm:t>
        <a:bodyPr/>
        <a:lstStyle/>
        <a:p>
          <a:endParaRPr lang="en-US"/>
        </a:p>
      </dgm:t>
    </dgm:pt>
    <dgm:pt modelId="{F97D46EF-621C-42F6-A10B-7C3729A73965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SHOP</a:t>
          </a:r>
          <a:endParaRPr lang="en-US" sz="1200" b="1" dirty="0">
            <a:solidFill>
              <a:schemeClr val="bg1"/>
            </a:solidFill>
          </a:endParaRPr>
        </a:p>
      </dgm:t>
    </dgm:pt>
    <dgm:pt modelId="{51C5922E-192C-4992-B387-C31DC760EE6A}" type="parTrans" cxnId="{141C9AF3-5CED-4458-BCC3-D570643A16D3}">
      <dgm:prSet/>
      <dgm:spPr/>
      <dgm:t>
        <a:bodyPr/>
        <a:lstStyle/>
        <a:p>
          <a:endParaRPr lang="en-US"/>
        </a:p>
      </dgm:t>
    </dgm:pt>
    <dgm:pt modelId="{B9D7AAA8-0143-4963-A7F2-5DFE67418854}" type="sibTrans" cxnId="{141C9AF3-5CED-4458-BCC3-D570643A16D3}">
      <dgm:prSet/>
      <dgm:spPr/>
      <dgm:t>
        <a:bodyPr/>
        <a:lstStyle/>
        <a:p>
          <a:endParaRPr lang="en-US"/>
        </a:p>
      </dgm:t>
    </dgm:pt>
    <dgm:pt modelId="{1314CD57-ED60-4BCE-95E2-6237AD663420}" type="pres">
      <dgm:prSet presAssocID="{B04E609E-E0A4-4DDE-A87B-C991E519152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E90DEB2-E252-43ED-87F7-CFEA0C9FECE8}" type="pres">
      <dgm:prSet presAssocID="{F0A90CF7-9854-4B67-8EEB-02F64B33F4A4}" presName="Name5" presStyleLbl="vennNode1" presStyleIdx="0" presStyleCnt="9" custLinFactNeighborY="87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B6B550-528F-4601-8546-6AE9C9486068}" type="pres">
      <dgm:prSet presAssocID="{A4E5A9EE-163D-45DF-AB8B-41C880249AD4}" presName="space" presStyleCnt="0"/>
      <dgm:spPr/>
    </dgm:pt>
    <dgm:pt modelId="{6CDF25A4-06E0-4A09-AAAB-5ABF7279CE4C}" type="pres">
      <dgm:prSet presAssocID="{524C08BD-341C-42F4-9E3C-A0F0BDBE4112}" presName="Name5" presStyleLbl="vennNode1" presStyleIdx="1" presStyleCnt="9" custLinFactNeighborY="87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6AF65F-73B2-4277-81E7-F58FE821F0E2}" type="pres">
      <dgm:prSet presAssocID="{57EBBBC5-9DFE-4E19-8BFD-779A8856603B}" presName="space" presStyleCnt="0"/>
      <dgm:spPr/>
    </dgm:pt>
    <dgm:pt modelId="{57DA57C5-F4CC-4D39-860B-D8CB54BA4C5F}" type="pres">
      <dgm:prSet presAssocID="{5A6EBFDF-5009-452D-844C-9A93EA629209}" presName="Name5" presStyleLbl="vennNode1" presStyleIdx="2" presStyleCnt="9" custLinFactNeighborY="87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B76018-3F46-4803-BD3F-A9BD56052290}" type="pres">
      <dgm:prSet presAssocID="{0C8D2365-B3EE-4435-BD85-2D70BEE5C581}" presName="space" presStyleCnt="0"/>
      <dgm:spPr/>
    </dgm:pt>
    <dgm:pt modelId="{8B374FED-E31C-4F4E-B3CA-6B8CDE4F6A06}" type="pres">
      <dgm:prSet presAssocID="{1807989B-0BD5-410F-A9EE-58EFB077742C}" presName="Name5" presStyleLbl="vennNode1" presStyleIdx="3" presStyleCnt="9" custLinFactNeighborY="87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095931-594C-4915-BF14-53979A0C04BD}" type="pres">
      <dgm:prSet presAssocID="{7A21A510-0325-4669-AD3F-74D6B2E5B536}" presName="space" presStyleCnt="0"/>
      <dgm:spPr/>
    </dgm:pt>
    <dgm:pt modelId="{2581657C-4745-4D39-8A40-32A31C00D1FD}" type="pres">
      <dgm:prSet presAssocID="{46578A8F-A12B-4629-A30A-09203408B1C8}" presName="Name5" presStyleLbl="vennNode1" presStyleIdx="4" presStyleCnt="9" custLinFactNeighborY="87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A72958-B745-499D-A25D-148BC25AFC8E}" type="pres">
      <dgm:prSet presAssocID="{B5A79DF8-103A-4B83-9F89-1263B3B9AA03}" presName="space" presStyleCnt="0"/>
      <dgm:spPr/>
    </dgm:pt>
    <dgm:pt modelId="{D8626CA9-57DF-46AD-99DB-0795489847A7}" type="pres">
      <dgm:prSet presAssocID="{D53729C5-2CF5-469B-AB3B-38B0D7E1F425}" presName="Name5" presStyleLbl="vennNode1" presStyleIdx="5" presStyleCnt="9" custLinFactNeighborY="87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8D365A-3CF4-4444-9580-8D583B6D7E83}" type="pres">
      <dgm:prSet presAssocID="{8B50A44F-C96A-4AC2-9EC3-9A3D2AE8AB57}" presName="space" presStyleCnt="0"/>
      <dgm:spPr/>
    </dgm:pt>
    <dgm:pt modelId="{073EFD30-9F9F-45ED-8438-E324DD085F09}" type="pres">
      <dgm:prSet presAssocID="{B01BBE0C-DE59-4DF1-9F8C-94D566A124F3}" presName="Name5" presStyleLbl="vennNode1" presStyleIdx="6" presStyleCnt="9" custLinFactNeighborY="87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0B3850-0AE3-4733-9AF1-31E8C7508FCD}" type="pres">
      <dgm:prSet presAssocID="{EF84561A-1A7E-4B58-81BE-D8C3953A11D0}" presName="space" presStyleCnt="0"/>
      <dgm:spPr/>
    </dgm:pt>
    <dgm:pt modelId="{78B713CA-7706-40F5-ABD6-B634A8EDEF82}" type="pres">
      <dgm:prSet presAssocID="{92C483D5-A438-4389-BEB0-F20446D071DD}" presName="Name5" presStyleLbl="vennNode1" presStyleIdx="7" presStyleCnt="9" custLinFactNeighborY="940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1B5144-1620-4E11-BB67-5563F1BE4B63}" type="pres">
      <dgm:prSet presAssocID="{8F75D074-E867-4305-8362-1B109C3C6E57}" presName="space" presStyleCnt="0"/>
      <dgm:spPr/>
    </dgm:pt>
    <dgm:pt modelId="{A975F171-AAC0-4343-950D-B94444414E3B}" type="pres">
      <dgm:prSet presAssocID="{F97D46EF-621C-42F6-A10B-7C3729A73965}" presName="Name5" presStyleLbl="vennNode1" presStyleIdx="8" presStyleCnt="9" custLinFactNeighborY="87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E8EEF3-3F62-4FB6-9976-F41F9382382C}" srcId="{B04E609E-E0A4-4DDE-A87B-C991E519152D}" destId="{F0A90CF7-9854-4B67-8EEB-02F64B33F4A4}" srcOrd="0" destOrd="0" parTransId="{8AC77606-1327-4095-A297-2A5A32236B76}" sibTransId="{A4E5A9EE-163D-45DF-AB8B-41C880249AD4}"/>
    <dgm:cxn modelId="{48DD6241-CA1B-4029-B6DC-0FBC6149E692}" type="presOf" srcId="{D53729C5-2CF5-469B-AB3B-38B0D7E1F425}" destId="{D8626CA9-57DF-46AD-99DB-0795489847A7}" srcOrd="0" destOrd="0" presId="urn:microsoft.com/office/officeart/2005/8/layout/venn3"/>
    <dgm:cxn modelId="{243BB77B-5B84-485F-8CA9-3C6C622ABCF6}" type="presOf" srcId="{524C08BD-341C-42F4-9E3C-A0F0BDBE4112}" destId="{6CDF25A4-06E0-4A09-AAAB-5ABF7279CE4C}" srcOrd="0" destOrd="0" presId="urn:microsoft.com/office/officeart/2005/8/layout/venn3"/>
    <dgm:cxn modelId="{48B0FA22-05E8-4E08-9FE5-2301EAF9CDF1}" type="presOf" srcId="{F97D46EF-621C-42F6-A10B-7C3729A73965}" destId="{A975F171-AAC0-4343-950D-B94444414E3B}" srcOrd="0" destOrd="0" presId="urn:microsoft.com/office/officeart/2005/8/layout/venn3"/>
    <dgm:cxn modelId="{380DEC0F-5C61-490A-932B-FCB2CA5F30D1}" type="presOf" srcId="{5A6EBFDF-5009-452D-844C-9A93EA629209}" destId="{57DA57C5-F4CC-4D39-860B-D8CB54BA4C5F}" srcOrd="0" destOrd="0" presId="urn:microsoft.com/office/officeart/2005/8/layout/venn3"/>
    <dgm:cxn modelId="{DA05ED94-4317-4424-ACF3-0597475C9EFF}" srcId="{B04E609E-E0A4-4DDE-A87B-C991E519152D}" destId="{46578A8F-A12B-4629-A30A-09203408B1C8}" srcOrd="4" destOrd="0" parTransId="{63DB9CFE-12E2-415B-8CA7-F5886403823F}" sibTransId="{B5A79DF8-103A-4B83-9F89-1263B3B9AA03}"/>
    <dgm:cxn modelId="{3F580632-7866-46D2-8EEE-CF38A33677B7}" srcId="{B04E609E-E0A4-4DDE-A87B-C991E519152D}" destId="{92C483D5-A438-4389-BEB0-F20446D071DD}" srcOrd="7" destOrd="0" parTransId="{64E50592-45C8-464C-9113-97A6440872D5}" sibTransId="{8F75D074-E867-4305-8362-1B109C3C6E57}"/>
    <dgm:cxn modelId="{141C9AF3-5CED-4458-BCC3-D570643A16D3}" srcId="{B04E609E-E0A4-4DDE-A87B-C991E519152D}" destId="{F97D46EF-621C-42F6-A10B-7C3729A73965}" srcOrd="8" destOrd="0" parTransId="{51C5922E-192C-4992-B387-C31DC760EE6A}" sibTransId="{B9D7AAA8-0143-4963-A7F2-5DFE67418854}"/>
    <dgm:cxn modelId="{AD6BF2AC-B144-45C7-8D80-5494558B72D0}" srcId="{B04E609E-E0A4-4DDE-A87B-C991E519152D}" destId="{1807989B-0BD5-410F-A9EE-58EFB077742C}" srcOrd="3" destOrd="0" parTransId="{3F27043E-14CB-47B3-9C2C-D36FB47668A7}" sibTransId="{7A21A510-0325-4669-AD3F-74D6B2E5B536}"/>
    <dgm:cxn modelId="{8C33B287-49BD-4BBE-BCA4-FF818E7CB556}" srcId="{B04E609E-E0A4-4DDE-A87B-C991E519152D}" destId="{5A6EBFDF-5009-452D-844C-9A93EA629209}" srcOrd="2" destOrd="0" parTransId="{F38FD495-4069-4810-990D-2FB5D47F1D8F}" sibTransId="{0C8D2365-B3EE-4435-BD85-2D70BEE5C581}"/>
    <dgm:cxn modelId="{99242FD2-3331-4916-A9F3-C6831292A777}" type="presOf" srcId="{46578A8F-A12B-4629-A30A-09203408B1C8}" destId="{2581657C-4745-4D39-8A40-32A31C00D1FD}" srcOrd="0" destOrd="0" presId="urn:microsoft.com/office/officeart/2005/8/layout/venn3"/>
    <dgm:cxn modelId="{F5DC7EF0-7288-4F67-9E4C-698146A5E828}" srcId="{B04E609E-E0A4-4DDE-A87B-C991E519152D}" destId="{524C08BD-341C-42F4-9E3C-A0F0BDBE4112}" srcOrd="1" destOrd="0" parTransId="{D6FE34F3-E312-482B-A8A3-8178B4033660}" sibTransId="{57EBBBC5-9DFE-4E19-8BFD-779A8856603B}"/>
    <dgm:cxn modelId="{9B8101ED-59A5-4A9E-9EF6-945B4EEAA367}" type="presOf" srcId="{F0A90CF7-9854-4B67-8EEB-02F64B33F4A4}" destId="{9E90DEB2-E252-43ED-87F7-CFEA0C9FECE8}" srcOrd="0" destOrd="0" presId="urn:microsoft.com/office/officeart/2005/8/layout/venn3"/>
    <dgm:cxn modelId="{F8124C1C-0504-4C26-B82B-5C1B49D311D7}" type="presOf" srcId="{1807989B-0BD5-410F-A9EE-58EFB077742C}" destId="{8B374FED-E31C-4F4E-B3CA-6B8CDE4F6A06}" srcOrd="0" destOrd="0" presId="urn:microsoft.com/office/officeart/2005/8/layout/venn3"/>
    <dgm:cxn modelId="{97533341-99F0-44B4-B461-E498484AE828}" srcId="{B04E609E-E0A4-4DDE-A87B-C991E519152D}" destId="{B01BBE0C-DE59-4DF1-9F8C-94D566A124F3}" srcOrd="6" destOrd="0" parTransId="{B4104924-C7F6-4E4A-832C-ECFBA5C8993D}" sibTransId="{EF84561A-1A7E-4B58-81BE-D8C3953A11D0}"/>
    <dgm:cxn modelId="{CBBCADDC-1158-479A-8B20-0418E77A907A}" type="presOf" srcId="{B01BBE0C-DE59-4DF1-9F8C-94D566A124F3}" destId="{073EFD30-9F9F-45ED-8438-E324DD085F09}" srcOrd="0" destOrd="0" presId="urn:microsoft.com/office/officeart/2005/8/layout/venn3"/>
    <dgm:cxn modelId="{2E52E264-1872-4E1A-832C-C7F12020C9BB}" type="presOf" srcId="{92C483D5-A438-4389-BEB0-F20446D071DD}" destId="{78B713CA-7706-40F5-ABD6-B634A8EDEF82}" srcOrd="0" destOrd="0" presId="urn:microsoft.com/office/officeart/2005/8/layout/venn3"/>
    <dgm:cxn modelId="{E1F47699-442B-4001-9DA4-F8D4BE11F615}" srcId="{B04E609E-E0A4-4DDE-A87B-C991E519152D}" destId="{D53729C5-2CF5-469B-AB3B-38B0D7E1F425}" srcOrd="5" destOrd="0" parTransId="{A6755A12-2426-4F21-A7F9-3F19BE30D8A4}" sibTransId="{8B50A44F-C96A-4AC2-9EC3-9A3D2AE8AB57}"/>
    <dgm:cxn modelId="{E4869F8F-8C4F-4103-8D76-A5C463517F3E}" type="presOf" srcId="{B04E609E-E0A4-4DDE-A87B-C991E519152D}" destId="{1314CD57-ED60-4BCE-95E2-6237AD663420}" srcOrd="0" destOrd="0" presId="urn:microsoft.com/office/officeart/2005/8/layout/venn3"/>
    <dgm:cxn modelId="{8BC82146-8366-4AEB-A64B-008EC5C825A6}" type="presParOf" srcId="{1314CD57-ED60-4BCE-95E2-6237AD663420}" destId="{9E90DEB2-E252-43ED-87F7-CFEA0C9FECE8}" srcOrd="0" destOrd="0" presId="urn:microsoft.com/office/officeart/2005/8/layout/venn3"/>
    <dgm:cxn modelId="{FC0E0182-4C3A-41FD-9D29-0515CE408033}" type="presParOf" srcId="{1314CD57-ED60-4BCE-95E2-6237AD663420}" destId="{77B6B550-528F-4601-8546-6AE9C9486068}" srcOrd="1" destOrd="0" presId="urn:microsoft.com/office/officeart/2005/8/layout/venn3"/>
    <dgm:cxn modelId="{75BA19AC-3A32-4A92-A199-DA777DECA359}" type="presParOf" srcId="{1314CD57-ED60-4BCE-95E2-6237AD663420}" destId="{6CDF25A4-06E0-4A09-AAAB-5ABF7279CE4C}" srcOrd="2" destOrd="0" presId="urn:microsoft.com/office/officeart/2005/8/layout/venn3"/>
    <dgm:cxn modelId="{0878F0E4-1E55-4B06-8F77-FF26E7CAA812}" type="presParOf" srcId="{1314CD57-ED60-4BCE-95E2-6237AD663420}" destId="{886AF65F-73B2-4277-81E7-F58FE821F0E2}" srcOrd="3" destOrd="0" presId="urn:microsoft.com/office/officeart/2005/8/layout/venn3"/>
    <dgm:cxn modelId="{97F0A3F0-8F60-4250-A8B1-307311BC18B9}" type="presParOf" srcId="{1314CD57-ED60-4BCE-95E2-6237AD663420}" destId="{57DA57C5-F4CC-4D39-860B-D8CB54BA4C5F}" srcOrd="4" destOrd="0" presId="urn:microsoft.com/office/officeart/2005/8/layout/venn3"/>
    <dgm:cxn modelId="{2380D171-8BF4-4E8E-9094-08E5FB388A14}" type="presParOf" srcId="{1314CD57-ED60-4BCE-95E2-6237AD663420}" destId="{16B76018-3F46-4803-BD3F-A9BD56052290}" srcOrd="5" destOrd="0" presId="urn:microsoft.com/office/officeart/2005/8/layout/venn3"/>
    <dgm:cxn modelId="{7E8471F1-1DBE-48A4-937D-EE79191CD636}" type="presParOf" srcId="{1314CD57-ED60-4BCE-95E2-6237AD663420}" destId="{8B374FED-E31C-4F4E-B3CA-6B8CDE4F6A06}" srcOrd="6" destOrd="0" presId="urn:microsoft.com/office/officeart/2005/8/layout/venn3"/>
    <dgm:cxn modelId="{8B7EE344-7B18-40D2-A762-965251ECBDBD}" type="presParOf" srcId="{1314CD57-ED60-4BCE-95E2-6237AD663420}" destId="{43095931-594C-4915-BF14-53979A0C04BD}" srcOrd="7" destOrd="0" presId="urn:microsoft.com/office/officeart/2005/8/layout/venn3"/>
    <dgm:cxn modelId="{F02438F0-E9D5-4161-B686-3BFDD83F91CA}" type="presParOf" srcId="{1314CD57-ED60-4BCE-95E2-6237AD663420}" destId="{2581657C-4745-4D39-8A40-32A31C00D1FD}" srcOrd="8" destOrd="0" presId="urn:microsoft.com/office/officeart/2005/8/layout/venn3"/>
    <dgm:cxn modelId="{901D1456-7649-400A-946D-1DDDF9652751}" type="presParOf" srcId="{1314CD57-ED60-4BCE-95E2-6237AD663420}" destId="{91A72958-B745-499D-A25D-148BC25AFC8E}" srcOrd="9" destOrd="0" presId="urn:microsoft.com/office/officeart/2005/8/layout/venn3"/>
    <dgm:cxn modelId="{784ED6A4-032D-4299-867A-6D0DD69676DD}" type="presParOf" srcId="{1314CD57-ED60-4BCE-95E2-6237AD663420}" destId="{D8626CA9-57DF-46AD-99DB-0795489847A7}" srcOrd="10" destOrd="0" presId="urn:microsoft.com/office/officeart/2005/8/layout/venn3"/>
    <dgm:cxn modelId="{5ABC9FFF-CF81-474F-A46B-6113A9D49119}" type="presParOf" srcId="{1314CD57-ED60-4BCE-95E2-6237AD663420}" destId="{9D8D365A-3CF4-4444-9580-8D583B6D7E83}" srcOrd="11" destOrd="0" presId="urn:microsoft.com/office/officeart/2005/8/layout/venn3"/>
    <dgm:cxn modelId="{743D6124-EAB1-407B-8119-9322711FFFA2}" type="presParOf" srcId="{1314CD57-ED60-4BCE-95E2-6237AD663420}" destId="{073EFD30-9F9F-45ED-8438-E324DD085F09}" srcOrd="12" destOrd="0" presId="urn:microsoft.com/office/officeart/2005/8/layout/venn3"/>
    <dgm:cxn modelId="{B439C260-E1F2-40A2-985D-F44D3FA109F9}" type="presParOf" srcId="{1314CD57-ED60-4BCE-95E2-6237AD663420}" destId="{E90B3850-0AE3-4733-9AF1-31E8C7508FCD}" srcOrd="13" destOrd="0" presId="urn:microsoft.com/office/officeart/2005/8/layout/venn3"/>
    <dgm:cxn modelId="{DA2C5F7E-2E7D-4395-92EF-84C20F05786D}" type="presParOf" srcId="{1314CD57-ED60-4BCE-95E2-6237AD663420}" destId="{78B713CA-7706-40F5-ABD6-B634A8EDEF82}" srcOrd="14" destOrd="0" presId="urn:microsoft.com/office/officeart/2005/8/layout/venn3"/>
    <dgm:cxn modelId="{08031D70-3515-403A-93AC-7E8AADBB705E}" type="presParOf" srcId="{1314CD57-ED60-4BCE-95E2-6237AD663420}" destId="{101B5144-1620-4E11-BB67-5563F1BE4B63}" srcOrd="15" destOrd="0" presId="urn:microsoft.com/office/officeart/2005/8/layout/venn3"/>
    <dgm:cxn modelId="{73E10669-F548-4384-95F1-93F796871946}" type="presParOf" srcId="{1314CD57-ED60-4BCE-95E2-6237AD663420}" destId="{A975F171-AAC0-4343-950D-B94444414E3B}" srcOrd="1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04E609E-E0A4-4DDE-A87B-C991E519152D}" type="doc">
      <dgm:prSet loTypeId="urn:microsoft.com/office/officeart/2005/8/layout/venn3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0A90CF7-9854-4B67-8EEB-02F64B33F4A4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SNAP</a:t>
          </a:r>
          <a:endParaRPr lang="en-US" sz="1200" b="1" dirty="0">
            <a:solidFill>
              <a:schemeClr val="bg1"/>
            </a:solidFill>
          </a:endParaRPr>
        </a:p>
      </dgm:t>
    </dgm:pt>
    <dgm:pt modelId="{8AC77606-1327-4095-A297-2A5A32236B76}" type="parTrans" cxnId="{77E8EEF3-3F62-4FB6-9976-F41F9382382C}">
      <dgm:prSet/>
      <dgm:spPr/>
      <dgm:t>
        <a:bodyPr/>
        <a:lstStyle/>
        <a:p>
          <a:endParaRPr lang="en-US"/>
        </a:p>
      </dgm:t>
    </dgm:pt>
    <dgm:pt modelId="{A4E5A9EE-163D-45DF-AB8B-41C880249AD4}" type="sibTrans" cxnId="{77E8EEF3-3F62-4FB6-9976-F41F9382382C}">
      <dgm:prSet/>
      <dgm:spPr/>
      <dgm:t>
        <a:bodyPr/>
        <a:lstStyle/>
        <a:p>
          <a:endParaRPr lang="en-US"/>
        </a:p>
      </dgm:t>
    </dgm:pt>
    <dgm:pt modelId="{524C08BD-341C-42F4-9E3C-A0F0BDBE4112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TANF</a:t>
          </a:r>
          <a:endParaRPr lang="en-US" sz="1200" b="1" dirty="0">
            <a:solidFill>
              <a:schemeClr val="bg1"/>
            </a:solidFill>
          </a:endParaRPr>
        </a:p>
      </dgm:t>
    </dgm:pt>
    <dgm:pt modelId="{D6FE34F3-E312-482B-A8A3-8178B4033660}" type="parTrans" cxnId="{F5DC7EF0-7288-4F67-9E4C-698146A5E828}">
      <dgm:prSet/>
      <dgm:spPr/>
      <dgm:t>
        <a:bodyPr/>
        <a:lstStyle/>
        <a:p>
          <a:endParaRPr lang="en-US"/>
        </a:p>
      </dgm:t>
    </dgm:pt>
    <dgm:pt modelId="{57EBBBC5-9DFE-4E19-8BFD-779A8856603B}" type="sibTrans" cxnId="{F5DC7EF0-7288-4F67-9E4C-698146A5E828}">
      <dgm:prSet/>
      <dgm:spPr/>
      <dgm:t>
        <a:bodyPr/>
        <a:lstStyle/>
        <a:p>
          <a:endParaRPr lang="en-US"/>
        </a:p>
      </dgm:t>
    </dgm:pt>
    <dgm:pt modelId="{5A6EBFDF-5009-452D-844C-9A93EA629209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Clinic SFS</a:t>
          </a:r>
          <a:endParaRPr lang="en-US" sz="1200" b="1" dirty="0">
            <a:solidFill>
              <a:schemeClr val="bg1"/>
            </a:solidFill>
          </a:endParaRPr>
        </a:p>
      </dgm:t>
    </dgm:pt>
    <dgm:pt modelId="{F38FD495-4069-4810-990D-2FB5D47F1D8F}" type="parTrans" cxnId="{8C33B287-49BD-4BBE-BCA4-FF818E7CB556}">
      <dgm:prSet/>
      <dgm:spPr/>
      <dgm:t>
        <a:bodyPr/>
        <a:lstStyle/>
        <a:p>
          <a:endParaRPr lang="en-US"/>
        </a:p>
      </dgm:t>
    </dgm:pt>
    <dgm:pt modelId="{0C8D2365-B3EE-4435-BD85-2D70BEE5C581}" type="sibTrans" cxnId="{8C33B287-49BD-4BBE-BCA4-FF818E7CB556}">
      <dgm:prSet/>
      <dgm:spPr/>
      <dgm:t>
        <a:bodyPr/>
        <a:lstStyle/>
        <a:p>
          <a:endParaRPr lang="en-US"/>
        </a:p>
      </dgm:t>
    </dgm:pt>
    <dgm:pt modelId="{1807989B-0BD5-410F-A9EE-58EFB077742C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County CAP</a:t>
          </a:r>
          <a:endParaRPr lang="en-US" sz="1200" b="1" dirty="0">
            <a:solidFill>
              <a:schemeClr val="bg1"/>
            </a:solidFill>
          </a:endParaRPr>
        </a:p>
      </dgm:t>
    </dgm:pt>
    <dgm:pt modelId="{3F27043E-14CB-47B3-9C2C-D36FB47668A7}" type="parTrans" cxnId="{AD6BF2AC-B144-45C7-8D80-5494558B72D0}">
      <dgm:prSet/>
      <dgm:spPr/>
      <dgm:t>
        <a:bodyPr/>
        <a:lstStyle/>
        <a:p>
          <a:endParaRPr lang="en-US"/>
        </a:p>
      </dgm:t>
    </dgm:pt>
    <dgm:pt modelId="{7A21A510-0325-4669-AD3F-74D6B2E5B536}" type="sibTrans" cxnId="{AD6BF2AC-B144-45C7-8D80-5494558B72D0}">
      <dgm:prSet/>
      <dgm:spPr/>
      <dgm:t>
        <a:bodyPr/>
        <a:lstStyle/>
        <a:p>
          <a:endParaRPr lang="en-US"/>
        </a:p>
      </dgm:t>
    </dgm:pt>
    <dgm:pt modelId="{46578A8F-A12B-4629-A30A-09203408B1C8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AHCCCS &amp; KidsCare</a:t>
          </a:r>
          <a:endParaRPr lang="en-US" sz="1200" b="1" dirty="0">
            <a:solidFill>
              <a:schemeClr val="bg1"/>
            </a:solidFill>
          </a:endParaRPr>
        </a:p>
      </dgm:t>
    </dgm:pt>
    <dgm:pt modelId="{63DB9CFE-12E2-415B-8CA7-F5886403823F}" type="parTrans" cxnId="{DA05ED94-4317-4424-ACF3-0597475C9EFF}">
      <dgm:prSet/>
      <dgm:spPr/>
      <dgm:t>
        <a:bodyPr/>
        <a:lstStyle/>
        <a:p>
          <a:endParaRPr lang="en-US"/>
        </a:p>
      </dgm:t>
    </dgm:pt>
    <dgm:pt modelId="{B5A79DF8-103A-4B83-9F89-1263B3B9AA03}" type="sibTrans" cxnId="{DA05ED94-4317-4424-ACF3-0597475C9EFF}">
      <dgm:prSet/>
      <dgm:spPr/>
      <dgm:t>
        <a:bodyPr/>
        <a:lstStyle/>
        <a:p>
          <a:endParaRPr lang="en-US"/>
        </a:p>
      </dgm:t>
    </dgm:pt>
    <dgm:pt modelId="{D53729C5-2CF5-469B-AB3B-38B0D7E1F425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PTC</a:t>
          </a:r>
          <a:endParaRPr lang="en-US" sz="1200" b="1" dirty="0">
            <a:solidFill>
              <a:schemeClr val="bg1"/>
            </a:solidFill>
          </a:endParaRPr>
        </a:p>
      </dgm:t>
    </dgm:pt>
    <dgm:pt modelId="{A6755A12-2426-4F21-A7F9-3F19BE30D8A4}" type="parTrans" cxnId="{E1F47699-442B-4001-9DA4-F8D4BE11F615}">
      <dgm:prSet/>
      <dgm:spPr/>
      <dgm:t>
        <a:bodyPr/>
        <a:lstStyle/>
        <a:p>
          <a:endParaRPr lang="en-US"/>
        </a:p>
      </dgm:t>
    </dgm:pt>
    <dgm:pt modelId="{8B50A44F-C96A-4AC2-9EC3-9A3D2AE8AB57}" type="sibTrans" cxnId="{E1F47699-442B-4001-9DA4-F8D4BE11F615}">
      <dgm:prSet/>
      <dgm:spPr/>
      <dgm:t>
        <a:bodyPr/>
        <a:lstStyle/>
        <a:p>
          <a:endParaRPr lang="en-US"/>
        </a:p>
      </dgm:t>
    </dgm:pt>
    <dgm:pt modelId="{B01BBE0C-DE59-4DF1-9F8C-94D566A124F3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CSR</a:t>
          </a:r>
          <a:endParaRPr lang="en-US" sz="1200" b="1" dirty="0">
            <a:solidFill>
              <a:schemeClr val="bg1"/>
            </a:solidFill>
          </a:endParaRPr>
        </a:p>
      </dgm:t>
    </dgm:pt>
    <dgm:pt modelId="{B4104924-C7F6-4E4A-832C-ECFBA5C8993D}" type="parTrans" cxnId="{97533341-99F0-44B4-B461-E498484AE828}">
      <dgm:prSet/>
      <dgm:spPr/>
      <dgm:t>
        <a:bodyPr/>
        <a:lstStyle/>
        <a:p>
          <a:endParaRPr lang="en-US"/>
        </a:p>
      </dgm:t>
    </dgm:pt>
    <dgm:pt modelId="{EF84561A-1A7E-4B58-81BE-D8C3953A11D0}" type="sibTrans" cxnId="{97533341-99F0-44B4-B461-E498484AE828}">
      <dgm:prSet/>
      <dgm:spPr/>
      <dgm:t>
        <a:bodyPr/>
        <a:lstStyle/>
        <a:p>
          <a:endParaRPr lang="en-US"/>
        </a:p>
      </dgm:t>
    </dgm:pt>
    <dgm:pt modelId="{92C483D5-A438-4389-BEB0-F20446D071DD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Private Insurance (No Subsidy</a:t>
          </a:r>
          <a:r>
            <a:rPr lang="en-US" sz="1200" b="1" dirty="0" smtClean="0"/>
            <a:t>)</a:t>
          </a:r>
          <a:endParaRPr lang="en-US" sz="1200" b="1" dirty="0"/>
        </a:p>
      </dgm:t>
    </dgm:pt>
    <dgm:pt modelId="{64E50592-45C8-464C-9113-97A6440872D5}" type="parTrans" cxnId="{3F580632-7866-46D2-8EEE-CF38A33677B7}">
      <dgm:prSet/>
      <dgm:spPr/>
      <dgm:t>
        <a:bodyPr/>
        <a:lstStyle/>
        <a:p>
          <a:endParaRPr lang="en-US"/>
        </a:p>
      </dgm:t>
    </dgm:pt>
    <dgm:pt modelId="{8F75D074-E867-4305-8362-1B109C3C6E57}" type="sibTrans" cxnId="{3F580632-7866-46D2-8EEE-CF38A33677B7}">
      <dgm:prSet/>
      <dgm:spPr/>
      <dgm:t>
        <a:bodyPr/>
        <a:lstStyle/>
        <a:p>
          <a:endParaRPr lang="en-US"/>
        </a:p>
      </dgm:t>
    </dgm:pt>
    <dgm:pt modelId="{F97D46EF-621C-42F6-A10B-7C3729A73965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SHOP</a:t>
          </a:r>
          <a:endParaRPr lang="en-US" sz="1200" b="1" dirty="0">
            <a:solidFill>
              <a:schemeClr val="bg1"/>
            </a:solidFill>
          </a:endParaRPr>
        </a:p>
      </dgm:t>
    </dgm:pt>
    <dgm:pt modelId="{51C5922E-192C-4992-B387-C31DC760EE6A}" type="parTrans" cxnId="{141C9AF3-5CED-4458-BCC3-D570643A16D3}">
      <dgm:prSet/>
      <dgm:spPr/>
      <dgm:t>
        <a:bodyPr/>
        <a:lstStyle/>
        <a:p>
          <a:endParaRPr lang="en-US"/>
        </a:p>
      </dgm:t>
    </dgm:pt>
    <dgm:pt modelId="{B9D7AAA8-0143-4963-A7F2-5DFE67418854}" type="sibTrans" cxnId="{141C9AF3-5CED-4458-BCC3-D570643A16D3}">
      <dgm:prSet/>
      <dgm:spPr/>
      <dgm:t>
        <a:bodyPr/>
        <a:lstStyle/>
        <a:p>
          <a:endParaRPr lang="en-US"/>
        </a:p>
      </dgm:t>
    </dgm:pt>
    <dgm:pt modelId="{1314CD57-ED60-4BCE-95E2-6237AD663420}" type="pres">
      <dgm:prSet presAssocID="{B04E609E-E0A4-4DDE-A87B-C991E519152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E90DEB2-E252-43ED-87F7-CFEA0C9FECE8}" type="pres">
      <dgm:prSet presAssocID="{F0A90CF7-9854-4B67-8EEB-02F64B33F4A4}" presName="Name5" presStyleLbl="vennNode1" presStyleIdx="0" presStyleCnt="9" custLinFactNeighborY="87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B6B550-528F-4601-8546-6AE9C9486068}" type="pres">
      <dgm:prSet presAssocID="{A4E5A9EE-163D-45DF-AB8B-41C880249AD4}" presName="space" presStyleCnt="0"/>
      <dgm:spPr/>
    </dgm:pt>
    <dgm:pt modelId="{6CDF25A4-06E0-4A09-AAAB-5ABF7279CE4C}" type="pres">
      <dgm:prSet presAssocID="{524C08BD-341C-42F4-9E3C-A0F0BDBE4112}" presName="Name5" presStyleLbl="vennNode1" presStyleIdx="1" presStyleCnt="9" custLinFactNeighborY="87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6AF65F-73B2-4277-81E7-F58FE821F0E2}" type="pres">
      <dgm:prSet presAssocID="{57EBBBC5-9DFE-4E19-8BFD-779A8856603B}" presName="space" presStyleCnt="0"/>
      <dgm:spPr/>
    </dgm:pt>
    <dgm:pt modelId="{57DA57C5-F4CC-4D39-860B-D8CB54BA4C5F}" type="pres">
      <dgm:prSet presAssocID="{5A6EBFDF-5009-452D-844C-9A93EA629209}" presName="Name5" presStyleLbl="vennNode1" presStyleIdx="2" presStyleCnt="9" custLinFactNeighborY="87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B76018-3F46-4803-BD3F-A9BD56052290}" type="pres">
      <dgm:prSet presAssocID="{0C8D2365-B3EE-4435-BD85-2D70BEE5C581}" presName="space" presStyleCnt="0"/>
      <dgm:spPr/>
    </dgm:pt>
    <dgm:pt modelId="{8B374FED-E31C-4F4E-B3CA-6B8CDE4F6A06}" type="pres">
      <dgm:prSet presAssocID="{1807989B-0BD5-410F-A9EE-58EFB077742C}" presName="Name5" presStyleLbl="vennNode1" presStyleIdx="3" presStyleCnt="9" custLinFactNeighborY="87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095931-594C-4915-BF14-53979A0C04BD}" type="pres">
      <dgm:prSet presAssocID="{7A21A510-0325-4669-AD3F-74D6B2E5B536}" presName="space" presStyleCnt="0"/>
      <dgm:spPr/>
    </dgm:pt>
    <dgm:pt modelId="{2581657C-4745-4D39-8A40-32A31C00D1FD}" type="pres">
      <dgm:prSet presAssocID="{46578A8F-A12B-4629-A30A-09203408B1C8}" presName="Name5" presStyleLbl="vennNode1" presStyleIdx="4" presStyleCnt="9" custLinFactNeighborY="87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A72958-B745-499D-A25D-148BC25AFC8E}" type="pres">
      <dgm:prSet presAssocID="{B5A79DF8-103A-4B83-9F89-1263B3B9AA03}" presName="space" presStyleCnt="0"/>
      <dgm:spPr/>
    </dgm:pt>
    <dgm:pt modelId="{D8626CA9-57DF-46AD-99DB-0795489847A7}" type="pres">
      <dgm:prSet presAssocID="{D53729C5-2CF5-469B-AB3B-38B0D7E1F425}" presName="Name5" presStyleLbl="vennNode1" presStyleIdx="5" presStyleCnt="9" custLinFactNeighborY="87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8D365A-3CF4-4444-9580-8D583B6D7E83}" type="pres">
      <dgm:prSet presAssocID="{8B50A44F-C96A-4AC2-9EC3-9A3D2AE8AB57}" presName="space" presStyleCnt="0"/>
      <dgm:spPr/>
    </dgm:pt>
    <dgm:pt modelId="{073EFD30-9F9F-45ED-8438-E324DD085F09}" type="pres">
      <dgm:prSet presAssocID="{B01BBE0C-DE59-4DF1-9F8C-94D566A124F3}" presName="Name5" presStyleLbl="vennNode1" presStyleIdx="6" presStyleCnt="9" custLinFactNeighborY="87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0B3850-0AE3-4733-9AF1-31E8C7508FCD}" type="pres">
      <dgm:prSet presAssocID="{EF84561A-1A7E-4B58-81BE-D8C3953A11D0}" presName="space" presStyleCnt="0"/>
      <dgm:spPr/>
    </dgm:pt>
    <dgm:pt modelId="{78B713CA-7706-40F5-ABD6-B634A8EDEF82}" type="pres">
      <dgm:prSet presAssocID="{92C483D5-A438-4389-BEB0-F20446D071DD}" presName="Name5" presStyleLbl="vennNode1" presStyleIdx="7" presStyleCnt="9" custLinFactNeighborY="940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1B5144-1620-4E11-BB67-5563F1BE4B63}" type="pres">
      <dgm:prSet presAssocID="{8F75D074-E867-4305-8362-1B109C3C6E57}" presName="space" presStyleCnt="0"/>
      <dgm:spPr/>
    </dgm:pt>
    <dgm:pt modelId="{A975F171-AAC0-4343-950D-B94444414E3B}" type="pres">
      <dgm:prSet presAssocID="{F97D46EF-621C-42F6-A10B-7C3729A73965}" presName="Name5" presStyleLbl="vennNode1" presStyleIdx="8" presStyleCnt="9" custLinFactNeighborY="87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E8EEF3-3F62-4FB6-9976-F41F9382382C}" srcId="{B04E609E-E0A4-4DDE-A87B-C991E519152D}" destId="{F0A90CF7-9854-4B67-8EEB-02F64B33F4A4}" srcOrd="0" destOrd="0" parTransId="{8AC77606-1327-4095-A297-2A5A32236B76}" sibTransId="{A4E5A9EE-163D-45DF-AB8B-41C880249AD4}"/>
    <dgm:cxn modelId="{1DD4A899-6651-4633-8003-CD7EEEEEF53A}" type="presOf" srcId="{F0A90CF7-9854-4B67-8EEB-02F64B33F4A4}" destId="{9E90DEB2-E252-43ED-87F7-CFEA0C9FECE8}" srcOrd="0" destOrd="0" presId="urn:microsoft.com/office/officeart/2005/8/layout/venn3"/>
    <dgm:cxn modelId="{AC18BC9B-5C82-4F08-87BB-78134357CC3E}" type="presOf" srcId="{92C483D5-A438-4389-BEB0-F20446D071DD}" destId="{78B713CA-7706-40F5-ABD6-B634A8EDEF82}" srcOrd="0" destOrd="0" presId="urn:microsoft.com/office/officeart/2005/8/layout/venn3"/>
    <dgm:cxn modelId="{8886300C-8EF7-4656-89E4-1FAA53186129}" type="presOf" srcId="{5A6EBFDF-5009-452D-844C-9A93EA629209}" destId="{57DA57C5-F4CC-4D39-860B-D8CB54BA4C5F}" srcOrd="0" destOrd="0" presId="urn:microsoft.com/office/officeart/2005/8/layout/venn3"/>
    <dgm:cxn modelId="{DA05ED94-4317-4424-ACF3-0597475C9EFF}" srcId="{B04E609E-E0A4-4DDE-A87B-C991E519152D}" destId="{46578A8F-A12B-4629-A30A-09203408B1C8}" srcOrd="4" destOrd="0" parTransId="{63DB9CFE-12E2-415B-8CA7-F5886403823F}" sibTransId="{B5A79DF8-103A-4B83-9F89-1263B3B9AA03}"/>
    <dgm:cxn modelId="{3F580632-7866-46D2-8EEE-CF38A33677B7}" srcId="{B04E609E-E0A4-4DDE-A87B-C991E519152D}" destId="{92C483D5-A438-4389-BEB0-F20446D071DD}" srcOrd="7" destOrd="0" parTransId="{64E50592-45C8-464C-9113-97A6440872D5}" sibTransId="{8F75D074-E867-4305-8362-1B109C3C6E57}"/>
    <dgm:cxn modelId="{141C9AF3-5CED-4458-BCC3-D570643A16D3}" srcId="{B04E609E-E0A4-4DDE-A87B-C991E519152D}" destId="{F97D46EF-621C-42F6-A10B-7C3729A73965}" srcOrd="8" destOrd="0" parTransId="{51C5922E-192C-4992-B387-C31DC760EE6A}" sibTransId="{B9D7AAA8-0143-4963-A7F2-5DFE67418854}"/>
    <dgm:cxn modelId="{5FC6D94D-4D1A-445B-A9F7-C4C42E9158DD}" type="presOf" srcId="{524C08BD-341C-42F4-9E3C-A0F0BDBE4112}" destId="{6CDF25A4-06E0-4A09-AAAB-5ABF7279CE4C}" srcOrd="0" destOrd="0" presId="urn:microsoft.com/office/officeart/2005/8/layout/venn3"/>
    <dgm:cxn modelId="{138A9DC1-F664-484D-8A3A-241D6986B95D}" type="presOf" srcId="{46578A8F-A12B-4629-A30A-09203408B1C8}" destId="{2581657C-4745-4D39-8A40-32A31C00D1FD}" srcOrd="0" destOrd="0" presId="urn:microsoft.com/office/officeart/2005/8/layout/venn3"/>
    <dgm:cxn modelId="{AD6BF2AC-B144-45C7-8D80-5494558B72D0}" srcId="{B04E609E-E0A4-4DDE-A87B-C991E519152D}" destId="{1807989B-0BD5-410F-A9EE-58EFB077742C}" srcOrd="3" destOrd="0" parTransId="{3F27043E-14CB-47B3-9C2C-D36FB47668A7}" sibTransId="{7A21A510-0325-4669-AD3F-74D6B2E5B536}"/>
    <dgm:cxn modelId="{8C33B287-49BD-4BBE-BCA4-FF818E7CB556}" srcId="{B04E609E-E0A4-4DDE-A87B-C991E519152D}" destId="{5A6EBFDF-5009-452D-844C-9A93EA629209}" srcOrd="2" destOrd="0" parTransId="{F38FD495-4069-4810-990D-2FB5D47F1D8F}" sibTransId="{0C8D2365-B3EE-4435-BD85-2D70BEE5C581}"/>
    <dgm:cxn modelId="{F5DC7EF0-7288-4F67-9E4C-698146A5E828}" srcId="{B04E609E-E0A4-4DDE-A87B-C991E519152D}" destId="{524C08BD-341C-42F4-9E3C-A0F0BDBE4112}" srcOrd="1" destOrd="0" parTransId="{D6FE34F3-E312-482B-A8A3-8178B4033660}" sibTransId="{57EBBBC5-9DFE-4E19-8BFD-779A8856603B}"/>
    <dgm:cxn modelId="{97533341-99F0-44B4-B461-E498484AE828}" srcId="{B04E609E-E0A4-4DDE-A87B-C991E519152D}" destId="{B01BBE0C-DE59-4DF1-9F8C-94D566A124F3}" srcOrd="6" destOrd="0" parTransId="{B4104924-C7F6-4E4A-832C-ECFBA5C8993D}" sibTransId="{EF84561A-1A7E-4B58-81BE-D8C3953A11D0}"/>
    <dgm:cxn modelId="{5C8F0FE3-8521-4223-8256-EC7445843D07}" type="presOf" srcId="{B01BBE0C-DE59-4DF1-9F8C-94D566A124F3}" destId="{073EFD30-9F9F-45ED-8438-E324DD085F09}" srcOrd="0" destOrd="0" presId="urn:microsoft.com/office/officeart/2005/8/layout/venn3"/>
    <dgm:cxn modelId="{4A573E64-B9B8-4C36-9E37-5F03DB74E961}" type="presOf" srcId="{1807989B-0BD5-410F-A9EE-58EFB077742C}" destId="{8B374FED-E31C-4F4E-B3CA-6B8CDE4F6A06}" srcOrd="0" destOrd="0" presId="urn:microsoft.com/office/officeart/2005/8/layout/venn3"/>
    <dgm:cxn modelId="{AD9263D6-0E53-40A5-A12B-E111799C1C9E}" type="presOf" srcId="{F97D46EF-621C-42F6-A10B-7C3729A73965}" destId="{A975F171-AAC0-4343-950D-B94444414E3B}" srcOrd="0" destOrd="0" presId="urn:microsoft.com/office/officeart/2005/8/layout/venn3"/>
    <dgm:cxn modelId="{74FAB091-3DA8-478E-BA17-CD189A61A402}" type="presOf" srcId="{D53729C5-2CF5-469B-AB3B-38B0D7E1F425}" destId="{D8626CA9-57DF-46AD-99DB-0795489847A7}" srcOrd="0" destOrd="0" presId="urn:microsoft.com/office/officeart/2005/8/layout/venn3"/>
    <dgm:cxn modelId="{E1F47699-442B-4001-9DA4-F8D4BE11F615}" srcId="{B04E609E-E0A4-4DDE-A87B-C991E519152D}" destId="{D53729C5-2CF5-469B-AB3B-38B0D7E1F425}" srcOrd="5" destOrd="0" parTransId="{A6755A12-2426-4F21-A7F9-3F19BE30D8A4}" sibTransId="{8B50A44F-C96A-4AC2-9EC3-9A3D2AE8AB57}"/>
    <dgm:cxn modelId="{EE2C12D4-19A2-4D26-957D-20EEB748C474}" type="presOf" srcId="{B04E609E-E0A4-4DDE-A87B-C991E519152D}" destId="{1314CD57-ED60-4BCE-95E2-6237AD663420}" srcOrd="0" destOrd="0" presId="urn:microsoft.com/office/officeart/2005/8/layout/venn3"/>
    <dgm:cxn modelId="{5FD01731-A6A9-4313-B684-5AEB4B1B6ADE}" type="presParOf" srcId="{1314CD57-ED60-4BCE-95E2-6237AD663420}" destId="{9E90DEB2-E252-43ED-87F7-CFEA0C9FECE8}" srcOrd="0" destOrd="0" presId="urn:microsoft.com/office/officeart/2005/8/layout/venn3"/>
    <dgm:cxn modelId="{98875CD7-E79E-4ED8-BF42-FC22B20DCAA1}" type="presParOf" srcId="{1314CD57-ED60-4BCE-95E2-6237AD663420}" destId="{77B6B550-528F-4601-8546-6AE9C9486068}" srcOrd="1" destOrd="0" presId="urn:microsoft.com/office/officeart/2005/8/layout/venn3"/>
    <dgm:cxn modelId="{7A7F054F-2DEB-4937-B155-21DD3B38DE06}" type="presParOf" srcId="{1314CD57-ED60-4BCE-95E2-6237AD663420}" destId="{6CDF25A4-06E0-4A09-AAAB-5ABF7279CE4C}" srcOrd="2" destOrd="0" presId="urn:microsoft.com/office/officeart/2005/8/layout/venn3"/>
    <dgm:cxn modelId="{3FDC4BA4-06FB-4135-A430-E36AA82F2585}" type="presParOf" srcId="{1314CD57-ED60-4BCE-95E2-6237AD663420}" destId="{886AF65F-73B2-4277-81E7-F58FE821F0E2}" srcOrd="3" destOrd="0" presId="urn:microsoft.com/office/officeart/2005/8/layout/venn3"/>
    <dgm:cxn modelId="{6DE1E33D-A770-422A-BD89-CB58251F5481}" type="presParOf" srcId="{1314CD57-ED60-4BCE-95E2-6237AD663420}" destId="{57DA57C5-F4CC-4D39-860B-D8CB54BA4C5F}" srcOrd="4" destOrd="0" presId="urn:microsoft.com/office/officeart/2005/8/layout/venn3"/>
    <dgm:cxn modelId="{97707962-0A00-4469-83FE-A0E0E2C37914}" type="presParOf" srcId="{1314CD57-ED60-4BCE-95E2-6237AD663420}" destId="{16B76018-3F46-4803-BD3F-A9BD56052290}" srcOrd="5" destOrd="0" presId="urn:microsoft.com/office/officeart/2005/8/layout/venn3"/>
    <dgm:cxn modelId="{2BC4D440-A2DD-45F1-8703-857EB7E1FA7D}" type="presParOf" srcId="{1314CD57-ED60-4BCE-95E2-6237AD663420}" destId="{8B374FED-E31C-4F4E-B3CA-6B8CDE4F6A06}" srcOrd="6" destOrd="0" presId="urn:microsoft.com/office/officeart/2005/8/layout/venn3"/>
    <dgm:cxn modelId="{AB2465A5-3431-4649-96DD-71535FE9CD26}" type="presParOf" srcId="{1314CD57-ED60-4BCE-95E2-6237AD663420}" destId="{43095931-594C-4915-BF14-53979A0C04BD}" srcOrd="7" destOrd="0" presId="urn:microsoft.com/office/officeart/2005/8/layout/venn3"/>
    <dgm:cxn modelId="{3587CCB2-1212-40D9-A420-D2F47196CA20}" type="presParOf" srcId="{1314CD57-ED60-4BCE-95E2-6237AD663420}" destId="{2581657C-4745-4D39-8A40-32A31C00D1FD}" srcOrd="8" destOrd="0" presId="urn:microsoft.com/office/officeart/2005/8/layout/venn3"/>
    <dgm:cxn modelId="{CF4D6D90-390B-4B85-BBD8-B146AEFA62FB}" type="presParOf" srcId="{1314CD57-ED60-4BCE-95E2-6237AD663420}" destId="{91A72958-B745-499D-A25D-148BC25AFC8E}" srcOrd="9" destOrd="0" presId="urn:microsoft.com/office/officeart/2005/8/layout/venn3"/>
    <dgm:cxn modelId="{1B1EF153-D579-46E2-81A3-D7E5606D4E24}" type="presParOf" srcId="{1314CD57-ED60-4BCE-95E2-6237AD663420}" destId="{D8626CA9-57DF-46AD-99DB-0795489847A7}" srcOrd="10" destOrd="0" presId="urn:microsoft.com/office/officeart/2005/8/layout/venn3"/>
    <dgm:cxn modelId="{3C792915-51CB-4BFD-A0DB-68EF3B52E9E0}" type="presParOf" srcId="{1314CD57-ED60-4BCE-95E2-6237AD663420}" destId="{9D8D365A-3CF4-4444-9580-8D583B6D7E83}" srcOrd="11" destOrd="0" presId="urn:microsoft.com/office/officeart/2005/8/layout/venn3"/>
    <dgm:cxn modelId="{F2F65EB0-1228-41C8-8158-B0B170D9D13C}" type="presParOf" srcId="{1314CD57-ED60-4BCE-95E2-6237AD663420}" destId="{073EFD30-9F9F-45ED-8438-E324DD085F09}" srcOrd="12" destOrd="0" presId="urn:microsoft.com/office/officeart/2005/8/layout/venn3"/>
    <dgm:cxn modelId="{86C48DA7-21E2-431D-A654-666FD57CEC7C}" type="presParOf" srcId="{1314CD57-ED60-4BCE-95E2-6237AD663420}" destId="{E90B3850-0AE3-4733-9AF1-31E8C7508FCD}" srcOrd="13" destOrd="0" presId="urn:microsoft.com/office/officeart/2005/8/layout/venn3"/>
    <dgm:cxn modelId="{DDF0CD90-0778-43AE-AEAD-9C200B595676}" type="presParOf" srcId="{1314CD57-ED60-4BCE-95E2-6237AD663420}" destId="{78B713CA-7706-40F5-ABD6-B634A8EDEF82}" srcOrd="14" destOrd="0" presId="urn:microsoft.com/office/officeart/2005/8/layout/venn3"/>
    <dgm:cxn modelId="{B9AC9952-A698-49E9-A3B7-D97AA0C80373}" type="presParOf" srcId="{1314CD57-ED60-4BCE-95E2-6237AD663420}" destId="{101B5144-1620-4E11-BB67-5563F1BE4B63}" srcOrd="15" destOrd="0" presId="urn:microsoft.com/office/officeart/2005/8/layout/venn3"/>
    <dgm:cxn modelId="{E2F31992-52AC-4172-A17A-CCB4EBDB53FD}" type="presParOf" srcId="{1314CD57-ED60-4BCE-95E2-6237AD663420}" destId="{A975F171-AAC0-4343-950D-B94444414E3B}" srcOrd="1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04E609E-E0A4-4DDE-A87B-C991E519152D}" type="doc">
      <dgm:prSet loTypeId="urn:microsoft.com/office/officeart/2005/8/layout/venn3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0A90CF7-9854-4B67-8EEB-02F64B33F4A4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SNAP</a:t>
          </a:r>
          <a:endParaRPr lang="en-US" sz="1200" b="1" dirty="0">
            <a:solidFill>
              <a:schemeClr val="bg1"/>
            </a:solidFill>
          </a:endParaRPr>
        </a:p>
      </dgm:t>
    </dgm:pt>
    <dgm:pt modelId="{8AC77606-1327-4095-A297-2A5A32236B76}" type="parTrans" cxnId="{77E8EEF3-3F62-4FB6-9976-F41F9382382C}">
      <dgm:prSet/>
      <dgm:spPr/>
      <dgm:t>
        <a:bodyPr/>
        <a:lstStyle/>
        <a:p>
          <a:endParaRPr lang="en-US"/>
        </a:p>
      </dgm:t>
    </dgm:pt>
    <dgm:pt modelId="{A4E5A9EE-163D-45DF-AB8B-41C880249AD4}" type="sibTrans" cxnId="{77E8EEF3-3F62-4FB6-9976-F41F9382382C}">
      <dgm:prSet/>
      <dgm:spPr/>
      <dgm:t>
        <a:bodyPr/>
        <a:lstStyle/>
        <a:p>
          <a:endParaRPr lang="en-US"/>
        </a:p>
      </dgm:t>
    </dgm:pt>
    <dgm:pt modelId="{524C08BD-341C-42F4-9E3C-A0F0BDBE4112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TANF</a:t>
          </a:r>
          <a:endParaRPr lang="en-US" sz="1200" b="1" dirty="0">
            <a:solidFill>
              <a:schemeClr val="bg1"/>
            </a:solidFill>
          </a:endParaRPr>
        </a:p>
      </dgm:t>
    </dgm:pt>
    <dgm:pt modelId="{D6FE34F3-E312-482B-A8A3-8178B4033660}" type="parTrans" cxnId="{F5DC7EF0-7288-4F67-9E4C-698146A5E828}">
      <dgm:prSet/>
      <dgm:spPr/>
      <dgm:t>
        <a:bodyPr/>
        <a:lstStyle/>
        <a:p>
          <a:endParaRPr lang="en-US"/>
        </a:p>
      </dgm:t>
    </dgm:pt>
    <dgm:pt modelId="{57EBBBC5-9DFE-4E19-8BFD-779A8856603B}" type="sibTrans" cxnId="{F5DC7EF0-7288-4F67-9E4C-698146A5E828}">
      <dgm:prSet/>
      <dgm:spPr/>
      <dgm:t>
        <a:bodyPr/>
        <a:lstStyle/>
        <a:p>
          <a:endParaRPr lang="en-US"/>
        </a:p>
      </dgm:t>
    </dgm:pt>
    <dgm:pt modelId="{5A6EBFDF-5009-452D-844C-9A93EA629209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Clinic SFS</a:t>
          </a:r>
          <a:endParaRPr lang="en-US" sz="1200" b="1" dirty="0">
            <a:solidFill>
              <a:schemeClr val="bg1"/>
            </a:solidFill>
          </a:endParaRPr>
        </a:p>
      </dgm:t>
    </dgm:pt>
    <dgm:pt modelId="{F38FD495-4069-4810-990D-2FB5D47F1D8F}" type="parTrans" cxnId="{8C33B287-49BD-4BBE-BCA4-FF818E7CB556}">
      <dgm:prSet/>
      <dgm:spPr/>
      <dgm:t>
        <a:bodyPr/>
        <a:lstStyle/>
        <a:p>
          <a:endParaRPr lang="en-US"/>
        </a:p>
      </dgm:t>
    </dgm:pt>
    <dgm:pt modelId="{0C8D2365-B3EE-4435-BD85-2D70BEE5C581}" type="sibTrans" cxnId="{8C33B287-49BD-4BBE-BCA4-FF818E7CB556}">
      <dgm:prSet/>
      <dgm:spPr/>
      <dgm:t>
        <a:bodyPr/>
        <a:lstStyle/>
        <a:p>
          <a:endParaRPr lang="en-US"/>
        </a:p>
      </dgm:t>
    </dgm:pt>
    <dgm:pt modelId="{1807989B-0BD5-410F-A9EE-58EFB077742C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County CAP</a:t>
          </a:r>
          <a:endParaRPr lang="en-US" sz="1200" b="1" dirty="0">
            <a:solidFill>
              <a:schemeClr val="bg1"/>
            </a:solidFill>
          </a:endParaRPr>
        </a:p>
      </dgm:t>
    </dgm:pt>
    <dgm:pt modelId="{3F27043E-14CB-47B3-9C2C-D36FB47668A7}" type="parTrans" cxnId="{AD6BF2AC-B144-45C7-8D80-5494558B72D0}">
      <dgm:prSet/>
      <dgm:spPr/>
      <dgm:t>
        <a:bodyPr/>
        <a:lstStyle/>
        <a:p>
          <a:endParaRPr lang="en-US"/>
        </a:p>
      </dgm:t>
    </dgm:pt>
    <dgm:pt modelId="{7A21A510-0325-4669-AD3F-74D6B2E5B536}" type="sibTrans" cxnId="{AD6BF2AC-B144-45C7-8D80-5494558B72D0}">
      <dgm:prSet/>
      <dgm:spPr/>
      <dgm:t>
        <a:bodyPr/>
        <a:lstStyle/>
        <a:p>
          <a:endParaRPr lang="en-US"/>
        </a:p>
      </dgm:t>
    </dgm:pt>
    <dgm:pt modelId="{46578A8F-A12B-4629-A30A-09203408B1C8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AHCCCS &amp; KidsCare</a:t>
          </a:r>
          <a:endParaRPr lang="en-US" sz="1200" b="1" dirty="0">
            <a:solidFill>
              <a:schemeClr val="bg1"/>
            </a:solidFill>
          </a:endParaRPr>
        </a:p>
      </dgm:t>
    </dgm:pt>
    <dgm:pt modelId="{63DB9CFE-12E2-415B-8CA7-F5886403823F}" type="parTrans" cxnId="{DA05ED94-4317-4424-ACF3-0597475C9EFF}">
      <dgm:prSet/>
      <dgm:spPr/>
      <dgm:t>
        <a:bodyPr/>
        <a:lstStyle/>
        <a:p>
          <a:endParaRPr lang="en-US"/>
        </a:p>
      </dgm:t>
    </dgm:pt>
    <dgm:pt modelId="{B5A79DF8-103A-4B83-9F89-1263B3B9AA03}" type="sibTrans" cxnId="{DA05ED94-4317-4424-ACF3-0597475C9EFF}">
      <dgm:prSet/>
      <dgm:spPr/>
      <dgm:t>
        <a:bodyPr/>
        <a:lstStyle/>
        <a:p>
          <a:endParaRPr lang="en-US"/>
        </a:p>
      </dgm:t>
    </dgm:pt>
    <dgm:pt modelId="{D53729C5-2CF5-469B-AB3B-38B0D7E1F425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PTC</a:t>
          </a:r>
          <a:endParaRPr lang="en-US" sz="1200" b="1" dirty="0">
            <a:solidFill>
              <a:schemeClr val="bg1"/>
            </a:solidFill>
          </a:endParaRPr>
        </a:p>
      </dgm:t>
    </dgm:pt>
    <dgm:pt modelId="{A6755A12-2426-4F21-A7F9-3F19BE30D8A4}" type="parTrans" cxnId="{E1F47699-442B-4001-9DA4-F8D4BE11F615}">
      <dgm:prSet/>
      <dgm:spPr/>
      <dgm:t>
        <a:bodyPr/>
        <a:lstStyle/>
        <a:p>
          <a:endParaRPr lang="en-US"/>
        </a:p>
      </dgm:t>
    </dgm:pt>
    <dgm:pt modelId="{8B50A44F-C96A-4AC2-9EC3-9A3D2AE8AB57}" type="sibTrans" cxnId="{E1F47699-442B-4001-9DA4-F8D4BE11F615}">
      <dgm:prSet/>
      <dgm:spPr/>
      <dgm:t>
        <a:bodyPr/>
        <a:lstStyle/>
        <a:p>
          <a:endParaRPr lang="en-US"/>
        </a:p>
      </dgm:t>
    </dgm:pt>
    <dgm:pt modelId="{B01BBE0C-DE59-4DF1-9F8C-94D566A124F3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CSR</a:t>
          </a:r>
          <a:endParaRPr lang="en-US" sz="1200" b="1" dirty="0">
            <a:solidFill>
              <a:schemeClr val="bg1"/>
            </a:solidFill>
          </a:endParaRPr>
        </a:p>
      </dgm:t>
    </dgm:pt>
    <dgm:pt modelId="{B4104924-C7F6-4E4A-832C-ECFBA5C8993D}" type="parTrans" cxnId="{97533341-99F0-44B4-B461-E498484AE828}">
      <dgm:prSet/>
      <dgm:spPr/>
      <dgm:t>
        <a:bodyPr/>
        <a:lstStyle/>
        <a:p>
          <a:endParaRPr lang="en-US"/>
        </a:p>
      </dgm:t>
    </dgm:pt>
    <dgm:pt modelId="{EF84561A-1A7E-4B58-81BE-D8C3953A11D0}" type="sibTrans" cxnId="{97533341-99F0-44B4-B461-E498484AE828}">
      <dgm:prSet/>
      <dgm:spPr/>
      <dgm:t>
        <a:bodyPr/>
        <a:lstStyle/>
        <a:p>
          <a:endParaRPr lang="en-US"/>
        </a:p>
      </dgm:t>
    </dgm:pt>
    <dgm:pt modelId="{92C483D5-A438-4389-BEB0-F20446D071DD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Private Insurance (No Subsidy)</a:t>
          </a:r>
          <a:endParaRPr lang="en-US" sz="1200" b="1" dirty="0">
            <a:solidFill>
              <a:schemeClr val="bg1"/>
            </a:solidFill>
          </a:endParaRPr>
        </a:p>
      </dgm:t>
    </dgm:pt>
    <dgm:pt modelId="{64E50592-45C8-464C-9113-97A6440872D5}" type="parTrans" cxnId="{3F580632-7866-46D2-8EEE-CF38A33677B7}">
      <dgm:prSet/>
      <dgm:spPr/>
      <dgm:t>
        <a:bodyPr/>
        <a:lstStyle/>
        <a:p>
          <a:endParaRPr lang="en-US"/>
        </a:p>
      </dgm:t>
    </dgm:pt>
    <dgm:pt modelId="{8F75D074-E867-4305-8362-1B109C3C6E57}" type="sibTrans" cxnId="{3F580632-7866-46D2-8EEE-CF38A33677B7}">
      <dgm:prSet/>
      <dgm:spPr/>
      <dgm:t>
        <a:bodyPr/>
        <a:lstStyle/>
        <a:p>
          <a:endParaRPr lang="en-US"/>
        </a:p>
      </dgm:t>
    </dgm:pt>
    <dgm:pt modelId="{F97D46EF-621C-42F6-A10B-7C3729A73965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</a:rPr>
            <a:t>SHOP</a:t>
          </a:r>
          <a:endParaRPr lang="en-US" sz="1200" b="1" dirty="0">
            <a:solidFill>
              <a:schemeClr val="bg1"/>
            </a:solidFill>
          </a:endParaRPr>
        </a:p>
      </dgm:t>
    </dgm:pt>
    <dgm:pt modelId="{51C5922E-192C-4992-B387-C31DC760EE6A}" type="parTrans" cxnId="{141C9AF3-5CED-4458-BCC3-D570643A16D3}">
      <dgm:prSet/>
      <dgm:spPr/>
      <dgm:t>
        <a:bodyPr/>
        <a:lstStyle/>
        <a:p>
          <a:endParaRPr lang="en-US"/>
        </a:p>
      </dgm:t>
    </dgm:pt>
    <dgm:pt modelId="{B9D7AAA8-0143-4963-A7F2-5DFE67418854}" type="sibTrans" cxnId="{141C9AF3-5CED-4458-BCC3-D570643A16D3}">
      <dgm:prSet/>
      <dgm:spPr/>
      <dgm:t>
        <a:bodyPr/>
        <a:lstStyle/>
        <a:p>
          <a:endParaRPr lang="en-US"/>
        </a:p>
      </dgm:t>
    </dgm:pt>
    <dgm:pt modelId="{1314CD57-ED60-4BCE-95E2-6237AD663420}" type="pres">
      <dgm:prSet presAssocID="{B04E609E-E0A4-4DDE-A87B-C991E519152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E90DEB2-E252-43ED-87F7-CFEA0C9FECE8}" type="pres">
      <dgm:prSet presAssocID="{F0A90CF7-9854-4B67-8EEB-02F64B33F4A4}" presName="Name5" presStyleLbl="vennNode1" presStyleIdx="0" presStyleCnt="9" custLinFactNeighborY="87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B6B550-528F-4601-8546-6AE9C9486068}" type="pres">
      <dgm:prSet presAssocID="{A4E5A9EE-163D-45DF-AB8B-41C880249AD4}" presName="space" presStyleCnt="0"/>
      <dgm:spPr/>
    </dgm:pt>
    <dgm:pt modelId="{6CDF25A4-06E0-4A09-AAAB-5ABF7279CE4C}" type="pres">
      <dgm:prSet presAssocID="{524C08BD-341C-42F4-9E3C-A0F0BDBE4112}" presName="Name5" presStyleLbl="vennNode1" presStyleIdx="1" presStyleCnt="9" custLinFactNeighborY="87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6AF65F-73B2-4277-81E7-F58FE821F0E2}" type="pres">
      <dgm:prSet presAssocID="{57EBBBC5-9DFE-4E19-8BFD-779A8856603B}" presName="space" presStyleCnt="0"/>
      <dgm:spPr/>
    </dgm:pt>
    <dgm:pt modelId="{57DA57C5-F4CC-4D39-860B-D8CB54BA4C5F}" type="pres">
      <dgm:prSet presAssocID="{5A6EBFDF-5009-452D-844C-9A93EA629209}" presName="Name5" presStyleLbl="vennNode1" presStyleIdx="2" presStyleCnt="9" custLinFactNeighborY="87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B76018-3F46-4803-BD3F-A9BD56052290}" type="pres">
      <dgm:prSet presAssocID="{0C8D2365-B3EE-4435-BD85-2D70BEE5C581}" presName="space" presStyleCnt="0"/>
      <dgm:spPr/>
    </dgm:pt>
    <dgm:pt modelId="{8B374FED-E31C-4F4E-B3CA-6B8CDE4F6A06}" type="pres">
      <dgm:prSet presAssocID="{1807989B-0BD5-410F-A9EE-58EFB077742C}" presName="Name5" presStyleLbl="vennNode1" presStyleIdx="3" presStyleCnt="9" custLinFactNeighborY="87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095931-594C-4915-BF14-53979A0C04BD}" type="pres">
      <dgm:prSet presAssocID="{7A21A510-0325-4669-AD3F-74D6B2E5B536}" presName="space" presStyleCnt="0"/>
      <dgm:spPr/>
    </dgm:pt>
    <dgm:pt modelId="{2581657C-4745-4D39-8A40-32A31C00D1FD}" type="pres">
      <dgm:prSet presAssocID="{46578A8F-A12B-4629-A30A-09203408B1C8}" presName="Name5" presStyleLbl="vennNode1" presStyleIdx="4" presStyleCnt="9" custLinFactNeighborY="87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A72958-B745-499D-A25D-148BC25AFC8E}" type="pres">
      <dgm:prSet presAssocID="{B5A79DF8-103A-4B83-9F89-1263B3B9AA03}" presName="space" presStyleCnt="0"/>
      <dgm:spPr/>
    </dgm:pt>
    <dgm:pt modelId="{D8626CA9-57DF-46AD-99DB-0795489847A7}" type="pres">
      <dgm:prSet presAssocID="{D53729C5-2CF5-469B-AB3B-38B0D7E1F425}" presName="Name5" presStyleLbl="vennNode1" presStyleIdx="5" presStyleCnt="9" custLinFactNeighborY="87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8D365A-3CF4-4444-9580-8D583B6D7E83}" type="pres">
      <dgm:prSet presAssocID="{8B50A44F-C96A-4AC2-9EC3-9A3D2AE8AB57}" presName="space" presStyleCnt="0"/>
      <dgm:spPr/>
    </dgm:pt>
    <dgm:pt modelId="{073EFD30-9F9F-45ED-8438-E324DD085F09}" type="pres">
      <dgm:prSet presAssocID="{B01BBE0C-DE59-4DF1-9F8C-94D566A124F3}" presName="Name5" presStyleLbl="vennNode1" presStyleIdx="6" presStyleCnt="9" custLinFactNeighborX="17842" custLinFactNeighborY="89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0B3850-0AE3-4733-9AF1-31E8C7508FCD}" type="pres">
      <dgm:prSet presAssocID="{EF84561A-1A7E-4B58-81BE-D8C3953A11D0}" presName="space" presStyleCnt="0"/>
      <dgm:spPr/>
    </dgm:pt>
    <dgm:pt modelId="{78B713CA-7706-40F5-ABD6-B634A8EDEF82}" type="pres">
      <dgm:prSet presAssocID="{92C483D5-A438-4389-BEB0-F20446D071DD}" presName="Name5" presStyleLbl="vennNode1" presStyleIdx="7" presStyleCnt="9" custLinFactNeighborY="940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1B5144-1620-4E11-BB67-5563F1BE4B63}" type="pres">
      <dgm:prSet presAssocID="{8F75D074-E867-4305-8362-1B109C3C6E57}" presName="space" presStyleCnt="0"/>
      <dgm:spPr/>
    </dgm:pt>
    <dgm:pt modelId="{A975F171-AAC0-4343-950D-B94444414E3B}" type="pres">
      <dgm:prSet presAssocID="{F97D46EF-621C-42F6-A10B-7C3729A73965}" presName="Name5" presStyleLbl="vennNode1" presStyleIdx="8" presStyleCnt="9" custLinFactNeighborY="87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872A69B-FFF9-49C8-BA42-A73DE3BBB382}" type="presOf" srcId="{92C483D5-A438-4389-BEB0-F20446D071DD}" destId="{78B713CA-7706-40F5-ABD6-B634A8EDEF82}" srcOrd="0" destOrd="0" presId="urn:microsoft.com/office/officeart/2005/8/layout/venn3"/>
    <dgm:cxn modelId="{A01E49E7-9DF4-4F0E-BBA8-4C9F7D55056C}" type="presOf" srcId="{F97D46EF-621C-42F6-A10B-7C3729A73965}" destId="{A975F171-AAC0-4343-950D-B94444414E3B}" srcOrd="0" destOrd="0" presId="urn:microsoft.com/office/officeart/2005/8/layout/venn3"/>
    <dgm:cxn modelId="{77E8EEF3-3F62-4FB6-9976-F41F9382382C}" srcId="{B04E609E-E0A4-4DDE-A87B-C991E519152D}" destId="{F0A90CF7-9854-4B67-8EEB-02F64B33F4A4}" srcOrd="0" destOrd="0" parTransId="{8AC77606-1327-4095-A297-2A5A32236B76}" sibTransId="{A4E5A9EE-163D-45DF-AB8B-41C880249AD4}"/>
    <dgm:cxn modelId="{90604A65-BCD7-4FEB-ACA8-DCE0D32963BA}" type="presOf" srcId="{B01BBE0C-DE59-4DF1-9F8C-94D566A124F3}" destId="{073EFD30-9F9F-45ED-8438-E324DD085F09}" srcOrd="0" destOrd="0" presId="urn:microsoft.com/office/officeart/2005/8/layout/venn3"/>
    <dgm:cxn modelId="{EF668183-8879-414B-A42B-002E18AF40F8}" type="presOf" srcId="{D53729C5-2CF5-469B-AB3B-38B0D7E1F425}" destId="{D8626CA9-57DF-46AD-99DB-0795489847A7}" srcOrd="0" destOrd="0" presId="urn:microsoft.com/office/officeart/2005/8/layout/venn3"/>
    <dgm:cxn modelId="{61BFCAA3-90C0-4E3A-A5E8-5EF3CAB4FBF2}" type="presOf" srcId="{524C08BD-341C-42F4-9E3C-A0F0BDBE4112}" destId="{6CDF25A4-06E0-4A09-AAAB-5ABF7279CE4C}" srcOrd="0" destOrd="0" presId="urn:microsoft.com/office/officeart/2005/8/layout/venn3"/>
    <dgm:cxn modelId="{078E5C6C-1226-4603-B75E-E3C65F0EA3C8}" type="presOf" srcId="{46578A8F-A12B-4629-A30A-09203408B1C8}" destId="{2581657C-4745-4D39-8A40-32A31C00D1FD}" srcOrd="0" destOrd="0" presId="urn:microsoft.com/office/officeart/2005/8/layout/venn3"/>
    <dgm:cxn modelId="{D41E6C51-241D-46F2-BE3C-7596EC41B58A}" type="presOf" srcId="{B04E609E-E0A4-4DDE-A87B-C991E519152D}" destId="{1314CD57-ED60-4BCE-95E2-6237AD663420}" srcOrd="0" destOrd="0" presId="urn:microsoft.com/office/officeart/2005/8/layout/venn3"/>
    <dgm:cxn modelId="{1C8C9BF2-C295-4D16-854A-EA27230CE629}" type="presOf" srcId="{F0A90CF7-9854-4B67-8EEB-02F64B33F4A4}" destId="{9E90DEB2-E252-43ED-87F7-CFEA0C9FECE8}" srcOrd="0" destOrd="0" presId="urn:microsoft.com/office/officeart/2005/8/layout/venn3"/>
    <dgm:cxn modelId="{C735E8B2-6461-4576-BF54-B948B83A4AE9}" type="presOf" srcId="{1807989B-0BD5-410F-A9EE-58EFB077742C}" destId="{8B374FED-E31C-4F4E-B3CA-6B8CDE4F6A06}" srcOrd="0" destOrd="0" presId="urn:microsoft.com/office/officeart/2005/8/layout/venn3"/>
    <dgm:cxn modelId="{DA05ED94-4317-4424-ACF3-0597475C9EFF}" srcId="{B04E609E-E0A4-4DDE-A87B-C991E519152D}" destId="{46578A8F-A12B-4629-A30A-09203408B1C8}" srcOrd="4" destOrd="0" parTransId="{63DB9CFE-12E2-415B-8CA7-F5886403823F}" sibTransId="{B5A79DF8-103A-4B83-9F89-1263B3B9AA03}"/>
    <dgm:cxn modelId="{3F580632-7866-46D2-8EEE-CF38A33677B7}" srcId="{B04E609E-E0A4-4DDE-A87B-C991E519152D}" destId="{92C483D5-A438-4389-BEB0-F20446D071DD}" srcOrd="7" destOrd="0" parTransId="{64E50592-45C8-464C-9113-97A6440872D5}" sibTransId="{8F75D074-E867-4305-8362-1B109C3C6E57}"/>
    <dgm:cxn modelId="{141C9AF3-5CED-4458-BCC3-D570643A16D3}" srcId="{B04E609E-E0A4-4DDE-A87B-C991E519152D}" destId="{F97D46EF-621C-42F6-A10B-7C3729A73965}" srcOrd="8" destOrd="0" parTransId="{51C5922E-192C-4992-B387-C31DC760EE6A}" sibTransId="{B9D7AAA8-0143-4963-A7F2-5DFE67418854}"/>
    <dgm:cxn modelId="{AD6BF2AC-B144-45C7-8D80-5494558B72D0}" srcId="{B04E609E-E0A4-4DDE-A87B-C991E519152D}" destId="{1807989B-0BD5-410F-A9EE-58EFB077742C}" srcOrd="3" destOrd="0" parTransId="{3F27043E-14CB-47B3-9C2C-D36FB47668A7}" sibTransId="{7A21A510-0325-4669-AD3F-74D6B2E5B536}"/>
    <dgm:cxn modelId="{8C33B287-49BD-4BBE-BCA4-FF818E7CB556}" srcId="{B04E609E-E0A4-4DDE-A87B-C991E519152D}" destId="{5A6EBFDF-5009-452D-844C-9A93EA629209}" srcOrd="2" destOrd="0" parTransId="{F38FD495-4069-4810-990D-2FB5D47F1D8F}" sibTransId="{0C8D2365-B3EE-4435-BD85-2D70BEE5C581}"/>
    <dgm:cxn modelId="{F5DC7EF0-7288-4F67-9E4C-698146A5E828}" srcId="{B04E609E-E0A4-4DDE-A87B-C991E519152D}" destId="{524C08BD-341C-42F4-9E3C-A0F0BDBE4112}" srcOrd="1" destOrd="0" parTransId="{D6FE34F3-E312-482B-A8A3-8178B4033660}" sibTransId="{57EBBBC5-9DFE-4E19-8BFD-779A8856603B}"/>
    <dgm:cxn modelId="{97533341-99F0-44B4-B461-E498484AE828}" srcId="{B04E609E-E0A4-4DDE-A87B-C991E519152D}" destId="{B01BBE0C-DE59-4DF1-9F8C-94D566A124F3}" srcOrd="6" destOrd="0" parTransId="{B4104924-C7F6-4E4A-832C-ECFBA5C8993D}" sibTransId="{EF84561A-1A7E-4B58-81BE-D8C3953A11D0}"/>
    <dgm:cxn modelId="{FAEB4FB3-A8D9-40F3-BBD9-4D9DDC86D466}" type="presOf" srcId="{5A6EBFDF-5009-452D-844C-9A93EA629209}" destId="{57DA57C5-F4CC-4D39-860B-D8CB54BA4C5F}" srcOrd="0" destOrd="0" presId="urn:microsoft.com/office/officeart/2005/8/layout/venn3"/>
    <dgm:cxn modelId="{E1F47699-442B-4001-9DA4-F8D4BE11F615}" srcId="{B04E609E-E0A4-4DDE-A87B-C991E519152D}" destId="{D53729C5-2CF5-469B-AB3B-38B0D7E1F425}" srcOrd="5" destOrd="0" parTransId="{A6755A12-2426-4F21-A7F9-3F19BE30D8A4}" sibTransId="{8B50A44F-C96A-4AC2-9EC3-9A3D2AE8AB57}"/>
    <dgm:cxn modelId="{9933B94F-E1DB-4302-971B-5003337BBB2D}" type="presParOf" srcId="{1314CD57-ED60-4BCE-95E2-6237AD663420}" destId="{9E90DEB2-E252-43ED-87F7-CFEA0C9FECE8}" srcOrd="0" destOrd="0" presId="urn:microsoft.com/office/officeart/2005/8/layout/venn3"/>
    <dgm:cxn modelId="{518C3011-EC21-47E4-BD2B-62CD8ECBFA51}" type="presParOf" srcId="{1314CD57-ED60-4BCE-95E2-6237AD663420}" destId="{77B6B550-528F-4601-8546-6AE9C9486068}" srcOrd="1" destOrd="0" presId="urn:microsoft.com/office/officeart/2005/8/layout/venn3"/>
    <dgm:cxn modelId="{6B75C8EC-A9B3-437D-BC81-72DC366051E8}" type="presParOf" srcId="{1314CD57-ED60-4BCE-95E2-6237AD663420}" destId="{6CDF25A4-06E0-4A09-AAAB-5ABF7279CE4C}" srcOrd="2" destOrd="0" presId="urn:microsoft.com/office/officeart/2005/8/layout/venn3"/>
    <dgm:cxn modelId="{7A4B9621-9A2D-4514-8D11-7F513CBD88C1}" type="presParOf" srcId="{1314CD57-ED60-4BCE-95E2-6237AD663420}" destId="{886AF65F-73B2-4277-81E7-F58FE821F0E2}" srcOrd="3" destOrd="0" presId="urn:microsoft.com/office/officeart/2005/8/layout/venn3"/>
    <dgm:cxn modelId="{CDCDDF8F-6EE1-4600-BEE2-D5F69A95B3CE}" type="presParOf" srcId="{1314CD57-ED60-4BCE-95E2-6237AD663420}" destId="{57DA57C5-F4CC-4D39-860B-D8CB54BA4C5F}" srcOrd="4" destOrd="0" presId="urn:microsoft.com/office/officeart/2005/8/layout/venn3"/>
    <dgm:cxn modelId="{EAD2264B-983E-4CB7-BBB4-FE019B20FC67}" type="presParOf" srcId="{1314CD57-ED60-4BCE-95E2-6237AD663420}" destId="{16B76018-3F46-4803-BD3F-A9BD56052290}" srcOrd="5" destOrd="0" presId="urn:microsoft.com/office/officeart/2005/8/layout/venn3"/>
    <dgm:cxn modelId="{A39CCCD9-CA4A-47DF-AF00-CA3CE40B4DE9}" type="presParOf" srcId="{1314CD57-ED60-4BCE-95E2-6237AD663420}" destId="{8B374FED-E31C-4F4E-B3CA-6B8CDE4F6A06}" srcOrd="6" destOrd="0" presId="urn:microsoft.com/office/officeart/2005/8/layout/venn3"/>
    <dgm:cxn modelId="{F55B6428-F488-41CC-BE23-DF26E1E41DCB}" type="presParOf" srcId="{1314CD57-ED60-4BCE-95E2-6237AD663420}" destId="{43095931-594C-4915-BF14-53979A0C04BD}" srcOrd="7" destOrd="0" presId="urn:microsoft.com/office/officeart/2005/8/layout/venn3"/>
    <dgm:cxn modelId="{0ED1A75A-2E9E-41AB-AD57-74C000688BAF}" type="presParOf" srcId="{1314CD57-ED60-4BCE-95E2-6237AD663420}" destId="{2581657C-4745-4D39-8A40-32A31C00D1FD}" srcOrd="8" destOrd="0" presId="urn:microsoft.com/office/officeart/2005/8/layout/venn3"/>
    <dgm:cxn modelId="{C096DFBE-D0B8-4042-A905-51A6AC3FA428}" type="presParOf" srcId="{1314CD57-ED60-4BCE-95E2-6237AD663420}" destId="{91A72958-B745-499D-A25D-148BC25AFC8E}" srcOrd="9" destOrd="0" presId="urn:microsoft.com/office/officeart/2005/8/layout/venn3"/>
    <dgm:cxn modelId="{CCB74397-2720-47D9-A5FD-D6DCCA266BEC}" type="presParOf" srcId="{1314CD57-ED60-4BCE-95E2-6237AD663420}" destId="{D8626CA9-57DF-46AD-99DB-0795489847A7}" srcOrd="10" destOrd="0" presId="urn:microsoft.com/office/officeart/2005/8/layout/venn3"/>
    <dgm:cxn modelId="{23FE72FC-33E3-4B19-883E-C39498549262}" type="presParOf" srcId="{1314CD57-ED60-4BCE-95E2-6237AD663420}" destId="{9D8D365A-3CF4-4444-9580-8D583B6D7E83}" srcOrd="11" destOrd="0" presId="urn:microsoft.com/office/officeart/2005/8/layout/venn3"/>
    <dgm:cxn modelId="{F863FD92-4CD2-448A-BA95-3DB4C179BC1B}" type="presParOf" srcId="{1314CD57-ED60-4BCE-95E2-6237AD663420}" destId="{073EFD30-9F9F-45ED-8438-E324DD085F09}" srcOrd="12" destOrd="0" presId="urn:microsoft.com/office/officeart/2005/8/layout/venn3"/>
    <dgm:cxn modelId="{CE7E628C-E638-4617-AF6D-C1D5AAE8AD6D}" type="presParOf" srcId="{1314CD57-ED60-4BCE-95E2-6237AD663420}" destId="{E90B3850-0AE3-4733-9AF1-31E8C7508FCD}" srcOrd="13" destOrd="0" presId="urn:microsoft.com/office/officeart/2005/8/layout/venn3"/>
    <dgm:cxn modelId="{3C4F33D3-4F2D-450A-9292-383510B530C0}" type="presParOf" srcId="{1314CD57-ED60-4BCE-95E2-6237AD663420}" destId="{78B713CA-7706-40F5-ABD6-B634A8EDEF82}" srcOrd="14" destOrd="0" presId="urn:microsoft.com/office/officeart/2005/8/layout/venn3"/>
    <dgm:cxn modelId="{E6AF54A7-E13C-4804-8C73-089DA6A72733}" type="presParOf" srcId="{1314CD57-ED60-4BCE-95E2-6237AD663420}" destId="{101B5144-1620-4E11-BB67-5563F1BE4B63}" srcOrd="15" destOrd="0" presId="urn:microsoft.com/office/officeart/2005/8/layout/venn3"/>
    <dgm:cxn modelId="{09CF29D6-AFB1-41F9-9E09-7D60B4C9D6FA}" type="presParOf" srcId="{1314CD57-ED60-4BCE-95E2-6237AD663420}" destId="{A975F171-AAC0-4343-950D-B94444414E3B}" srcOrd="16" destOrd="0" presId="urn:microsoft.com/office/officeart/2005/8/layout/venn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55BDB06-4D9A-4E7F-9A2C-001865CD0384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9693A5-C862-4C7C-A1A4-591F62CD849D}">
      <dgm:prSet phldrT="[Text]"/>
      <dgm:spPr>
        <a:solidFill>
          <a:srgbClr val="F79443"/>
        </a:solidFill>
      </dgm:spPr>
      <dgm:t>
        <a:bodyPr/>
        <a:lstStyle/>
        <a:p>
          <a:r>
            <a:rPr lang="en-US" dirty="0" smtClean="0"/>
            <a:t>Arizona</a:t>
          </a:r>
          <a:endParaRPr lang="en-US" dirty="0"/>
        </a:p>
      </dgm:t>
    </dgm:pt>
    <dgm:pt modelId="{FF95E562-A7A4-489C-98C0-0BB55CF5681A}" type="parTrans" cxnId="{F0730010-AEF9-4DEA-A218-2038D9E8B736}">
      <dgm:prSet/>
      <dgm:spPr/>
      <dgm:t>
        <a:bodyPr/>
        <a:lstStyle/>
        <a:p>
          <a:endParaRPr lang="en-US"/>
        </a:p>
      </dgm:t>
    </dgm:pt>
    <dgm:pt modelId="{79E4B7BA-BA2A-4DB0-8053-4F2B8ECC12F8}" type="sibTrans" cxnId="{F0730010-AEF9-4DEA-A218-2038D9E8B736}">
      <dgm:prSet/>
      <dgm:spPr/>
      <dgm:t>
        <a:bodyPr/>
        <a:lstStyle/>
        <a:p>
          <a:endParaRPr lang="en-US" dirty="0"/>
        </a:p>
      </dgm:t>
    </dgm:pt>
    <dgm:pt modelId="{B4FB8C0B-7ADE-4EDE-9C6E-F90E7E12270B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dirty="0" smtClean="0"/>
            <a:t>Federally Facilitated Marketplace</a:t>
          </a:r>
          <a:endParaRPr lang="en-US" dirty="0"/>
        </a:p>
      </dgm:t>
    </dgm:pt>
    <dgm:pt modelId="{F912C8BE-6CE6-42FB-9B5E-1F54A4A3AFE7}" type="parTrans" cxnId="{8D80E980-7414-45EC-A044-053DBF0FD1E5}">
      <dgm:prSet/>
      <dgm:spPr/>
      <dgm:t>
        <a:bodyPr/>
        <a:lstStyle/>
        <a:p>
          <a:endParaRPr lang="en-US"/>
        </a:p>
      </dgm:t>
    </dgm:pt>
    <dgm:pt modelId="{44365CEF-085A-454A-AB76-038F16196DB5}" type="sibTrans" cxnId="{8D80E980-7414-45EC-A044-053DBF0FD1E5}">
      <dgm:prSet/>
      <dgm:spPr/>
      <dgm:t>
        <a:bodyPr/>
        <a:lstStyle/>
        <a:p>
          <a:endParaRPr lang="en-US"/>
        </a:p>
      </dgm:t>
    </dgm:pt>
    <dgm:pt modelId="{889461DF-FF9C-4E07-9BCA-3E690B2CFE48}" type="pres">
      <dgm:prSet presAssocID="{C55BDB06-4D9A-4E7F-9A2C-001865CD0384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A62D0D-1DAB-43F7-80C4-343E6898086E}" type="pres">
      <dgm:prSet presAssocID="{B89693A5-C862-4C7C-A1A4-591F62CD849D}" presName="node" presStyleLbl="node1" presStyleIdx="0" presStyleCnt="2" custScaleX="17712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ECB8A7A4-5324-4D71-918A-078142DF0E21}" type="pres">
      <dgm:prSet presAssocID="{79E4B7BA-BA2A-4DB0-8053-4F2B8ECC12F8}" presName="sibTrans" presStyleLbl="sibTrans2D1" presStyleIdx="0" presStyleCnt="1" custAng="10800000" custFlipVert="1" custFlipHor="1" custScaleX="66683" custScaleY="83354" custLinFactNeighborX="-47236" custLinFactNeighborY="10313"/>
      <dgm:spPr/>
      <dgm:t>
        <a:bodyPr/>
        <a:lstStyle/>
        <a:p>
          <a:endParaRPr lang="en-US"/>
        </a:p>
      </dgm:t>
    </dgm:pt>
    <dgm:pt modelId="{6FBAC41A-0880-4119-BD76-F96F6347FFA7}" type="pres">
      <dgm:prSet presAssocID="{79E4B7BA-BA2A-4DB0-8053-4F2B8ECC12F8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9CC9851A-B621-46CF-9116-1BA4D02DE02B}" type="pres">
      <dgm:prSet presAssocID="{B4FB8C0B-7ADE-4EDE-9C6E-F90E7E12270B}" presName="node" presStyleLbl="node1" presStyleIdx="1" presStyleCnt="2" custScaleX="177127" custLinFactNeighborX="3383" custLinFactNeighborY="-68909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</dgm:ptLst>
  <dgm:cxnLst>
    <dgm:cxn modelId="{A5AC0AC8-349C-428B-BD0C-E2103667E528}" type="presOf" srcId="{B4FB8C0B-7ADE-4EDE-9C6E-F90E7E12270B}" destId="{9CC9851A-B621-46CF-9116-1BA4D02DE02B}" srcOrd="0" destOrd="0" presId="urn:microsoft.com/office/officeart/2005/8/layout/process2"/>
    <dgm:cxn modelId="{AC4F71F8-1FE1-4680-B149-EA70A6243DDC}" type="presOf" srcId="{79E4B7BA-BA2A-4DB0-8053-4F2B8ECC12F8}" destId="{ECB8A7A4-5324-4D71-918A-078142DF0E21}" srcOrd="0" destOrd="0" presId="urn:microsoft.com/office/officeart/2005/8/layout/process2"/>
    <dgm:cxn modelId="{49C65359-BE70-49CD-8FCB-F7CC3E884650}" type="presOf" srcId="{C55BDB06-4D9A-4E7F-9A2C-001865CD0384}" destId="{889461DF-FF9C-4E07-9BCA-3E690B2CFE48}" srcOrd="0" destOrd="0" presId="urn:microsoft.com/office/officeart/2005/8/layout/process2"/>
    <dgm:cxn modelId="{8D80E980-7414-45EC-A044-053DBF0FD1E5}" srcId="{C55BDB06-4D9A-4E7F-9A2C-001865CD0384}" destId="{B4FB8C0B-7ADE-4EDE-9C6E-F90E7E12270B}" srcOrd="1" destOrd="0" parTransId="{F912C8BE-6CE6-42FB-9B5E-1F54A4A3AFE7}" sibTransId="{44365CEF-085A-454A-AB76-038F16196DB5}"/>
    <dgm:cxn modelId="{F0730010-AEF9-4DEA-A218-2038D9E8B736}" srcId="{C55BDB06-4D9A-4E7F-9A2C-001865CD0384}" destId="{B89693A5-C862-4C7C-A1A4-591F62CD849D}" srcOrd="0" destOrd="0" parTransId="{FF95E562-A7A4-489C-98C0-0BB55CF5681A}" sibTransId="{79E4B7BA-BA2A-4DB0-8053-4F2B8ECC12F8}"/>
    <dgm:cxn modelId="{86B11E14-A2DE-4062-8E2A-BBFCACD36EF2}" type="presOf" srcId="{79E4B7BA-BA2A-4DB0-8053-4F2B8ECC12F8}" destId="{6FBAC41A-0880-4119-BD76-F96F6347FFA7}" srcOrd="1" destOrd="0" presId="urn:microsoft.com/office/officeart/2005/8/layout/process2"/>
    <dgm:cxn modelId="{AE9D0525-D79A-4B0E-AEC7-E724E8988FE5}" type="presOf" srcId="{B89693A5-C862-4C7C-A1A4-591F62CD849D}" destId="{AFA62D0D-1DAB-43F7-80C4-343E6898086E}" srcOrd="0" destOrd="0" presId="urn:microsoft.com/office/officeart/2005/8/layout/process2"/>
    <dgm:cxn modelId="{AB719FAD-A3CD-4693-B087-E3BEE524E149}" type="presParOf" srcId="{889461DF-FF9C-4E07-9BCA-3E690B2CFE48}" destId="{AFA62D0D-1DAB-43F7-80C4-343E6898086E}" srcOrd="0" destOrd="0" presId="urn:microsoft.com/office/officeart/2005/8/layout/process2"/>
    <dgm:cxn modelId="{3D86454D-50C4-4345-922B-E04922475840}" type="presParOf" srcId="{889461DF-FF9C-4E07-9BCA-3E690B2CFE48}" destId="{ECB8A7A4-5324-4D71-918A-078142DF0E21}" srcOrd="1" destOrd="0" presId="urn:microsoft.com/office/officeart/2005/8/layout/process2"/>
    <dgm:cxn modelId="{6435AE04-C82A-4D46-8C7A-31581C115B47}" type="presParOf" srcId="{ECB8A7A4-5324-4D71-918A-078142DF0E21}" destId="{6FBAC41A-0880-4119-BD76-F96F6347FFA7}" srcOrd="0" destOrd="0" presId="urn:microsoft.com/office/officeart/2005/8/layout/process2"/>
    <dgm:cxn modelId="{BB6C8E2B-D65C-4C53-9364-B9E68A491946}" type="presParOf" srcId="{889461DF-FF9C-4E07-9BCA-3E690B2CFE48}" destId="{9CC9851A-B621-46CF-9116-1BA4D02DE02B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ED0A5686-E3A3-4F80-B851-584AAFB7AE93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939B6F1-D94F-4120-A3E9-B1FEE488E7D4}">
      <dgm:prSet custT="1"/>
      <dgm:spPr/>
      <dgm:t>
        <a:bodyPr/>
        <a:lstStyle/>
        <a:p>
          <a:r>
            <a:rPr lang="en-US" sz="2000" dirty="0" smtClean="0"/>
            <a:t>Application data will be transferred electronically.</a:t>
          </a:r>
          <a:endParaRPr lang="en-US" sz="2000" dirty="0"/>
        </a:p>
      </dgm:t>
    </dgm:pt>
    <dgm:pt modelId="{4CCEE7EC-0A3D-4EA7-B3E3-C4ECC5ED8839}" type="parTrans" cxnId="{A56DCE09-7CD6-4797-AA91-928499E0944E}">
      <dgm:prSet/>
      <dgm:spPr/>
      <dgm:t>
        <a:bodyPr/>
        <a:lstStyle/>
        <a:p>
          <a:endParaRPr lang="en-US"/>
        </a:p>
      </dgm:t>
    </dgm:pt>
    <dgm:pt modelId="{33C7FB85-37BC-4940-821F-A448C8EA3F87}" type="sibTrans" cxnId="{A56DCE09-7CD6-4797-AA91-928499E0944E}">
      <dgm:prSet/>
      <dgm:spPr/>
      <dgm:t>
        <a:bodyPr/>
        <a:lstStyle/>
        <a:p>
          <a:endParaRPr lang="en-US"/>
        </a:p>
      </dgm:t>
    </dgm:pt>
    <dgm:pt modelId="{11E46F6D-D46B-4F42-AFD1-652F902A33FC}">
      <dgm:prSet phldrT="[Text]" custT="1"/>
      <dgm:spPr/>
      <dgm:t>
        <a:bodyPr/>
        <a:lstStyle/>
        <a:p>
          <a:r>
            <a:rPr lang="en-US" sz="2000" dirty="0" smtClean="0"/>
            <a:t>Arizona intends to transfer data to the FFM in real time.</a:t>
          </a:r>
          <a:endParaRPr lang="en-US" sz="2000" dirty="0"/>
        </a:p>
      </dgm:t>
    </dgm:pt>
    <dgm:pt modelId="{DA1AB5D8-9045-40CD-91D4-F7A15CEB887B}" type="parTrans" cxnId="{6845E2E9-6896-4CB1-8D9F-E4630C1F1E23}">
      <dgm:prSet/>
      <dgm:spPr/>
      <dgm:t>
        <a:bodyPr/>
        <a:lstStyle/>
        <a:p>
          <a:endParaRPr lang="en-US"/>
        </a:p>
      </dgm:t>
    </dgm:pt>
    <dgm:pt modelId="{0DD85770-15EB-46B7-9BA7-60954438C593}" type="sibTrans" cxnId="{6845E2E9-6896-4CB1-8D9F-E4630C1F1E23}">
      <dgm:prSet/>
      <dgm:spPr/>
      <dgm:t>
        <a:bodyPr/>
        <a:lstStyle/>
        <a:p>
          <a:endParaRPr lang="en-US"/>
        </a:p>
      </dgm:t>
    </dgm:pt>
    <dgm:pt modelId="{3A9B0D3D-C77D-4FC3-9323-A07FF3494C6A}">
      <dgm:prSet phldrT="[Text]" custT="1"/>
      <dgm:spPr/>
      <dgm:t>
        <a:bodyPr/>
        <a:lstStyle/>
        <a:p>
          <a:r>
            <a:rPr lang="en-US" sz="2000" dirty="0" smtClean="0"/>
            <a:t>The FFM process is still in development</a:t>
          </a:r>
          <a:r>
            <a:rPr lang="en-US" sz="1900" dirty="0" smtClean="0"/>
            <a:t>.</a:t>
          </a:r>
          <a:endParaRPr lang="en-US" sz="1900" dirty="0"/>
        </a:p>
      </dgm:t>
    </dgm:pt>
    <dgm:pt modelId="{C9AEDAC7-5505-450D-9A5F-FCA0344ECA47}" type="parTrans" cxnId="{50D11B81-E2B9-4C2F-9B6D-5D4C99289514}">
      <dgm:prSet/>
      <dgm:spPr/>
      <dgm:t>
        <a:bodyPr/>
        <a:lstStyle/>
        <a:p>
          <a:endParaRPr lang="en-US"/>
        </a:p>
      </dgm:t>
    </dgm:pt>
    <dgm:pt modelId="{D2C8CFA7-9C44-4371-929B-FD5727665512}" type="sibTrans" cxnId="{50D11B81-E2B9-4C2F-9B6D-5D4C99289514}">
      <dgm:prSet/>
      <dgm:spPr/>
      <dgm:t>
        <a:bodyPr/>
        <a:lstStyle/>
        <a:p>
          <a:endParaRPr lang="en-US"/>
        </a:p>
      </dgm:t>
    </dgm:pt>
    <dgm:pt modelId="{819B927F-F964-4F04-B610-B217105C395E}" type="pres">
      <dgm:prSet presAssocID="{ED0A5686-E3A3-4F80-B851-584AAFB7AE9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59D5FE-E71D-46C6-9FDC-8660E8C07B2C}" type="pres">
      <dgm:prSet presAssocID="{C939B6F1-D94F-4120-A3E9-B1FEE488E7D4}" presName="parentLin" presStyleCnt="0"/>
      <dgm:spPr/>
    </dgm:pt>
    <dgm:pt modelId="{F64F7E5F-C3B6-4495-8C32-35A9D847E1FD}" type="pres">
      <dgm:prSet presAssocID="{C939B6F1-D94F-4120-A3E9-B1FEE488E7D4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2401F50-946E-4E36-952E-F792A72971D3}" type="pres">
      <dgm:prSet presAssocID="{C939B6F1-D94F-4120-A3E9-B1FEE488E7D4}" presName="parentText" presStyleLbl="node1" presStyleIdx="0" presStyleCnt="3" custScaleY="9128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E2080A-BB0C-4F91-A3F7-718A4C957038}" type="pres">
      <dgm:prSet presAssocID="{C939B6F1-D94F-4120-A3E9-B1FEE488E7D4}" presName="negativeSpace" presStyleCnt="0"/>
      <dgm:spPr/>
    </dgm:pt>
    <dgm:pt modelId="{1E1F8FE3-930F-4F7A-AFB5-B537D1524482}" type="pres">
      <dgm:prSet presAssocID="{C939B6F1-D94F-4120-A3E9-B1FEE488E7D4}" presName="childText" presStyleLbl="conFgAcc1" presStyleIdx="0" presStyleCnt="3" custLinFactNeighborX="1064">
        <dgm:presLayoutVars>
          <dgm:bulletEnabled val="1"/>
        </dgm:presLayoutVars>
      </dgm:prSet>
      <dgm:spPr/>
    </dgm:pt>
    <dgm:pt modelId="{3702DFDC-A5F0-42A2-AEB0-EB42D99990A5}" type="pres">
      <dgm:prSet presAssocID="{33C7FB85-37BC-4940-821F-A448C8EA3F87}" presName="spaceBetweenRectangles" presStyleCnt="0"/>
      <dgm:spPr/>
    </dgm:pt>
    <dgm:pt modelId="{40613784-E20C-42AE-837F-C70277728FE9}" type="pres">
      <dgm:prSet presAssocID="{11E46F6D-D46B-4F42-AFD1-652F902A33FC}" presName="parentLin" presStyleCnt="0"/>
      <dgm:spPr/>
    </dgm:pt>
    <dgm:pt modelId="{9B2BAE23-0A36-4FD4-A492-428E1FF21B84}" type="pres">
      <dgm:prSet presAssocID="{11E46F6D-D46B-4F42-AFD1-652F902A33FC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FB09805E-A21A-4BA8-9BFF-7DC80D4256D0}" type="pres">
      <dgm:prSet presAssocID="{11E46F6D-D46B-4F42-AFD1-652F902A33FC}" presName="parentText" presStyleLbl="node1" presStyleIdx="1" presStyleCnt="3" custScaleY="12329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EE7BF3-75A4-4D86-838E-59C599BE9B70}" type="pres">
      <dgm:prSet presAssocID="{11E46F6D-D46B-4F42-AFD1-652F902A33FC}" presName="negativeSpace" presStyleCnt="0"/>
      <dgm:spPr/>
    </dgm:pt>
    <dgm:pt modelId="{C51EEE90-16C3-47D6-8C33-BD66A8BF24CB}" type="pres">
      <dgm:prSet presAssocID="{11E46F6D-D46B-4F42-AFD1-652F902A33FC}" presName="childText" presStyleLbl="conFgAcc1" presStyleIdx="1" presStyleCnt="3">
        <dgm:presLayoutVars>
          <dgm:bulletEnabled val="1"/>
        </dgm:presLayoutVars>
      </dgm:prSet>
      <dgm:spPr/>
    </dgm:pt>
    <dgm:pt modelId="{40709EBA-BED8-44E4-9DA9-641BEFD3FC08}" type="pres">
      <dgm:prSet presAssocID="{0DD85770-15EB-46B7-9BA7-60954438C593}" presName="spaceBetweenRectangles" presStyleCnt="0"/>
      <dgm:spPr/>
    </dgm:pt>
    <dgm:pt modelId="{5AD27856-B5D3-41B2-AB3B-E6A3F79FA163}" type="pres">
      <dgm:prSet presAssocID="{3A9B0D3D-C77D-4FC3-9323-A07FF3494C6A}" presName="parentLin" presStyleCnt="0"/>
      <dgm:spPr/>
    </dgm:pt>
    <dgm:pt modelId="{3DC60201-87F6-4168-8535-D485E227BDCD}" type="pres">
      <dgm:prSet presAssocID="{3A9B0D3D-C77D-4FC3-9323-A07FF3494C6A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36128420-B490-4569-B799-D861518DE8D4}" type="pres">
      <dgm:prSet presAssocID="{3A9B0D3D-C77D-4FC3-9323-A07FF3494C6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B7094B-2B94-45A7-A4FB-E70D9F2095DB}" type="pres">
      <dgm:prSet presAssocID="{3A9B0D3D-C77D-4FC3-9323-A07FF3494C6A}" presName="negativeSpace" presStyleCnt="0"/>
      <dgm:spPr/>
    </dgm:pt>
    <dgm:pt modelId="{1A24C12D-781A-4FB5-A476-781B5F38A60E}" type="pres">
      <dgm:prSet presAssocID="{3A9B0D3D-C77D-4FC3-9323-A07FF3494C6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56DCE09-7CD6-4797-AA91-928499E0944E}" srcId="{ED0A5686-E3A3-4F80-B851-584AAFB7AE93}" destId="{C939B6F1-D94F-4120-A3E9-B1FEE488E7D4}" srcOrd="0" destOrd="0" parTransId="{4CCEE7EC-0A3D-4EA7-B3E3-C4ECC5ED8839}" sibTransId="{33C7FB85-37BC-4940-821F-A448C8EA3F87}"/>
    <dgm:cxn modelId="{BBF4FC02-DDB5-4EAB-B742-BA7B7A143217}" type="presOf" srcId="{3A9B0D3D-C77D-4FC3-9323-A07FF3494C6A}" destId="{3DC60201-87F6-4168-8535-D485E227BDCD}" srcOrd="0" destOrd="0" presId="urn:microsoft.com/office/officeart/2005/8/layout/list1"/>
    <dgm:cxn modelId="{50D11B81-E2B9-4C2F-9B6D-5D4C99289514}" srcId="{ED0A5686-E3A3-4F80-B851-584AAFB7AE93}" destId="{3A9B0D3D-C77D-4FC3-9323-A07FF3494C6A}" srcOrd="2" destOrd="0" parTransId="{C9AEDAC7-5505-450D-9A5F-FCA0344ECA47}" sibTransId="{D2C8CFA7-9C44-4371-929B-FD5727665512}"/>
    <dgm:cxn modelId="{96F1BCCC-27AE-4DEF-8F52-B5ADEA88964C}" type="presOf" srcId="{C939B6F1-D94F-4120-A3E9-B1FEE488E7D4}" destId="{F64F7E5F-C3B6-4495-8C32-35A9D847E1FD}" srcOrd="0" destOrd="0" presId="urn:microsoft.com/office/officeart/2005/8/layout/list1"/>
    <dgm:cxn modelId="{A6411693-CD68-4F44-8E01-FC6E2E96056D}" type="presOf" srcId="{C939B6F1-D94F-4120-A3E9-B1FEE488E7D4}" destId="{92401F50-946E-4E36-952E-F792A72971D3}" srcOrd="1" destOrd="0" presId="urn:microsoft.com/office/officeart/2005/8/layout/list1"/>
    <dgm:cxn modelId="{643BC379-03C0-4508-BD5A-B77B3A242F62}" type="presOf" srcId="{ED0A5686-E3A3-4F80-B851-584AAFB7AE93}" destId="{819B927F-F964-4F04-B610-B217105C395E}" srcOrd="0" destOrd="0" presId="urn:microsoft.com/office/officeart/2005/8/layout/list1"/>
    <dgm:cxn modelId="{BEE95E79-E9F8-40F1-8280-2BBEF9C136CD}" type="presOf" srcId="{11E46F6D-D46B-4F42-AFD1-652F902A33FC}" destId="{9B2BAE23-0A36-4FD4-A492-428E1FF21B84}" srcOrd="0" destOrd="0" presId="urn:microsoft.com/office/officeart/2005/8/layout/list1"/>
    <dgm:cxn modelId="{D6E60310-A4A0-4B3A-873E-9236877FDD14}" type="presOf" srcId="{3A9B0D3D-C77D-4FC3-9323-A07FF3494C6A}" destId="{36128420-B490-4569-B799-D861518DE8D4}" srcOrd="1" destOrd="0" presId="urn:microsoft.com/office/officeart/2005/8/layout/list1"/>
    <dgm:cxn modelId="{D9964B21-C3A1-4303-A758-DC555410E607}" type="presOf" srcId="{11E46F6D-D46B-4F42-AFD1-652F902A33FC}" destId="{FB09805E-A21A-4BA8-9BFF-7DC80D4256D0}" srcOrd="1" destOrd="0" presId="urn:microsoft.com/office/officeart/2005/8/layout/list1"/>
    <dgm:cxn modelId="{6845E2E9-6896-4CB1-8D9F-E4630C1F1E23}" srcId="{ED0A5686-E3A3-4F80-B851-584AAFB7AE93}" destId="{11E46F6D-D46B-4F42-AFD1-652F902A33FC}" srcOrd="1" destOrd="0" parTransId="{DA1AB5D8-9045-40CD-91D4-F7A15CEB887B}" sibTransId="{0DD85770-15EB-46B7-9BA7-60954438C593}"/>
    <dgm:cxn modelId="{7DD909ED-3043-492C-9B3E-5030BF0AB67D}" type="presParOf" srcId="{819B927F-F964-4F04-B610-B217105C395E}" destId="{A659D5FE-E71D-46C6-9FDC-8660E8C07B2C}" srcOrd="0" destOrd="0" presId="urn:microsoft.com/office/officeart/2005/8/layout/list1"/>
    <dgm:cxn modelId="{1A83EEF6-CED3-467A-BDC6-DA96BB32681A}" type="presParOf" srcId="{A659D5FE-E71D-46C6-9FDC-8660E8C07B2C}" destId="{F64F7E5F-C3B6-4495-8C32-35A9D847E1FD}" srcOrd="0" destOrd="0" presId="urn:microsoft.com/office/officeart/2005/8/layout/list1"/>
    <dgm:cxn modelId="{41F998BD-9753-4BC3-9E83-9354AD7D2954}" type="presParOf" srcId="{A659D5FE-E71D-46C6-9FDC-8660E8C07B2C}" destId="{92401F50-946E-4E36-952E-F792A72971D3}" srcOrd="1" destOrd="0" presId="urn:microsoft.com/office/officeart/2005/8/layout/list1"/>
    <dgm:cxn modelId="{E440BCBE-B338-4897-A048-161772102D14}" type="presParOf" srcId="{819B927F-F964-4F04-B610-B217105C395E}" destId="{FEE2080A-BB0C-4F91-A3F7-718A4C957038}" srcOrd="1" destOrd="0" presId="urn:microsoft.com/office/officeart/2005/8/layout/list1"/>
    <dgm:cxn modelId="{D1497829-263F-4182-A9FF-EB032CD17A80}" type="presParOf" srcId="{819B927F-F964-4F04-B610-B217105C395E}" destId="{1E1F8FE3-930F-4F7A-AFB5-B537D1524482}" srcOrd="2" destOrd="0" presId="urn:microsoft.com/office/officeart/2005/8/layout/list1"/>
    <dgm:cxn modelId="{FA6773EE-9848-4D88-B4AC-E3A6F59DD70A}" type="presParOf" srcId="{819B927F-F964-4F04-B610-B217105C395E}" destId="{3702DFDC-A5F0-42A2-AEB0-EB42D99990A5}" srcOrd="3" destOrd="0" presId="urn:microsoft.com/office/officeart/2005/8/layout/list1"/>
    <dgm:cxn modelId="{C95E46CE-01D3-4F30-BA88-3F204D5F3339}" type="presParOf" srcId="{819B927F-F964-4F04-B610-B217105C395E}" destId="{40613784-E20C-42AE-837F-C70277728FE9}" srcOrd="4" destOrd="0" presId="urn:microsoft.com/office/officeart/2005/8/layout/list1"/>
    <dgm:cxn modelId="{7121B82F-9FFB-4981-93EE-E372449F753A}" type="presParOf" srcId="{40613784-E20C-42AE-837F-C70277728FE9}" destId="{9B2BAE23-0A36-4FD4-A492-428E1FF21B84}" srcOrd="0" destOrd="0" presId="urn:microsoft.com/office/officeart/2005/8/layout/list1"/>
    <dgm:cxn modelId="{5326A4FC-BFEF-4181-A731-5D4A8282FC6E}" type="presParOf" srcId="{40613784-E20C-42AE-837F-C70277728FE9}" destId="{FB09805E-A21A-4BA8-9BFF-7DC80D4256D0}" srcOrd="1" destOrd="0" presId="urn:microsoft.com/office/officeart/2005/8/layout/list1"/>
    <dgm:cxn modelId="{2049BEEA-DD8B-4874-8F6E-7CBA82AB8F70}" type="presParOf" srcId="{819B927F-F964-4F04-B610-B217105C395E}" destId="{5CEE7BF3-75A4-4D86-838E-59C599BE9B70}" srcOrd="5" destOrd="0" presId="urn:microsoft.com/office/officeart/2005/8/layout/list1"/>
    <dgm:cxn modelId="{02AC0D0F-BA91-411C-A1F6-D30217C2455A}" type="presParOf" srcId="{819B927F-F964-4F04-B610-B217105C395E}" destId="{C51EEE90-16C3-47D6-8C33-BD66A8BF24CB}" srcOrd="6" destOrd="0" presId="urn:microsoft.com/office/officeart/2005/8/layout/list1"/>
    <dgm:cxn modelId="{F2F2A73D-31C8-4224-9A1F-34C8C9378BB1}" type="presParOf" srcId="{819B927F-F964-4F04-B610-B217105C395E}" destId="{40709EBA-BED8-44E4-9DA9-641BEFD3FC08}" srcOrd="7" destOrd="0" presId="urn:microsoft.com/office/officeart/2005/8/layout/list1"/>
    <dgm:cxn modelId="{84928DDA-0644-4379-ACA8-B8F477B0AB86}" type="presParOf" srcId="{819B927F-F964-4F04-B610-B217105C395E}" destId="{5AD27856-B5D3-41B2-AB3B-E6A3F79FA163}" srcOrd="8" destOrd="0" presId="urn:microsoft.com/office/officeart/2005/8/layout/list1"/>
    <dgm:cxn modelId="{A61C865B-5DB8-461D-B86A-04C920BB01AB}" type="presParOf" srcId="{5AD27856-B5D3-41B2-AB3B-E6A3F79FA163}" destId="{3DC60201-87F6-4168-8535-D485E227BDCD}" srcOrd="0" destOrd="0" presId="urn:microsoft.com/office/officeart/2005/8/layout/list1"/>
    <dgm:cxn modelId="{6FA48887-8F65-4269-8262-2CC1A7446619}" type="presParOf" srcId="{5AD27856-B5D3-41B2-AB3B-E6A3F79FA163}" destId="{36128420-B490-4569-B799-D861518DE8D4}" srcOrd="1" destOrd="0" presId="urn:microsoft.com/office/officeart/2005/8/layout/list1"/>
    <dgm:cxn modelId="{9E98E41B-17E6-43C6-AE1D-465805DBE165}" type="presParOf" srcId="{819B927F-F964-4F04-B610-B217105C395E}" destId="{39B7094B-2B94-45A7-A4FB-E70D9F2095DB}" srcOrd="9" destOrd="0" presId="urn:microsoft.com/office/officeart/2005/8/layout/list1"/>
    <dgm:cxn modelId="{0581EC5E-7FF5-4078-9479-BEC72C77DF37}" type="presParOf" srcId="{819B927F-F964-4F04-B610-B217105C395E}" destId="{1A24C12D-781A-4FB5-A476-781B5F38A60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842B3150-9455-4E8D-B374-144AFFBB4A2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2BDA73-050A-4476-9518-476B97743DDB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/>
            <a:t>Community-Based Assistor Training and Support</a:t>
          </a:r>
          <a:endParaRPr lang="en-US" dirty="0"/>
        </a:p>
      </dgm:t>
    </dgm:pt>
    <dgm:pt modelId="{827F0323-893C-4B28-979C-4C3221E1ECE8}" type="parTrans" cxnId="{0F25F53B-A590-4DE9-BBA1-32C86E410C6C}">
      <dgm:prSet/>
      <dgm:spPr/>
      <dgm:t>
        <a:bodyPr/>
        <a:lstStyle/>
        <a:p>
          <a:endParaRPr lang="en-US"/>
        </a:p>
      </dgm:t>
    </dgm:pt>
    <dgm:pt modelId="{03FAC6A5-575F-47C2-AE6B-D58F765E8E57}" type="sibTrans" cxnId="{0F25F53B-A590-4DE9-BBA1-32C86E410C6C}">
      <dgm:prSet/>
      <dgm:spPr/>
      <dgm:t>
        <a:bodyPr/>
        <a:lstStyle/>
        <a:p>
          <a:endParaRPr lang="en-US"/>
        </a:p>
      </dgm:t>
    </dgm:pt>
    <dgm:pt modelId="{E0272C67-FE18-4A01-9B14-7E171C460A9B}">
      <dgm:prSet/>
      <dgm:spPr>
        <a:solidFill>
          <a:srgbClr val="537ABA"/>
        </a:solidFill>
      </dgm:spPr>
      <dgm:t>
        <a:bodyPr/>
        <a:lstStyle/>
        <a:p>
          <a:r>
            <a:rPr lang="en-US" b="1" dirty="0" smtClean="0"/>
            <a:t>The following features and capabilities will be offered in association with Health-e-Arizona Plus</a:t>
          </a:r>
        </a:p>
      </dgm:t>
    </dgm:pt>
    <dgm:pt modelId="{5B5013A2-E25C-45B7-B7C9-D7DFDB8EF1C8}" type="parTrans" cxnId="{591F1509-5ACD-4DF0-BCE8-C32E28BD080A}">
      <dgm:prSet/>
      <dgm:spPr/>
      <dgm:t>
        <a:bodyPr/>
        <a:lstStyle/>
        <a:p>
          <a:endParaRPr lang="en-US"/>
        </a:p>
      </dgm:t>
    </dgm:pt>
    <dgm:pt modelId="{6DE73A94-F826-4336-87EB-BD088F31C012}" type="sibTrans" cxnId="{591F1509-5ACD-4DF0-BCE8-C32E28BD080A}">
      <dgm:prSet/>
      <dgm:spPr/>
      <dgm:t>
        <a:bodyPr/>
        <a:lstStyle/>
        <a:p>
          <a:endParaRPr lang="en-US"/>
        </a:p>
      </dgm:t>
    </dgm:pt>
    <dgm:pt modelId="{09DBDC85-BC69-4D29-A877-5F1FC13B2BD5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/>
            <a:t>Consumer Supports such as:</a:t>
          </a:r>
        </a:p>
      </dgm:t>
    </dgm:pt>
    <dgm:pt modelId="{63202EF4-3600-4E79-A6EB-AD80303F6402}" type="parTrans" cxnId="{797CD54E-1A5A-409A-A893-32BA8F702525}">
      <dgm:prSet/>
      <dgm:spPr/>
      <dgm:t>
        <a:bodyPr/>
        <a:lstStyle/>
        <a:p>
          <a:endParaRPr lang="en-US"/>
        </a:p>
      </dgm:t>
    </dgm:pt>
    <dgm:pt modelId="{BFCF3208-039C-42C4-8D45-643E785E82B9}" type="sibTrans" cxnId="{797CD54E-1A5A-409A-A893-32BA8F702525}">
      <dgm:prSet/>
      <dgm:spPr/>
      <dgm:t>
        <a:bodyPr/>
        <a:lstStyle/>
        <a:p>
          <a:endParaRPr lang="en-US"/>
        </a:p>
      </dgm:t>
    </dgm:pt>
    <dgm:pt modelId="{A745F0BF-F5FE-42C2-81F0-CD832EE42437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/>
            <a:t>Interactive Voice Response (IVR)</a:t>
          </a:r>
        </a:p>
      </dgm:t>
    </dgm:pt>
    <dgm:pt modelId="{EF07A797-B2BC-4C33-A5BE-32168EBECE38}" type="parTrans" cxnId="{4D199322-4BDD-4152-82A6-9A07DC4AB1F7}">
      <dgm:prSet/>
      <dgm:spPr/>
      <dgm:t>
        <a:bodyPr/>
        <a:lstStyle/>
        <a:p>
          <a:endParaRPr lang="en-US"/>
        </a:p>
      </dgm:t>
    </dgm:pt>
    <dgm:pt modelId="{6C765F1B-353A-43E2-B2B9-1BDBEEE58D4D}" type="sibTrans" cxnId="{4D199322-4BDD-4152-82A6-9A07DC4AB1F7}">
      <dgm:prSet/>
      <dgm:spPr/>
      <dgm:t>
        <a:bodyPr/>
        <a:lstStyle/>
        <a:p>
          <a:endParaRPr lang="en-US"/>
        </a:p>
      </dgm:t>
    </dgm:pt>
    <dgm:pt modelId="{13572E4A-2DA6-4FE9-BD9E-DB242BE64C39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/>
            <a:t>Call Center</a:t>
          </a:r>
        </a:p>
      </dgm:t>
    </dgm:pt>
    <dgm:pt modelId="{90DEDEF3-AF8B-43B4-B255-05803DF5165F}" type="parTrans" cxnId="{78E045C6-61E6-48F3-B70B-6464555EA09C}">
      <dgm:prSet/>
      <dgm:spPr/>
      <dgm:t>
        <a:bodyPr/>
        <a:lstStyle/>
        <a:p>
          <a:endParaRPr lang="en-US"/>
        </a:p>
      </dgm:t>
    </dgm:pt>
    <dgm:pt modelId="{6DE3E682-C046-4BB4-945A-B6BFA1A4114B}" type="sibTrans" cxnId="{78E045C6-61E6-48F3-B70B-6464555EA09C}">
      <dgm:prSet/>
      <dgm:spPr/>
      <dgm:t>
        <a:bodyPr/>
        <a:lstStyle/>
        <a:p>
          <a:endParaRPr lang="en-US"/>
        </a:p>
      </dgm:t>
    </dgm:pt>
    <dgm:pt modelId="{67844A3D-5F7D-4C40-BC28-5356FDED97B9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/>
            <a:t>Frequently Asked Questions</a:t>
          </a:r>
        </a:p>
      </dgm:t>
    </dgm:pt>
    <dgm:pt modelId="{7E2AB734-5AC6-43A1-AFC2-835E7731864C}" type="parTrans" cxnId="{5B0B8254-BF90-47F8-85EE-9C9ADEC1E867}">
      <dgm:prSet/>
      <dgm:spPr/>
      <dgm:t>
        <a:bodyPr/>
        <a:lstStyle/>
        <a:p>
          <a:endParaRPr lang="en-US"/>
        </a:p>
      </dgm:t>
    </dgm:pt>
    <dgm:pt modelId="{16E75E66-664B-4A51-9DCB-71E1A0AEE3B7}" type="sibTrans" cxnId="{5B0B8254-BF90-47F8-85EE-9C9ADEC1E867}">
      <dgm:prSet/>
      <dgm:spPr/>
      <dgm:t>
        <a:bodyPr/>
        <a:lstStyle/>
        <a:p>
          <a:endParaRPr lang="en-US"/>
        </a:p>
      </dgm:t>
    </dgm:pt>
    <dgm:pt modelId="{ED845F55-E9CA-4B82-A9FF-CA82ABF08B3E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/>
            <a:t>Help Text</a:t>
          </a:r>
        </a:p>
      </dgm:t>
    </dgm:pt>
    <dgm:pt modelId="{828CFCF2-F9ED-42A5-9CDF-AFEF2C897532}" type="parTrans" cxnId="{5DC1D1C3-901D-4276-93FB-4E9B547599B1}">
      <dgm:prSet/>
      <dgm:spPr/>
      <dgm:t>
        <a:bodyPr/>
        <a:lstStyle/>
        <a:p>
          <a:endParaRPr lang="en-US"/>
        </a:p>
      </dgm:t>
    </dgm:pt>
    <dgm:pt modelId="{FF4576AC-52D0-4F45-AAD4-875D9B4EAAAC}" type="sibTrans" cxnId="{5DC1D1C3-901D-4276-93FB-4E9B547599B1}">
      <dgm:prSet/>
      <dgm:spPr/>
      <dgm:t>
        <a:bodyPr/>
        <a:lstStyle/>
        <a:p>
          <a:endParaRPr lang="en-US"/>
        </a:p>
      </dgm:t>
    </dgm:pt>
    <dgm:pt modelId="{C1BD24F9-3A4E-4CF3-B894-9056634E9BF5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/>
            <a:t>Learn More information links</a:t>
          </a:r>
        </a:p>
      </dgm:t>
    </dgm:pt>
    <dgm:pt modelId="{CD4404AE-D8CD-4755-A8DE-CD31290D2435}" type="parTrans" cxnId="{654C1096-A8FB-4D04-B17B-741CA0C5EE5B}">
      <dgm:prSet/>
      <dgm:spPr/>
      <dgm:t>
        <a:bodyPr/>
        <a:lstStyle/>
        <a:p>
          <a:endParaRPr lang="en-US"/>
        </a:p>
      </dgm:t>
    </dgm:pt>
    <dgm:pt modelId="{857EFA01-4E14-4C50-9201-CFF4791DA3C7}" type="sibTrans" cxnId="{654C1096-A8FB-4D04-B17B-741CA0C5EE5B}">
      <dgm:prSet/>
      <dgm:spPr/>
      <dgm:t>
        <a:bodyPr/>
        <a:lstStyle/>
        <a:p>
          <a:endParaRPr lang="en-US"/>
        </a:p>
      </dgm:t>
    </dgm:pt>
    <dgm:pt modelId="{0E937087-DC63-4797-B027-EA4B77C723CE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/>
            <a:t>A system that generally will feel familiar to applicants and those who assist them as it is based on Health-e-Arizona</a:t>
          </a:r>
        </a:p>
      </dgm:t>
    </dgm:pt>
    <dgm:pt modelId="{8EB42B3A-3744-4B6D-92E0-1D694DF5E0DA}" type="parTrans" cxnId="{639FC065-0BF4-41C5-A991-52304B2E7348}">
      <dgm:prSet/>
      <dgm:spPr/>
      <dgm:t>
        <a:bodyPr/>
        <a:lstStyle/>
        <a:p>
          <a:endParaRPr lang="en-US"/>
        </a:p>
      </dgm:t>
    </dgm:pt>
    <dgm:pt modelId="{0CD08858-3BF7-49F6-9C8C-83E7CD28C18D}" type="sibTrans" cxnId="{639FC065-0BF4-41C5-A991-52304B2E7348}">
      <dgm:prSet/>
      <dgm:spPr/>
      <dgm:t>
        <a:bodyPr/>
        <a:lstStyle/>
        <a:p>
          <a:endParaRPr lang="en-US"/>
        </a:p>
      </dgm:t>
    </dgm:pt>
    <dgm:pt modelId="{B0CF4887-42A0-436B-9A65-77E12C08F7E3}" type="pres">
      <dgm:prSet presAssocID="{842B3150-9455-4E8D-B374-144AFFBB4A2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245B13-3736-4076-A6CF-CF7DBCCD13A9}" type="pres">
      <dgm:prSet presAssocID="{E0272C67-FE18-4A01-9B14-7E171C460A9B}" presName="composite" presStyleCnt="0"/>
      <dgm:spPr/>
    </dgm:pt>
    <dgm:pt modelId="{6EF403C2-2393-43B6-A885-E943CF092F2E}" type="pres">
      <dgm:prSet presAssocID="{E0272C67-FE18-4A01-9B14-7E171C460A9B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6C432A-DEDB-4A36-9B49-D5A5D8C5E748}" type="pres">
      <dgm:prSet presAssocID="{E0272C67-FE18-4A01-9B14-7E171C460A9B}" presName="desTx" presStyleLbl="alignAccFollowNode1" presStyleIdx="0" presStyleCnt="1" custScaleY="988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CA0058-BE30-42F1-A04E-97C00CC5C277}" type="presOf" srcId="{D52BDA73-050A-4476-9518-476B97743DDB}" destId="{426C432A-DEDB-4A36-9B49-D5A5D8C5E748}" srcOrd="0" destOrd="0" presId="urn:microsoft.com/office/officeart/2005/8/layout/hList1"/>
    <dgm:cxn modelId="{0F25F53B-A590-4DE9-BBA1-32C86E410C6C}" srcId="{E0272C67-FE18-4A01-9B14-7E171C460A9B}" destId="{D52BDA73-050A-4476-9518-476B97743DDB}" srcOrd="0" destOrd="0" parTransId="{827F0323-893C-4B28-979C-4C3221E1ECE8}" sibTransId="{03FAC6A5-575F-47C2-AE6B-D58F765E8E57}"/>
    <dgm:cxn modelId="{63F5EDF7-0D92-45B5-841D-1D5EFC8B22CD}" type="presOf" srcId="{E0272C67-FE18-4A01-9B14-7E171C460A9B}" destId="{6EF403C2-2393-43B6-A885-E943CF092F2E}" srcOrd="0" destOrd="0" presId="urn:microsoft.com/office/officeart/2005/8/layout/hList1"/>
    <dgm:cxn modelId="{22229FC6-84DB-4132-9901-F9322D63B868}" type="presOf" srcId="{C1BD24F9-3A4E-4CF3-B894-9056634E9BF5}" destId="{426C432A-DEDB-4A36-9B49-D5A5D8C5E748}" srcOrd="0" destOrd="6" presId="urn:microsoft.com/office/officeart/2005/8/layout/hList1"/>
    <dgm:cxn modelId="{DD238876-A152-478F-98AF-38ADBFE27DD7}" type="presOf" srcId="{ED845F55-E9CA-4B82-A9FF-CA82ABF08B3E}" destId="{426C432A-DEDB-4A36-9B49-D5A5D8C5E748}" srcOrd="0" destOrd="5" presId="urn:microsoft.com/office/officeart/2005/8/layout/hList1"/>
    <dgm:cxn modelId="{5DC1D1C3-901D-4276-93FB-4E9B547599B1}" srcId="{09DBDC85-BC69-4D29-A877-5F1FC13B2BD5}" destId="{ED845F55-E9CA-4B82-A9FF-CA82ABF08B3E}" srcOrd="3" destOrd="0" parTransId="{828CFCF2-F9ED-42A5-9CDF-AFEF2C897532}" sibTransId="{FF4576AC-52D0-4F45-AAD4-875D9B4EAAAC}"/>
    <dgm:cxn modelId="{D5F4C2D8-9E2B-4DD0-BA94-94B4DF47F3B8}" type="presOf" srcId="{09DBDC85-BC69-4D29-A877-5F1FC13B2BD5}" destId="{426C432A-DEDB-4A36-9B49-D5A5D8C5E748}" srcOrd="0" destOrd="1" presId="urn:microsoft.com/office/officeart/2005/8/layout/hList1"/>
    <dgm:cxn modelId="{F97E061C-4DD4-49B3-AB19-D253B8D6E3A0}" type="presOf" srcId="{A745F0BF-F5FE-42C2-81F0-CD832EE42437}" destId="{426C432A-DEDB-4A36-9B49-D5A5D8C5E748}" srcOrd="0" destOrd="2" presId="urn:microsoft.com/office/officeart/2005/8/layout/hList1"/>
    <dgm:cxn modelId="{FA71519D-B85A-4158-A6A7-845957F9EEAC}" type="presOf" srcId="{842B3150-9455-4E8D-B374-144AFFBB4A2F}" destId="{B0CF4887-42A0-436B-9A65-77E12C08F7E3}" srcOrd="0" destOrd="0" presId="urn:microsoft.com/office/officeart/2005/8/layout/hList1"/>
    <dgm:cxn modelId="{B2AF157D-E336-4A59-BC23-0FF8F6ECC262}" type="presOf" srcId="{13572E4A-2DA6-4FE9-BD9E-DB242BE64C39}" destId="{426C432A-DEDB-4A36-9B49-D5A5D8C5E748}" srcOrd="0" destOrd="3" presId="urn:microsoft.com/office/officeart/2005/8/layout/hList1"/>
    <dgm:cxn modelId="{797CD54E-1A5A-409A-A893-32BA8F702525}" srcId="{E0272C67-FE18-4A01-9B14-7E171C460A9B}" destId="{09DBDC85-BC69-4D29-A877-5F1FC13B2BD5}" srcOrd="1" destOrd="0" parTransId="{63202EF4-3600-4E79-A6EB-AD80303F6402}" sibTransId="{BFCF3208-039C-42C4-8D45-643E785E82B9}"/>
    <dgm:cxn modelId="{4D199322-4BDD-4152-82A6-9A07DC4AB1F7}" srcId="{09DBDC85-BC69-4D29-A877-5F1FC13B2BD5}" destId="{A745F0BF-F5FE-42C2-81F0-CD832EE42437}" srcOrd="0" destOrd="0" parTransId="{EF07A797-B2BC-4C33-A5BE-32168EBECE38}" sibTransId="{6C765F1B-353A-43E2-B2B9-1BDBEEE58D4D}"/>
    <dgm:cxn modelId="{654C1096-A8FB-4D04-B17B-741CA0C5EE5B}" srcId="{09DBDC85-BC69-4D29-A877-5F1FC13B2BD5}" destId="{C1BD24F9-3A4E-4CF3-B894-9056634E9BF5}" srcOrd="4" destOrd="0" parTransId="{CD4404AE-D8CD-4755-A8DE-CD31290D2435}" sibTransId="{857EFA01-4E14-4C50-9201-CFF4791DA3C7}"/>
    <dgm:cxn modelId="{42E6EFEA-D878-462A-9C5D-0DBFA9B7E476}" type="presOf" srcId="{67844A3D-5F7D-4C40-BC28-5356FDED97B9}" destId="{426C432A-DEDB-4A36-9B49-D5A5D8C5E748}" srcOrd="0" destOrd="4" presId="urn:microsoft.com/office/officeart/2005/8/layout/hList1"/>
    <dgm:cxn modelId="{5B0B8254-BF90-47F8-85EE-9C9ADEC1E867}" srcId="{09DBDC85-BC69-4D29-A877-5F1FC13B2BD5}" destId="{67844A3D-5F7D-4C40-BC28-5356FDED97B9}" srcOrd="2" destOrd="0" parTransId="{7E2AB734-5AC6-43A1-AFC2-835E7731864C}" sibTransId="{16E75E66-664B-4A51-9DCB-71E1A0AEE3B7}"/>
    <dgm:cxn modelId="{639FC065-0BF4-41C5-A991-52304B2E7348}" srcId="{E0272C67-FE18-4A01-9B14-7E171C460A9B}" destId="{0E937087-DC63-4797-B027-EA4B77C723CE}" srcOrd="2" destOrd="0" parTransId="{8EB42B3A-3744-4B6D-92E0-1D694DF5E0DA}" sibTransId="{0CD08858-3BF7-49F6-9C8C-83E7CD28C18D}"/>
    <dgm:cxn modelId="{591F1509-5ACD-4DF0-BCE8-C32E28BD080A}" srcId="{842B3150-9455-4E8D-B374-144AFFBB4A2F}" destId="{E0272C67-FE18-4A01-9B14-7E171C460A9B}" srcOrd="0" destOrd="0" parTransId="{5B5013A2-E25C-45B7-B7C9-D7DFDB8EF1C8}" sibTransId="{6DE73A94-F826-4336-87EB-BD088F31C012}"/>
    <dgm:cxn modelId="{78E045C6-61E6-48F3-B70B-6464555EA09C}" srcId="{09DBDC85-BC69-4D29-A877-5F1FC13B2BD5}" destId="{13572E4A-2DA6-4FE9-BD9E-DB242BE64C39}" srcOrd="1" destOrd="0" parTransId="{90DEDEF3-AF8B-43B4-B255-05803DF5165F}" sibTransId="{6DE3E682-C046-4BB4-945A-B6BFA1A4114B}"/>
    <dgm:cxn modelId="{27C19974-42DF-4259-BF9D-05DC48588837}" type="presOf" srcId="{0E937087-DC63-4797-B027-EA4B77C723CE}" destId="{426C432A-DEDB-4A36-9B49-D5A5D8C5E748}" srcOrd="0" destOrd="7" presId="urn:microsoft.com/office/officeart/2005/8/layout/hList1"/>
    <dgm:cxn modelId="{3E7989D0-22A7-4987-A316-4D55156A59EE}" type="presParOf" srcId="{B0CF4887-42A0-436B-9A65-77E12C08F7E3}" destId="{00245B13-3736-4076-A6CF-CF7DBCCD13A9}" srcOrd="0" destOrd="0" presId="urn:microsoft.com/office/officeart/2005/8/layout/hList1"/>
    <dgm:cxn modelId="{2FD6F661-7F5D-4D57-8422-CEDABF98C20B}" type="presParOf" srcId="{00245B13-3736-4076-A6CF-CF7DBCCD13A9}" destId="{6EF403C2-2393-43B6-A885-E943CF092F2E}" srcOrd="0" destOrd="0" presId="urn:microsoft.com/office/officeart/2005/8/layout/hList1"/>
    <dgm:cxn modelId="{54AEB59E-BEEF-4253-A627-9EF2B0737345}" type="presParOf" srcId="{00245B13-3736-4076-A6CF-CF7DBCCD13A9}" destId="{426C432A-DEDB-4A36-9B49-D5A5D8C5E74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C0661F-7B5B-4D4D-A393-051087E53A1C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67E91AC-FB74-4530-A913-1121FE8C186A}">
      <dgm:prSet phldrT="[Text]" custT="1"/>
      <dgm:spPr/>
      <dgm:t>
        <a:bodyPr/>
        <a:lstStyle/>
        <a:p>
          <a:r>
            <a:rPr lang="en-US" sz="1800" dirty="0" smtClean="0"/>
            <a:t>Medicaid changes 1/1/14</a:t>
          </a:r>
          <a:endParaRPr lang="en-US" sz="1800" dirty="0"/>
        </a:p>
      </dgm:t>
    </dgm:pt>
    <dgm:pt modelId="{13D9F5E4-3B57-4A0E-83CB-E371FBD6AADA}" type="parTrans" cxnId="{F7888B67-4A39-494B-9D99-A4E7FE69E220}">
      <dgm:prSet/>
      <dgm:spPr/>
      <dgm:t>
        <a:bodyPr/>
        <a:lstStyle/>
        <a:p>
          <a:endParaRPr lang="en-US"/>
        </a:p>
      </dgm:t>
    </dgm:pt>
    <dgm:pt modelId="{56F82D76-629D-4DB9-A83D-B8AE94963623}" type="sibTrans" cxnId="{F7888B67-4A39-494B-9D99-A4E7FE69E220}">
      <dgm:prSet/>
      <dgm:spPr/>
      <dgm:t>
        <a:bodyPr/>
        <a:lstStyle/>
        <a:p>
          <a:endParaRPr lang="en-US"/>
        </a:p>
      </dgm:t>
    </dgm:pt>
    <dgm:pt modelId="{793CEE73-3664-43D3-B44F-3A882F822C42}">
      <dgm:prSet phldrT="[Text]" custT="1"/>
      <dgm:spPr/>
      <dgm:t>
        <a:bodyPr/>
        <a:lstStyle/>
        <a:p>
          <a:r>
            <a:rPr lang="en-US" sz="2000" dirty="0" smtClean="0"/>
            <a:t>Provide access to the Federally Facilitated Marketplace 10/01/13</a:t>
          </a:r>
          <a:endParaRPr lang="en-US" sz="2000" dirty="0"/>
        </a:p>
      </dgm:t>
    </dgm:pt>
    <dgm:pt modelId="{8B01F960-20EA-47A1-9E94-27D52715C901}" type="parTrans" cxnId="{49251EAD-4CB2-495A-9191-63A12F8AA19D}">
      <dgm:prSet/>
      <dgm:spPr/>
      <dgm:t>
        <a:bodyPr/>
        <a:lstStyle/>
        <a:p>
          <a:endParaRPr lang="en-US"/>
        </a:p>
      </dgm:t>
    </dgm:pt>
    <dgm:pt modelId="{3916A65F-6BA5-43E7-9DAE-1EC05D65B603}" type="sibTrans" cxnId="{49251EAD-4CB2-495A-9191-63A12F8AA19D}">
      <dgm:prSet/>
      <dgm:spPr/>
      <dgm:t>
        <a:bodyPr/>
        <a:lstStyle/>
        <a:p>
          <a:endParaRPr lang="en-US"/>
        </a:p>
      </dgm:t>
    </dgm:pt>
    <dgm:pt modelId="{F4E2BAEE-8D90-49C0-9875-622146752F05}">
      <dgm:prSet phldrT="[Text]" custT="1"/>
      <dgm:spPr/>
      <dgm:t>
        <a:bodyPr/>
        <a:lstStyle/>
        <a:p>
          <a:r>
            <a:rPr lang="en-US" sz="1800" dirty="0" smtClean="0"/>
            <a:t>Technology changes</a:t>
          </a:r>
          <a:endParaRPr lang="en-US" sz="1800" dirty="0"/>
        </a:p>
      </dgm:t>
    </dgm:pt>
    <dgm:pt modelId="{8E83DCD1-C26F-4E3F-B3FC-44893ECE1A81}" type="parTrans" cxnId="{03A74B68-4DA3-4339-85E8-C68D1DA30CE9}">
      <dgm:prSet/>
      <dgm:spPr/>
      <dgm:t>
        <a:bodyPr/>
        <a:lstStyle/>
        <a:p>
          <a:endParaRPr lang="en-US"/>
        </a:p>
      </dgm:t>
    </dgm:pt>
    <dgm:pt modelId="{6F0578E6-6718-4B34-BAF4-49A3D861359F}" type="sibTrans" cxnId="{03A74B68-4DA3-4339-85E8-C68D1DA30CE9}">
      <dgm:prSet/>
      <dgm:spPr/>
      <dgm:t>
        <a:bodyPr/>
        <a:lstStyle/>
        <a:p>
          <a:endParaRPr lang="en-US"/>
        </a:p>
      </dgm:t>
    </dgm:pt>
    <dgm:pt modelId="{AE2F56B7-97F2-46CB-8187-8CFD528358AB}">
      <dgm:prSet phldrT="[Text]" custT="1"/>
      <dgm:spPr/>
      <dgm:t>
        <a:bodyPr/>
        <a:lstStyle/>
        <a:p>
          <a:r>
            <a:rPr lang="en-US" sz="1800" dirty="0" smtClean="0"/>
            <a:t>Eligibility determination methods</a:t>
          </a:r>
          <a:endParaRPr lang="en-US" sz="1800" dirty="0"/>
        </a:p>
      </dgm:t>
    </dgm:pt>
    <dgm:pt modelId="{CB02008E-2E0D-4029-91DE-3E40C318689B}" type="parTrans" cxnId="{2223149F-3193-439A-A61C-53A197019922}">
      <dgm:prSet/>
      <dgm:spPr/>
      <dgm:t>
        <a:bodyPr/>
        <a:lstStyle/>
        <a:p>
          <a:endParaRPr lang="en-US"/>
        </a:p>
      </dgm:t>
    </dgm:pt>
    <dgm:pt modelId="{55A271DF-A24D-412F-95CC-127C707E465B}" type="sibTrans" cxnId="{2223149F-3193-439A-A61C-53A197019922}">
      <dgm:prSet/>
      <dgm:spPr/>
      <dgm:t>
        <a:bodyPr/>
        <a:lstStyle/>
        <a:p>
          <a:endParaRPr lang="en-US"/>
        </a:p>
      </dgm:t>
    </dgm:pt>
    <dgm:pt modelId="{325E6883-B593-4D52-8C2E-F3B241415C59}" type="pres">
      <dgm:prSet presAssocID="{86C0661F-7B5B-4D4D-A393-051087E53A1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81D1F43-7E8B-4C90-9CF9-18D300E840CC}" type="pres">
      <dgm:prSet presAssocID="{767E91AC-FB74-4530-A913-1121FE8C186A}" presName="parentLin" presStyleCnt="0"/>
      <dgm:spPr/>
      <dgm:t>
        <a:bodyPr/>
        <a:lstStyle/>
        <a:p>
          <a:endParaRPr lang="en-US"/>
        </a:p>
      </dgm:t>
    </dgm:pt>
    <dgm:pt modelId="{A071B0D2-9681-4104-A5A5-D6C4BE4145E0}" type="pres">
      <dgm:prSet presAssocID="{767E91AC-FB74-4530-A913-1121FE8C186A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DF791632-6F30-4F95-BC22-44C189E148A8}" type="pres">
      <dgm:prSet presAssocID="{767E91AC-FB74-4530-A913-1121FE8C186A}" presName="parentText" presStyleLbl="node1" presStyleIdx="0" presStyleCnt="2" custScaleX="114286" custLinFactNeighborY="-194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046280-28E1-4A80-8820-6B9C961F9F7A}" type="pres">
      <dgm:prSet presAssocID="{767E91AC-FB74-4530-A913-1121FE8C186A}" presName="negativeSpace" presStyleCnt="0"/>
      <dgm:spPr/>
      <dgm:t>
        <a:bodyPr/>
        <a:lstStyle/>
        <a:p>
          <a:endParaRPr lang="en-US"/>
        </a:p>
      </dgm:t>
    </dgm:pt>
    <dgm:pt modelId="{00D874BB-1AB2-43F3-95E4-1FCC26085422}" type="pres">
      <dgm:prSet presAssocID="{767E91AC-FB74-4530-A913-1121FE8C186A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C975E0-BB85-49BA-A00E-150A2F436EAC}" type="pres">
      <dgm:prSet presAssocID="{56F82D76-629D-4DB9-A83D-B8AE94963623}" presName="spaceBetweenRectangles" presStyleCnt="0"/>
      <dgm:spPr/>
      <dgm:t>
        <a:bodyPr/>
        <a:lstStyle/>
        <a:p>
          <a:endParaRPr lang="en-US"/>
        </a:p>
      </dgm:t>
    </dgm:pt>
    <dgm:pt modelId="{D056780C-75FB-4C5A-A8BA-07CF5120BDAC}" type="pres">
      <dgm:prSet presAssocID="{793CEE73-3664-43D3-B44F-3A882F822C42}" presName="parentLin" presStyleCnt="0"/>
      <dgm:spPr/>
      <dgm:t>
        <a:bodyPr/>
        <a:lstStyle/>
        <a:p>
          <a:endParaRPr lang="en-US"/>
        </a:p>
      </dgm:t>
    </dgm:pt>
    <dgm:pt modelId="{298BF625-F6B5-498A-8645-58461C65DD9A}" type="pres">
      <dgm:prSet presAssocID="{793CEE73-3664-43D3-B44F-3A882F822C42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CB0639E3-A157-4F2C-A88D-1DDE12FC1200}" type="pres">
      <dgm:prSet presAssocID="{793CEE73-3664-43D3-B44F-3A882F822C42}" presName="parentText" presStyleLbl="node1" presStyleIdx="1" presStyleCnt="2" custScaleX="11071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A45FC2-1AF2-4879-8D6D-4E7EDA525336}" type="pres">
      <dgm:prSet presAssocID="{793CEE73-3664-43D3-B44F-3A882F822C42}" presName="negativeSpace" presStyleCnt="0"/>
      <dgm:spPr/>
      <dgm:t>
        <a:bodyPr/>
        <a:lstStyle/>
        <a:p>
          <a:endParaRPr lang="en-US"/>
        </a:p>
      </dgm:t>
    </dgm:pt>
    <dgm:pt modelId="{6225F2B4-7E5C-4A7E-AC30-0687E78B6C65}" type="pres">
      <dgm:prSet presAssocID="{793CEE73-3664-43D3-B44F-3A882F822C42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8939C4-A01F-4AD0-9C5D-29E77466986B}" type="presOf" srcId="{F4E2BAEE-8D90-49C0-9875-622146752F05}" destId="{00D874BB-1AB2-43F3-95E4-1FCC26085422}" srcOrd="0" destOrd="0" presId="urn:microsoft.com/office/officeart/2005/8/layout/list1"/>
    <dgm:cxn modelId="{0DAFA90C-388E-4169-8851-8AF4DF701FE8}" type="presOf" srcId="{793CEE73-3664-43D3-B44F-3A882F822C42}" destId="{CB0639E3-A157-4F2C-A88D-1DDE12FC1200}" srcOrd="1" destOrd="0" presId="urn:microsoft.com/office/officeart/2005/8/layout/list1"/>
    <dgm:cxn modelId="{4CE3CAD0-3D34-49F0-8BF4-CCC00747028F}" type="presOf" srcId="{86C0661F-7B5B-4D4D-A393-051087E53A1C}" destId="{325E6883-B593-4D52-8C2E-F3B241415C59}" srcOrd="0" destOrd="0" presId="urn:microsoft.com/office/officeart/2005/8/layout/list1"/>
    <dgm:cxn modelId="{E5A61BD0-94C6-46A9-99DB-87245C7674F6}" type="presOf" srcId="{793CEE73-3664-43D3-B44F-3A882F822C42}" destId="{298BF625-F6B5-498A-8645-58461C65DD9A}" srcOrd="0" destOrd="0" presId="urn:microsoft.com/office/officeart/2005/8/layout/list1"/>
    <dgm:cxn modelId="{49251EAD-4CB2-495A-9191-63A12F8AA19D}" srcId="{86C0661F-7B5B-4D4D-A393-051087E53A1C}" destId="{793CEE73-3664-43D3-B44F-3A882F822C42}" srcOrd="1" destOrd="0" parTransId="{8B01F960-20EA-47A1-9E94-27D52715C901}" sibTransId="{3916A65F-6BA5-43E7-9DAE-1EC05D65B603}"/>
    <dgm:cxn modelId="{F7888B67-4A39-494B-9D99-A4E7FE69E220}" srcId="{86C0661F-7B5B-4D4D-A393-051087E53A1C}" destId="{767E91AC-FB74-4530-A913-1121FE8C186A}" srcOrd="0" destOrd="0" parTransId="{13D9F5E4-3B57-4A0E-83CB-E371FBD6AADA}" sibTransId="{56F82D76-629D-4DB9-A83D-B8AE94963623}"/>
    <dgm:cxn modelId="{2223149F-3193-439A-A61C-53A197019922}" srcId="{767E91AC-FB74-4530-A913-1121FE8C186A}" destId="{AE2F56B7-97F2-46CB-8187-8CFD528358AB}" srcOrd="1" destOrd="0" parTransId="{CB02008E-2E0D-4029-91DE-3E40C318689B}" sibTransId="{55A271DF-A24D-412F-95CC-127C707E465B}"/>
    <dgm:cxn modelId="{D9854CE3-EC5C-49A0-8CF4-860008523F17}" type="presOf" srcId="{767E91AC-FB74-4530-A913-1121FE8C186A}" destId="{DF791632-6F30-4F95-BC22-44C189E148A8}" srcOrd="1" destOrd="0" presId="urn:microsoft.com/office/officeart/2005/8/layout/list1"/>
    <dgm:cxn modelId="{1CC6B6D8-0628-432C-98DB-7D383E5EC60C}" type="presOf" srcId="{AE2F56B7-97F2-46CB-8187-8CFD528358AB}" destId="{00D874BB-1AB2-43F3-95E4-1FCC26085422}" srcOrd="0" destOrd="1" presId="urn:microsoft.com/office/officeart/2005/8/layout/list1"/>
    <dgm:cxn modelId="{03A74B68-4DA3-4339-85E8-C68D1DA30CE9}" srcId="{767E91AC-FB74-4530-A913-1121FE8C186A}" destId="{F4E2BAEE-8D90-49C0-9875-622146752F05}" srcOrd="0" destOrd="0" parTransId="{8E83DCD1-C26F-4E3F-B3FC-44893ECE1A81}" sibTransId="{6F0578E6-6718-4B34-BAF4-49A3D861359F}"/>
    <dgm:cxn modelId="{2B3A900C-7F3F-4F91-AD94-9F88A21906E3}" type="presOf" srcId="{767E91AC-FB74-4530-A913-1121FE8C186A}" destId="{A071B0D2-9681-4104-A5A5-D6C4BE4145E0}" srcOrd="0" destOrd="0" presId="urn:microsoft.com/office/officeart/2005/8/layout/list1"/>
    <dgm:cxn modelId="{A6A4E031-09A7-4A4A-B9AF-0444C3BC404F}" type="presParOf" srcId="{325E6883-B593-4D52-8C2E-F3B241415C59}" destId="{E81D1F43-7E8B-4C90-9CF9-18D300E840CC}" srcOrd="0" destOrd="0" presId="urn:microsoft.com/office/officeart/2005/8/layout/list1"/>
    <dgm:cxn modelId="{652CFF72-2E0B-4984-8658-6AB6A05992A5}" type="presParOf" srcId="{E81D1F43-7E8B-4C90-9CF9-18D300E840CC}" destId="{A071B0D2-9681-4104-A5A5-D6C4BE4145E0}" srcOrd="0" destOrd="0" presId="urn:microsoft.com/office/officeart/2005/8/layout/list1"/>
    <dgm:cxn modelId="{BBB1A2B6-38DF-4254-9C7A-8CA92D617ECC}" type="presParOf" srcId="{E81D1F43-7E8B-4C90-9CF9-18D300E840CC}" destId="{DF791632-6F30-4F95-BC22-44C189E148A8}" srcOrd="1" destOrd="0" presId="urn:microsoft.com/office/officeart/2005/8/layout/list1"/>
    <dgm:cxn modelId="{038F6659-42C6-4284-8CF6-649C2511BECF}" type="presParOf" srcId="{325E6883-B593-4D52-8C2E-F3B241415C59}" destId="{51046280-28E1-4A80-8820-6B9C961F9F7A}" srcOrd="1" destOrd="0" presId="urn:microsoft.com/office/officeart/2005/8/layout/list1"/>
    <dgm:cxn modelId="{2D6C9645-956D-4287-9E8B-DBEA1CD3A3BA}" type="presParOf" srcId="{325E6883-B593-4D52-8C2E-F3B241415C59}" destId="{00D874BB-1AB2-43F3-95E4-1FCC26085422}" srcOrd="2" destOrd="0" presId="urn:microsoft.com/office/officeart/2005/8/layout/list1"/>
    <dgm:cxn modelId="{5CD63F4C-A7E2-4E38-9B87-34AC40B512FC}" type="presParOf" srcId="{325E6883-B593-4D52-8C2E-F3B241415C59}" destId="{A3C975E0-BB85-49BA-A00E-150A2F436EAC}" srcOrd="3" destOrd="0" presId="urn:microsoft.com/office/officeart/2005/8/layout/list1"/>
    <dgm:cxn modelId="{7D88FEB8-6B62-4E2E-A68B-8E73058E4A66}" type="presParOf" srcId="{325E6883-B593-4D52-8C2E-F3B241415C59}" destId="{D056780C-75FB-4C5A-A8BA-07CF5120BDAC}" srcOrd="4" destOrd="0" presId="urn:microsoft.com/office/officeart/2005/8/layout/list1"/>
    <dgm:cxn modelId="{C42B4009-7BC3-4457-98D7-901ADBCBF634}" type="presParOf" srcId="{D056780C-75FB-4C5A-A8BA-07CF5120BDAC}" destId="{298BF625-F6B5-498A-8645-58461C65DD9A}" srcOrd="0" destOrd="0" presId="urn:microsoft.com/office/officeart/2005/8/layout/list1"/>
    <dgm:cxn modelId="{31F53626-25B8-4C0E-A44D-4A976F7F041E}" type="presParOf" srcId="{D056780C-75FB-4C5A-A8BA-07CF5120BDAC}" destId="{CB0639E3-A157-4F2C-A88D-1DDE12FC1200}" srcOrd="1" destOrd="0" presId="urn:microsoft.com/office/officeart/2005/8/layout/list1"/>
    <dgm:cxn modelId="{694E4813-8CC1-45EF-A124-1469D1B4C5D2}" type="presParOf" srcId="{325E6883-B593-4D52-8C2E-F3B241415C59}" destId="{BAA45FC2-1AF2-4879-8D6D-4E7EDA525336}" srcOrd="5" destOrd="0" presId="urn:microsoft.com/office/officeart/2005/8/layout/list1"/>
    <dgm:cxn modelId="{C8D3DBC7-EC08-4EFA-95B3-566FB4D6B4D7}" type="presParOf" srcId="{325E6883-B593-4D52-8C2E-F3B241415C59}" destId="{6225F2B4-7E5C-4A7E-AC30-0687E78B6C65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8B6A7636-9EE5-4312-A0A4-724F33FDF1AD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7B098196-F4BC-462F-863D-105ADEA480F0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800" b="1" dirty="0" smtClean="0"/>
            <a:t>09/01/13</a:t>
          </a:r>
        </a:p>
        <a:p>
          <a:pPr>
            <a:spcAft>
              <a:spcPts val="0"/>
            </a:spcAft>
          </a:pPr>
          <a:r>
            <a:rPr lang="en-US" sz="1800" b="0" dirty="0" smtClean="0"/>
            <a:t>Consumer Support Line</a:t>
          </a:r>
          <a:endParaRPr lang="en-US" sz="1800" b="0" dirty="0"/>
        </a:p>
      </dgm:t>
    </dgm:pt>
    <dgm:pt modelId="{B728C360-97BF-4C6B-B6B2-F303E463B01C}" type="parTrans" cxnId="{CCAB9507-4F62-46F4-B7C1-DC36269F61A5}">
      <dgm:prSet/>
      <dgm:spPr/>
      <dgm:t>
        <a:bodyPr/>
        <a:lstStyle/>
        <a:p>
          <a:endParaRPr lang="en-US"/>
        </a:p>
      </dgm:t>
    </dgm:pt>
    <dgm:pt modelId="{F974AD87-2768-4DA2-BD3A-A21FC9D15B95}" type="sibTrans" cxnId="{CCAB9507-4F62-46F4-B7C1-DC36269F61A5}">
      <dgm:prSet/>
      <dgm:spPr/>
      <dgm:t>
        <a:bodyPr/>
        <a:lstStyle/>
        <a:p>
          <a:endParaRPr lang="en-US"/>
        </a:p>
      </dgm:t>
    </dgm:pt>
    <dgm:pt modelId="{4148FA11-1133-4C82-AD73-402DD82900CF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800" b="1" dirty="0" smtClean="0"/>
            <a:t>10/01/13</a:t>
          </a:r>
        </a:p>
        <a:p>
          <a:pPr>
            <a:spcAft>
              <a:spcPts val="0"/>
            </a:spcAft>
          </a:pPr>
          <a:r>
            <a:rPr lang="en-US" sz="1800" dirty="0" smtClean="0"/>
            <a:t>Health-e-Arizona Plus goes live</a:t>
          </a:r>
        </a:p>
        <a:p>
          <a:pPr>
            <a:spcAft>
              <a:spcPts val="0"/>
            </a:spcAft>
          </a:pPr>
          <a:r>
            <a:rPr lang="en-US" sz="1800" dirty="0" smtClean="0"/>
            <a:t>QHP open enrollment begins</a:t>
          </a:r>
          <a:endParaRPr lang="en-US" sz="1800" dirty="0"/>
        </a:p>
      </dgm:t>
    </dgm:pt>
    <dgm:pt modelId="{8EEF6B41-7AC5-4606-979C-C9D0EB3AB987}" type="parTrans" cxnId="{2AEF83D9-9A2B-45F4-8169-DD8860EB5E69}">
      <dgm:prSet/>
      <dgm:spPr/>
      <dgm:t>
        <a:bodyPr/>
        <a:lstStyle/>
        <a:p>
          <a:endParaRPr lang="en-US"/>
        </a:p>
      </dgm:t>
    </dgm:pt>
    <dgm:pt modelId="{B187E11E-ACA6-4270-B10C-BB2B518DEE26}" type="sibTrans" cxnId="{2AEF83D9-9A2B-45F4-8169-DD8860EB5E69}">
      <dgm:prSet/>
      <dgm:spPr/>
      <dgm:t>
        <a:bodyPr/>
        <a:lstStyle/>
        <a:p>
          <a:endParaRPr lang="en-US"/>
        </a:p>
      </dgm:t>
    </dgm:pt>
    <dgm:pt modelId="{2F966B40-B9FB-4D31-9396-3B9C464B32CE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800" b="1" dirty="0" smtClean="0"/>
            <a:t>01/01/14</a:t>
          </a:r>
        </a:p>
        <a:p>
          <a:pPr>
            <a:spcAft>
              <a:spcPts val="0"/>
            </a:spcAft>
          </a:pPr>
          <a:r>
            <a:rPr lang="en-US" sz="1800" dirty="0" smtClean="0"/>
            <a:t>Medicaid changes are effective</a:t>
          </a:r>
        </a:p>
        <a:p>
          <a:pPr>
            <a:spcAft>
              <a:spcPts val="0"/>
            </a:spcAft>
          </a:pPr>
          <a:r>
            <a:rPr lang="en-US" sz="1800" dirty="0" smtClean="0"/>
            <a:t>QHP enrollment is effective</a:t>
          </a:r>
          <a:endParaRPr lang="en-US" sz="1800" dirty="0"/>
        </a:p>
      </dgm:t>
    </dgm:pt>
    <dgm:pt modelId="{AC1CE5D0-F587-424F-B51D-BDF9F988F1D7}" type="parTrans" cxnId="{A55AAE29-8F1A-4CEB-ABFA-00E18179A7C8}">
      <dgm:prSet/>
      <dgm:spPr/>
      <dgm:t>
        <a:bodyPr/>
        <a:lstStyle/>
        <a:p>
          <a:endParaRPr lang="en-US"/>
        </a:p>
      </dgm:t>
    </dgm:pt>
    <dgm:pt modelId="{1ED14B3D-F137-4841-8EC0-2606106F8C32}" type="sibTrans" cxnId="{A55AAE29-8F1A-4CEB-ABFA-00E18179A7C8}">
      <dgm:prSet/>
      <dgm:spPr/>
      <dgm:t>
        <a:bodyPr/>
        <a:lstStyle/>
        <a:p>
          <a:endParaRPr lang="en-US"/>
        </a:p>
      </dgm:t>
    </dgm:pt>
    <dgm:pt modelId="{BFAAA23C-A310-4848-A1D8-718A0CAE8B19}" type="pres">
      <dgm:prSet presAssocID="{8B6A7636-9EE5-4312-A0A4-724F33FDF1AD}" presName="Name0" presStyleCnt="0">
        <dgm:presLayoutVars>
          <dgm:dir/>
          <dgm:resizeHandles val="exact"/>
        </dgm:presLayoutVars>
      </dgm:prSet>
      <dgm:spPr/>
    </dgm:pt>
    <dgm:pt modelId="{49135592-B344-4D90-AFBB-AC338E00DBFE}" type="pres">
      <dgm:prSet presAssocID="{8B6A7636-9EE5-4312-A0A4-724F33FDF1AD}" presName="arrow" presStyleLbl="bgShp" presStyleIdx="0" presStyleCnt="1"/>
      <dgm:spPr/>
    </dgm:pt>
    <dgm:pt modelId="{7FBA40D8-6051-4518-BE2F-8A665B20AEAC}" type="pres">
      <dgm:prSet presAssocID="{8B6A7636-9EE5-4312-A0A4-724F33FDF1AD}" presName="points" presStyleCnt="0"/>
      <dgm:spPr/>
    </dgm:pt>
    <dgm:pt modelId="{53CB6FDC-C51E-4D7A-A525-413D09F585EC}" type="pres">
      <dgm:prSet presAssocID="{7B098196-F4BC-462F-863D-105ADEA480F0}" presName="compositeA" presStyleCnt="0"/>
      <dgm:spPr/>
    </dgm:pt>
    <dgm:pt modelId="{F83880C5-3E7D-4752-8F6E-F83EBCF7FB89}" type="pres">
      <dgm:prSet presAssocID="{7B098196-F4BC-462F-863D-105ADEA480F0}" presName="textA" presStyleLbl="revTx" presStyleIdx="0" presStyleCnt="3" custScaleX="2526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A2F1EC-46AF-48AB-943C-B692CEC43200}" type="pres">
      <dgm:prSet presAssocID="{7B098196-F4BC-462F-863D-105ADEA480F0}" presName="circleA" presStyleLbl="node1" presStyleIdx="0" presStyleCnt="3"/>
      <dgm:spPr/>
    </dgm:pt>
    <dgm:pt modelId="{0EC07398-BDA0-487C-897F-02E536724041}" type="pres">
      <dgm:prSet presAssocID="{7B098196-F4BC-462F-863D-105ADEA480F0}" presName="spaceA" presStyleCnt="0"/>
      <dgm:spPr/>
    </dgm:pt>
    <dgm:pt modelId="{4157154B-919A-4EE9-B23F-C1CE5CAB344D}" type="pres">
      <dgm:prSet presAssocID="{F974AD87-2768-4DA2-BD3A-A21FC9D15B95}" presName="space" presStyleCnt="0"/>
      <dgm:spPr/>
    </dgm:pt>
    <dgm:pt modelId="{68F44C81-C07A-42C3-97DD-2AAD571549DE}" type="pres">
      <dgm:prSet presAssocID="{4148FA11-1133-4C82-AD73-402DD82900CF}" presName="compositeB" presStyleCnt="0"/>
      <dgm:spPr/>
    </dgm:pt>
    <dgm:pt modelId="{DFACF0A5-1662-477C-868B-5312F443D0DC}" type="pres">
      <dgm:prSet presAssocID="{4148FA11-1133-4C82-AD73-402DD82900CF}" presName="textB" presStyleLbl="revTx" presStyleIdx="1" presStyleCnt="3" custScaleX="4558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8FF281-0D23-48F5-933A-F63BD7EF4859}" type="pres">
      <dgm:prSet presAssocID="{4148FA11-1133-4C82-AD73-402DD82900CF}" presName="circleB" presStyleLbl="node1" presStyleIdx="1" presStyleCnt="3"/>
      <dgm:spPr/>
    </dgm:pt>
    <dgm:pt modelId="{04AD87E1-E78A-42B5-846E-23CDBE2D055A}" type="pres">
      <dgm:prSet presAssocID="{4148FA11-1133-4C82-AD73-402DD82900CF}" presName="spaceB" presStyleCnt="0"/>
      <dgm:spPr/>
    </dgm:pt>
    <dgm:pt modelId="{B4069F4D-85BF-4A88-BC66-66BF05282408}" type="pres">
      <dgm:prSet presAssocID="{B187E11E-ACA6-4270-B10C-BB2B518DEE26}" presName="space" presStyleCnt="0"/>
      <dgm:spPr/>
    </dgm:pt>
    <dgm:pt modelId="{8681A5D4-E8EC-4BD1-B7A2-D80925FA827D}" type="pres">
      <dgm:prSet presAssocID="{2F966B40-B9FB-4D31-9396-3B9C464B32CE}" presName="compositeA" presStyleCnt="0"/>
      <dgm:spPr/>
    </dgm:pt>
    <dgm:pt modelId="{814E56B4-F445-4D56-A301-9A199B756F69}" type="pres">
      <dgm:prSet presAssocID="{2F966B40-B9FB-4D31-9396-3B9C464B32CE}" presName="textA" presStyleLbl="revTx" presStyleIdx="2" presStyleCnt="3" custScaleX="3394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24251C-F070-425F-9BC9-2E455D0454EC}" type="pres">
      <dgm:prSet presAssocID="{2F966B40-B9FB-4D31-9396-3B9C464B32CE}" presName="circleA" presStyleLbl="node1" presStyleIdx="2" presStyleCnt="3"/>
      <dgm:spPr/>
    </dgm:pt>
    <dgm:pt modelId="{246D3E97-D96D-4E6D-B775-5383F053B1E6}" type="pres">
      <dgm:prSet presAssocID="{2F966B40-B9FB-4D31-9396-3B9C464B32CE}" presName="spaceA" presStyleCnt="0"/>
      <dgm:spPr/>
    </dgm:pt>
  </dgm:ptLst>
  <dgm:cxnLst>
    <dgm:cxn modelId="{AFA8C101-2103-4911-8602-6492650E7233}" type="presOf" srcId="{7B098196-F4BC-462F-863D-105ADEA480F0}" destId="{F83880C5-3E7D-4752-8F6E-F83EBCF7FB89}" srcOrd="0" destOrd="0" presId="urn:microsoft.com/office/officeart/2005/8/layout/hProcess11"/>
    <dgm:cxn modelId="{CDE934D5-CBEA-43ED-968B-3788882A8DF4}" type="presOf" srcId="{8B6A7636-9EE5-4312-A0A4-724F33FDF1AD}" destId="{BFAAA23C-A310-4848-A1D8-718A0CAE8B19}" srcOrd="0" destOrd="0" presId="urn:microsoft.com/office/officeart/2005/8/layout/hProcess11"/>
    <dgm:cxn modelId="{DD16BF3F-610B-42F9-A56B-5FEFCF6A6453}" type="presOf" srcId="{4148FA11-1133-4C82-AD73-402DD82900CF}" destId="{DFACF0A5-1662-477C-868B-5312F443D0DC}" srcOrd="0" destOrd="0" presId="urn:microsoft.com/office/officeart/2005/8/layout/hProcess11"/>
    <dgm:cxn modelId="{CCAB9507-4F62-46F4-B7C1-DC36269F61A5}" srcId="{8B6A7636-9EE5-4312-A0A4-724F33FDF1AD}" destId="{7B098196-F4BC-462F-863D-105ADEA480F0}" srcOrd="0" destOrd="0" parTransId="{B728C360-97BF-4C6B-B6B2-F303E463B01C}" sibTransId="{F974AD87-2768-4DA2-BD3A-A21FC9D15B95}"/>
    <dgm:cxn modelId="{A55AAE29-8F1A-4CEB-ABFA-00E18179A7C8}" srcId="{8B6A7636-9EE5-4312-A0A4-724F33FDF1AD}" destId="{2F966B40-B9FB-4D31-9396-3B9C464B32CE}" srcOrd="2" destOrd="0" parTransId="{AC1CE5D0-F587-424F-B51D-BDF9F988F1D7}" sibTransId="{1ED14B3D-F137-4841-8EC0-2606106F8C32}"/>
    <dgm:cxn modelId="{D74109B0-3279-4381-B79D-EB397100C8DF}" type="presOf" srcId="{2F966B40-B9FB-4D31-9396-3B9C464B32CE}" destId="{814E56B4-F445-4D56-A301-9A199B756F69}" srcOrd="0" destOrd="0" presId="urn:microsoft.com/office/officeart/2005/8/layout/hProcess11"/>
    <dgm:cxn modelId="{2AEF83D9-9A2B-45F4-8169-DD8860EB5E69}" srcId="{8B6A7636-9EE5-4312-A0A4-724F33FDF1AD}" destId="{4148FA11-1133-4C82-AD73-402DD82900CF}" srcOrd="1" destOrd="0" parTransId="{8EEF6B41-7AC5-4606-979C-C9D0EB3AB987}" sibTransId="{B187E11E-ACA6-4270-B10C-BB2B518DEE26}"/>
    <dgm:cxn modelId="{3D6CFC59-E760-4377-8C1E-F934FC005B98}" type="presParOf" srcId="{BFAAA23C-A310-4848-A1D8-718A0CAE8B19}" destId="{49135592-B344-4D90-AFBB-AC338E00DBFE}" srcOrd="0" destOrd="0" presId="urn:microsoft.com/office/officeart/2005/8/layout/hProcess11"/>
    <dgm:cxn modelId="{DC2F3099-5F30-4A57-98B9-7DCB6CE34CE3}" type="presParOf" srcId="{BFAAA23C-A310-4848-A1D8-718A0CAE8B19}" destId="{7FBA40D8-6051-4518-BE2F-8A665B20AEAC}" srcOrd="1" destOrd="0" presId="urn:microsoft.com/office/officeart/2005/8/layout/hProcess11"/>
    <dgm:cxn modelId="{A64AF429-A2DF-4845-ACE1-3A1C3A198B49}" type="presParOf" srcId="{7FBA40D8-6051-4518-BE2F-8A665B20AEAC}" destId="{53CB6FDC-C51E-4D7A-A525-413D09F585EC}" srcOrd="0" destOrd="0" presId="urn:microsoft.com/office/officeart/2005/8/layout/hProcess11"/>
    <dgm:cxn modelId="{A96D5B89-5A89-4B4E-B39C-D2AE0B2D86DF}" type="presParOf" srcId="{53CB6FDC-C51E-4D7A-A525-413D09F585EC}" destId="{F83880C5-3E7D-4752-8F6E-F83EBCF7FB89}" srcOrd="0" destOrd="0" presId="urn:microsoft.com/office/officeart/2005/8/layout/hProcess11"/>
    <dgm:cxn modelId="{E945F131-5FD4-47AD-84E4-5437CD501826}" type="presParOf" srcId="{53CB6FDC-C51E-4D7A-A525-413D09F585EC}" destId="{09A2F1EC-46AF-48AB-943C-B692CEC43200}" srcOrd="1" destOrd="0" presId="urn:microsoft.com/office/officeart/2005/8/layout/hProcess11"/>
    <dgm:cxn modelId="{A3F3C693-F85B-4BB5-B04F-D2B5F17AC8F2}" type="presParOf" srcId="{53CB6FDC-C51E-4D7A-A525-413D09F585EC}" destId="{0EC07398-BDA0-487C-897F-02E536724041}" srcOrd="2" destOrd="0" presId="urn:microsoft.com/office/officeart/2005/8/layout/hProcess11"/>
    <dgm:cxn modelId="{DDECBA1A-DD92-4244-8DD9-78A7787EA0B6}" type="presParOf" srcId="{7FBA40D8-6051-4518-BE2F-8A665B20AEAC}" destId="{4157154B-919A-4EE9-B23F-C1CE5CAB344D}" srcOrd="1" destOrd="0" presId="urn:microsoft.com/office/officeart/2005/8/layout/hProcess11"/>
    <dgm:cxn modelId="{1347BE1D-AD1B-4E23-86DE-2EB88267FCFD}" type="presParOf" srcId="{7FBA40D8-6051-4518-BE2F-8A665B20AEAC}" destId="{68F44C81-C07A-42C3-97DD-2AAD571549DE}" srcOrd="2" destOrd="0" presId="urn:microsoft.com/office/officeart/2005/8/layout/hProcess11"/>
    <dgm:cxn modelId="{EF97C219-A18B-4568-ABC2-70C0CFCB0FE9}" type="presParOf" srcId="{68F44C81-C07A-42C3-97DD-2AAD571549DE}" destId="{DFACF0A5-1662-477C-868B-5312F443D0DC}" srcOrd="0" destOrd="0" presId="urn:microsoft.com/office/officeart/2005/8/layout/hProcess11"/>
    <dgm:cxn modelId="{02A77849-DAFF-4074-B119-45055BB9E156}" type="presParOf" srcId="{68F44C81-C07A-42C3-97DD-2AAD571549DE}" destId="{738FF281-0D23-48F5-933A-F63BD7EF4859}" srcOrd="1" destOrd="0" presId="urn:microsoft.com/office/officeart/2005/8/layout/hProcess11"/>
    <dgm:cxn modelId="{CD9612C5-3C42-4C6A-AC64-1EBA639F7217}" type="presParOf" srcId="{68F44C81-C07A-42C3-97DD-2AAD571549DE}" destId="{04AD87E1-E78A-42B5-846E-23CDBE2D055A}" srcOrd="2" destOrd="0" presId="urn:microsoft.com/office/officeart/2005/8/layout/hProcess11"/>
    <dgm:cxn modelId="{65654ACF-7D17-41A2-9B24-DABF951F2F17}" type="presParOf" srcId="{7FBA40D8-6051-4518-BE2F-8A665B20AEAC}" destId="{B4069F4D-85BF-4A88-BC66-66BF05282408}" srcOrd="3" destOrd="0" presId="urn:microsoft.com/office/officeart/2005/8/layout/hProcess11"/>
    <dgm:cxn modelId="{36A4B025-3599-4DB4-902E-78566BAB158B}" type="presParOf" srcId="{7FBA40D8-6051-4518-BE2F-8A665B20AEAC}" destId="{8681A5D4-E8EC-4BD1-B7A2-D80925FA827D}" srcOrd="4" destOrd="0" presId="urn:microsoft.com/office/officeart/2005/8/layout/hProcess11"/>
    <dgm:cxn modelId="{4D665D39-0825-49A1-8A6E-A00E2B17D4C3}" type="presParOf" srcId="{8681A5D4-E8EC-4BD1-B7A2-D80925FA827D}" destId="{814E56B4-F445-4D56-A301-9A199B756F69}" srcOrd="0" destOrd="0" presId="urn:microsoft.com/office/officeart/2005/8/layout/hProcess11"/>
    <dgm:cxn modelId="{AF854B11-438B-469C-8CCF-279A2861FE82}" type="presParOf" srcId="{8681A5D4-E8EC-4BD1-B7A2-D80925FA827D}" destId="{3F24251C-F070-425F-9BC9-2E455D0454EC}" srcOrd="1" destOrd="0" presId="urn:microsoft.com/office/officeart/2005/8/layout/hProcess11"/>
    <dgm:cxn modelId="{4AD96529-E7DA-49F9-8E54-9D60FDD4C9F0}" type="presParOf" srcId="{8681A5D4-E8EC-4BD1-B7A2-D80925FA827D}" destId="{246D3E97-D96D-4E6D-B775-5383F053B1E6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8901C6-C24A-47E9-A89E-E9300E3E63C1}" type="doc">
      <dgm:prSet loTypeId="urn:microsoft.com/office/officeart/2005/8/layout/v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8EBBC5F7-464F-42E1-825F-1CB52090609C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/>
            <a:t>Provide </a:t>
          </a:r>
          <a:r>
            <a:rPr lang="en-US" sz="1800" b="1" i="1" dirty="0" smtClean="0"/>
            <a:t>Online access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/>
            <a:t>for individuals to:</a:t>
          </a:r>
        </a:p>
      </dgm:t>
    </dgm:pt>
    <dgm:pt modelId="{2B025318-6866-46A7-82D7-786B64043D21}" type="parTrans" cxnId="{C7B2B524-6572-43D6-9696-1CAF785C2095}">
      <dgm:prSet/>
      <dgm:spPr/>
      <dgm:t>
        <a:bodyPr/>
        <a:lstStyle/>
        <a:p>
          <a:endParaRPr lang="en-US"/>
        </a:p>
      </dgm:t>
    </dgm:pt>
    <dgm:pt modelId="{58B9DF09-56E8-4AFA-BF6B-2A89013A930E}" type="sibTrans" cxnId="{C7B2B524-6572-43D6-9696-1CAF785C2095}">
      <dgm:prSet/>
      <dgm:spPr/>
      <dgm:t>
        <a:bodyPr/>
        <a:lstStyle/>
        <a:p>
          <a:endParaRPr lang="en-US"/>
        </a:p>
      </dgm:t>
    </dgm:pt>
    <dgm:pt modelId="{646454FB-1E3B-4505-9024-8A62A02951FD}">
      <dgm:prSet phldrT="[Text]" custT="1"/>
      <dgm:spPr/>
      <dgm:t>
        <a:bodyPr/>
        <a:lstStyle/>
        <a:p>
          <a:r>
            <a:rPr lang="en-US" sz="1800" dirty="0" smtClean="0"/>
            <a:t>Apply and renew eligibility</a:t>
          </a:r>
          <a:endParaRPr lang="en-US" sz="1800" dirty="0"/>
        </a:p>
      </dgm:t>
    </dgm:pt>
    <dgm:pt modelId="{A965A8A6-C3BB-4035-A336-9D4DED20CE88}" type="parTrans" cxnId="{E803555F-4334-4E3F-A7FC-97947893C5D3}">
      <dgm:prSet/>
      <dgm:spPr/>
      <dgm:t>
        <a:bodyPr/>
        <a:lstStyle/>
        <a:p>
          <a:endParaRPr lang="en-US"/>
        </a:p>
      </dgm:t>
    </dgm:pt>
    <dgm:pt modelId="{C1D32279-5178-4E6A-8D82-CBDE25EA8F00}" type="sibTrans" cxnId="{E803555F-4334-4E3F-A7FC-97947893C5D3}">
      <dgm:prSet/>
      <dgm:spPr/>
      <dgm:t>
        <a:bodyPr/>
        <a:lstStyle/>
        <a:p>
          <a:endParaRPr lang="en-US"/>
        </a:p>
      </dgm:t>
    </dgm:pt>
    <dgm:pt modelId="{4C98A916-483F-40C0-85D3-CDC6214A3BC1}">
      <dgm:prSet phldrT="[Text]" custT="1"/>
      <dgm:spPr/>
      <dgm:t>
        <a:bodyPr/>
        <a:lstStyle/>
        <a:p>
          <a:r>
            <a:rPr lang="en-US" sz="1800" b="1" dirty="0" smtClean="0"/>
            <a:t>Use </a:t>
          </a:r>
          <a:r>
            <a:rPr lang="en-US" sz="1800" b="1" i="1" dirty="0" smtClean="0"/>
            <a:t>Electronic matching  </a:t>
          </a:r>
          <a:r>
            <a:rPr lang="en-US" sz="1800" b="1" dirty="0" smtClean="0"/>
            <a:t>for verification</a:t>
          </a:r>
          <a:endParaRPr lang="en-US" sz="1800" dirty="0"/>
        </a:p>
      </dgm:t>
    </dgm:pt>
    <dgm:pt modelId="{D08D8BEF-91AD-4729-B09C-828D70FD1F2B}" type="parTrans" cxnId="{8BBF00CA-76EF-42A8-ACED-B93255FE699E}">
      <dgm:prSet/>
      <dgm:spPr/>
      <dgm:t>
        <a:bodyPr/>
        <a:lstStyle/>
        <a:p>
          <a:endParaRPr lang="en-US"/>
        </a:p>
      </dgm:t>
    </dgm:pt>
    <dgm:pt modelId="{52D6FD9F-8123-4518-8CA8-819A2D60DE80}" type="sibTrans" cxnId="{8BBF00CA-76EF-42A8-ACED-B93255FE699E}">
      <dgm:prSet/>
      <dgm:spPr/>
      <dgm:t>
        <a:bodyPr/>
        <a:lstStyle/>
        <a:p>
          <a:endParaRPr lang="en-US"/>
        </a:p>
      </dgm:t>
    </dgm:pt>
    <dgm:pt modelId="{DFC88775-04BE-4A4B-91B6-7770032D822C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/>
            <a:t>Simplify</a:t>
          </a:r>
          <a:r>
            <a:rPr lang="en-US" sz="1800" b="1" i="1" dirty="0" smtClean="0"/>
            <a:t> verification and submission  </a:t>
          </a:r>
          <a:r>
            <a:rPr lang="en-US" sz="1800" b="1" dirty="0" smtClean="0"/>
            <a:t>of documents</a:t>
          </a:r>
        </a:p>
      </dgm:t>
    </dgm:pt>
    <dgm:pt modelId="{B15597A7-412A-4910-A54B-3AF12ACC8B85}" type="parTrans" cxnId="{7540804D-F305-45AE-9839-009F3865FBE6}">
      <dgm:prSet/>
      <dgm:spPr/>
      <dgm:t>
        <a:bodyPr/>
        <a:lstStyle/>
        <a:p>
          <a:endParaRPr lang="en-US"/>
        </a:p>
      </dgm:t>
    </dgm:pt>
    <dgm:pt modelId="{48C52428-73C1-4A22-8950-C7265D433E1E}" type="sibTrans" cxnId="{7540804D-F305-45AE-9839-009F3865FBE6}">
      <dgm:prSet/>
      <dgm:spPr/>
      <dgm:t>
        <a:bodyPr/>
        <a:lstStyle/>
        <a:p>
          <a:endParaRPr lang="en-US"/>
        </a:p>
      </dgm:t>
    </dgm:pt>
    <dgm:pt modelId="{5389DCD4-FC42-42C2-B0C0-918162B38539}">
      <dgm:prSet custT="1"/>
      <dgm:spPr/>
      <dgm:t>
        <a:bodyPr/>
        <a:lstStyle/>
        <a:p>
          <a:r>
            <a:rPr lang="en-US" sz="1800" dirty="0" smtClean="0"/>
            <a:t>Citizenship and immigration, </a:t>
          </a:r>
          <a:r>
            <a:rPr lang="en-US" sz="1800" b="0" dirty="0" smtClean="0"/>
            <a:t>SSN, and Employment</a:t>
          </a:r>
          <a:endParaRPr lang="en-US" sz="1800" b="0" dirty="0"/>
        </a:p>
      </dgm:t>
    </dgm:pt>
    <dgm:pt modelId="{03895A12-3A89-4376-BB87-736F049669CA}" type="parTrans" cxnId="{9B4009C7-DECA-4E42-A5E8-C2CA3C0FA1D4}">
      <dgm:prSet/>
      <dgm:spPr/>
      <dgm:t>
        <a:bodyPr/>
        <a:lstStyle/>
        <a:p>
          <a:endParaRPr lang="en-US"/>
        </a:p>
      </dgm:t>
    </dgm:pt>
    <dgm:pt modelId="{D4C6BA6C-15D3-4014-A290-9D66498CCED3}" type="sibTrans" cxnId="{9B4009C7-DECA-4E42-A5E8-C2CA3C0FA1D4}">
      <dgm:prSet/>
      <dgm:spPr/>
      <dgm:t>
        <a:bodyPr/>
        <a:lstStyle/>
        <a:p>
          <a:endParaRPr lang="en-US"/>
        </a:p>
      </dgm:t>
    </dgm:pt>
    <dgm:pt modelId="{FF591213-C0E7-4CF2-9C56-3C66B5E72F4E}">
      <dgm:prSet custT="1"/>
      <dgm:spPr/>
      <dgm:t>
        <a:bodyPr/>
        <a:lstStyle/>
        <a:p>
          <a:r>
            <a:rPr lang="en-US" sz="1800" dirty="0" smtClean="0"/>
            <a:t>Digitization of documents</a:t>
          </a:r>
          <a:endParaRPr lang="en-US" sz="1800" b="1" dirty="0"/>
        </a:p>
      </dgm:t>
    </dgm:pt>
    <dgm:pt modelId="{4C2AB910-0B0B-4A2E-8F34-6AED193C6B7C}" type="parTrans" cxnId="{FFD2D0E3-5FBD-4275-8C63-3ED1E97062DE}">
      <dgm:prSet/>
      <dgm:spPr/>
      <dgm:t>
        <a:bodyPr/>
        <a:lstStyle/>
        <a:p>
          <a:endParaRPr lang="en-US"/>
        </a:p>
      </dgm:t>
    </dgm:pt>
    <dgm:pt modelId="{6AC302DD-562C-4F02-BA6E-D5387C27CFAF}" type="sibTrans" cxnId="{FFD2D0E3-5FBD-4275-8C63-3ED1E97062DE}">
      <dgm:prSet/>
      <dgm:spPr/>
      <dgm:t>
        <a:bodyPr/>
        <a:lstStyle/>
        <a:p>
          <a:endParaRPr lang="en-US"/>
        </a:p>
      </dgm:t>
    </dgm:pt>
    <dgm:pt modelId="{C3A3CF53-3712-4E7B-B39E-F9F213D115DC}">
      <dgm:prSet custT="1"/>
      <dgm:spPr/>
      <dgm:t>
        <a:bodyPr/>
        <a:lstStyle/>
        <a:p>
          <a:r>
            <a:rPr lang="en-US" sz="1800" dirty="0" smtClean="0"/>
            <a:t>System verification</a:t>
          </a:r>
          <a:endParaRPr lang="en-US" sz="1800" dirty="0"/>
        </a:p>
      </dgm:t>
    </dgm:pt>
    <dgm:pt modelId="{CB2A17AD-CDBD-409C-B8EE-3E94E6D83E6A}" type="parTrans" cxnId="{23A1467A-F3EF-44B9-B55F-CE9B165627BE}">
      <dgm:prSet/>
      <dgm:spPr/>
      <dgm:t>
        <a:bodyPr/>
        <a:lstStyle/>
        <a:p>
          <a:endParaRPr lang="en-US"/>
        </a:p>
      </dgm:t>
    </dgm:pt>
    <dgm:pt modelId="{816C3733-F18E-4063-8A42-4B99525D6EAB}" type="sibTrans" cxnId="{23A1467A-F3EF-44B9-B55F-CE9B165627BE}">
      <dgm:prSet/>
      <dgm:spPr/>
      <dgm:t>
        <a:bodyPr/>
        <a:lstStyle/>
        <a:p>
          <a:endParaRPr lang="en-US"/>
        </a:p>
      </dgm:t>
    </dgm:pt>
    <dgm:pt modelId="{53E15A66-9372-484A-9FAF-721067E8B9EC}">
      <dgm:prSet custT="1"/>
      <dgm:spPr/>
      <dgm:t>
        <a:bodyPr/>
        <a:lstStyle/>
        <a:p>
          <a:r>
            <a:rPr lang="en-US" sz="1800" dirty="0" smtClean="0"/>
            <a:t>Other eligibility factors</a:t>
          </a:r>
          <a:endParaRPr lang="en-US" sz="1800" dirty="0"/>
        </a:p>
      </dgm:t>
    </dgm:pt>
    <dgm:pt modelId="{22158D58-03DB-4456-B873-4EA541EA38A0}" type="parTrans" cxnId="{FA90FD9E-DF03-4E66-BB70-B7C79DC93834}">
      <dgm:prSet/>
      <dgm:spPr/>
      <dgm:t>
        <a:bodyPr/>
        <a:lstStyle/>
        <a:p>
          <a:endParaRPr lang="en-US"/>
        </a:p>
      </dgm:t>
    </dgm:pt>
    <dgm:pt modelId="{5382D46C-E770-47E9-A210-2F891B2A0BEA}" type="sibTrans" cxnId="{FA90FD9E-DF03-4E66-BB70-B7C79DC93834}">
      <dgm:prSet/>
      <dgm:spPr/>
      <dgm:t>
        <a:bodyPr/>
        <a:lstStyle/>
        <a:p>
          <a:endParaRPr lang="en-US"/>
        </a:p>
      </dgm:t>
    </dgm:pt>
    <dgm:pt modelId="{B38D457C-E2B1-42BA-926A-8D452295A0DB}">
      <dgm:prSet phldrT="[Text]" custT="1"/>
      <dgm:spPr/>
      <dgm:t>
        <a:bodyPr/>
        <a:lstStyle/>
        <a:p>
          <a:r>
            <a:rPr lang="en-US" sz="1800" dirty="0" smtClean="0"/>
            <a:t> Manage eligibility information</a:t>
          </a:r>
          <a:endParaRPr lang="en-US" sz="1800" dirty="0"/>
        </a:p>
      </dgm:t>
    </dgm:pt>
    <dgm:pt modelId="{783A9D9A-9A52-4C06-BCB9-0FE705BE6AA6}" type="parTrans" cxnId="{5F606347-E462-4E12-844D-A08E24941C7A}">
      <dgm:prSet/>
      <dgm:spPr/>
      <dgm:t>
        <a:bodyPr/>
        <a:lstStyle/>
        <a:p>
          <a:endParaRPr lang="en-US"/>
        </a:p>
      </dgm:t>
    </dgm:pt>
    <dgm:pt modelId="{2F8A9F6D-FB82-4894-AEE6-A4ABE7D61A75}" type="sibTrans" cxnId="{5F606347-E462-4E12-844D-A08E24941C7A}">
      <dgm:prSet/>
      <dgm:spPr/>
      <dgm:t>
        <a:bodyPr/>
        <a:lstStyle/>
        <a:p>
          <a:endParaRPr lang="en-US"/>
        </a:p>
      </dgm:t>
    </dgm:pt>
    <dgm:pt modelId="{3EE65836-0380-46FA-849E-8260C969C4D0}" type="pres">
      <dgm:prSet presAssocID="{258901C6-C24A-47E9-A89E-E9300E3E63C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428933-868D-4DDC-B200-35CC327A0821}" type="pres">
      <dgm:prSet presAssocID="{8EBBC5F7-464F-42E1-825F-1CB52090609C}" presName="linNode" presStyleCnt="0"/>
      <dgm:spPr/>
      <dgm:t>
        <a:bodyPr/>
        <a:lstStyle/>
        <a:p>
          <a:endParaRPr lang="en-US"/>
        </a:p>
      </dgm:t>
    </dgm:pt>
    <dgm:pt modelId="{9259AE56-0984-41B1-813F-452644A434E7}" type="pres">
      <dgm:prSet presAssocID="{8EBBC5F7-464F-42E1-825F-1CB52090609C}" presName="parentShp" presStyleLbl="node1" presStyleIdx="0" presStyleCnt="3" custScaleY="1321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E35372-F95A-4442-A528-5FB51F5182B9}" type="pres">
      <dgm:prSet presAssocID="{8EBBC5F7-464F-42E1-825F-1CB52090609C}" presName="childShp" presStyleLbl="bgAccFollowNode1" presStyleIdx="0" presStyleCnt="3" custScaleY="1575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7F4DE6-D3FB-4E64-8C37-A025E32DBFA9}" type="pres">
      <dgm:prSet presAssocID="{58B9DF09-56E8-4AFA-BF6B-2A89013A930E}" presName="spacing" presStyleCnt="0"/>
      <dgm:spPr/>
      <dgm:t>
        <a:bodyPr/>
        <a:lstStyle/>
        <a:p>
          <a:endParaRPr lang="en-US"/>
        </a:p>
      </dgm:t>
    </dgm:pt>
    <dgm:pt modelId="{9E73FE54-441E-4C60-8310-4560AEC38C76}" type="pres">
      <dgm:prSet presAssocID="{4C98A916-483F-40C0-85D3-CDC6214A3BC1}" presName="linNode" presStyleCnt="0"/>
      <dgm:spPr/>
      <dgm:t>
        <a:bodyPr/>
        <a:lstStyle/>
        <a:p>
          <a:endParaRPr lang="en-US"/>
        </a:p>
      </dgm:t>
    </dgm:pt>
    <dgm:pt modelId="{D1A7D97A-865A-49BC-8C1D-DFDAB6303080}" type="pres">
      <dgm:prSet presAssocID="{4C98A916-483F-40C0-85D3-CDC6214A3BC1}" presName="parentShp" presStyleLbl="node1" presStyleIdx="1" presStyleCnt="3" custScaleY="1537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10C2D9-559D-46B8-A1C5-A3FF63A63943}" type="pres">
      <dgm:prSet presAssocID="{4C98A916-483F-40C0-85D3-CDC6214A3BC1}" presName="childShp" presStyleLbl="bgAccFollowNode1" presStyleIdx="1" presStyleCnt="3" custScaleY="1897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9922B1-56F9-4474-AF72-D40EF4381D9A}" type="pres">
      <dgm:prSet presAssocID="{52D6FD9F-8123-4518-8CA8-819A2D60DE80}" presName="spacing" presStyleCnt="0"/>
      <dgm:spPr/>
      <dgm:t>
        <a:bodyPr/>
        <a:lstStyle/>
        <a:p>
          <a:endParaRPr lang="en-US"/>
        </a:p>
      </dgm:t>
    </dgm:pt>
    <dgm:pt modelId="{912BF3E9-CD4D-42EE-8E89-699B93DCE0D1}" type="pres">
      <dgm:prSet presAssocID="{DFC88775-04BE-4A4B-91B6-7770032D822C}" presName="linNode" presStyleCnt="0"/>
      <dgm:spPr/>
      <dgm:t>
        <a:bodyPr/>
        <a:lstStyle/>
        <a:p>
          <a:endParaRPr lang="en-US"/>
        </a:p>
      </dgm:t>
    </dgm:pt>
    <dgm:pt modelId="{68BFCFD6-05A9-40E3-BBF0-FFFC63222D64}" type="pres">
      <dgm:prSet presAssocID="{DFC88775-04BE-4A4B-91B6-7770032D822C}" presName="parentShp" presStyleLbl="node1" presStyleIdx="2" presStyleCnt="3" custScaleY="1470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4DFE0-8DF9-4357-A3F2-5275B276BF78}" type="pres">
      <dgm:prSet presAssocID="{DFC88775-04BE-4A4B-91B6-7770032D822C}" presName="childShp" presStyleLbl="bgAccFollowNode1" presStyleIdx="2" presStyleCnt="3" custScaleY="1793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9300EF-36AD-4D0F-8E45-BF304E40E522}" type="presOf" srcId="{B38D457C-E2B1-42BA-926A-8D452295A0DB}" destId="{98E35372-F95A-4442-A528-5FB51F5182B9}" srcOrd="0" destOrd="1" presId="urn:microsoft.com/office/officeart/2005/8/layout/vList6"/>
    <dgm:cxn modelId="{9B4009C7-DECA-4E42-A5E8-C2CA3C0FA1D4}" srcId="{4C98A916-483F-40C0-85D3-CDC6214A3BC1}" destId="{5389DCD4-FC42-42C2-B0C0-918162B38539}" srcOrd="0" destOrd="0" parTransId="{03895A12-3A89-4376-BB87-736F049669CA}" sibTransId="{D4C6BA6C-15D3-4014-A290-9D66498CCED3}"/>
    <dgm:cxn modelId="{23A1467A-F3EF-44B9-B55F-CE9B165627BE}" srcId="{DFC88775-04BE-4A4B-91B6-7770032D822C}" destId="{C3A3CF53-3712-4E7B-B39E-F9F213D115DC}" srcOrd="1" destOrd="0" parTransId="{CB2A17AD-CDBD-409C-B8EE-3E94E6D83E6A}" sibTransId="{816C3733-F18E-4063-8A42-4B99525D6EAB}"/>
    <dgm:cxn modelId="{7540804D-F305-45AE-9839-009F3865FBE6}" srcId="{258901C6-C24A-47E9-A89E-E9300E3E63C1}" destId="{DFC88775-04BE-4A4B-91B6-7770032D822C}" srcOrd="2" destOrd="0" parTransId="{B15597A7-412A-4910-A54B-3AF12ACC8B85}" sibTransId="{48C52428-73C1-4A22-8950-C7265D433E1E}"/>
    <dgm:cxn modelId="{67080979-ABE9-4EFC-A5EF-EEE47C1152B6}" type="presOf" srcId="{8EBBC5F7-464F-42E1-825F-1CB52090609C}" destId="{9259AE56-0984-41B1-813F-452644A434E7}" srcOrd="0" destOrd="0" presId="urn:microsoft.com/office/officeart/2005/8/layout/vList6"/>
    <dgm:cxn modelId="{A6180E0D-9856-4B26-8533-F9E001D78349}" type="presOf" srcId="{646454FB-1E3B-4505-9024-8A62A02951FD}" destId="{98E35372-F95A-4442-A528-5FB51F5182B9}" srcOrd="0" destOrd="0" presId="urn:microsoft.com/office/officeart/2005/8/layout/vList6"/>
    <dgm:cxn modelId="{AD9C61CF-5665-4227-BED3-537006D27160}" type="presOf" srcId="{C3A3CF53-3712-4E7B-B39E-F9F213D115DC}" destId="{5EA4DFE0-8DF9-4357-A3F2-5275B276BF78}" srcOrd="0" destOrd="1" presId="urn:microsoft.com/office/officeart/2005/8/layout/vList6"/>
    <dgm:cxn modelId="{47DC3911-94BF-400C-8D07-A5F855A3BDCF}" type="presOf" srcId="{258901C6-C24A-47E9-A89E-E9300E3E63C1}" destId="{3EE65836-0380-46FA-849E-8260C969C4D0}" srcOrd="0" destOrd="0" presId="urn:microsoft.com/office/officeart/2005/8/layout/vList6"/>
    <dgm:cxn modelId="{263E61C8-2CF7-4B98-9840-A6930370BDF3}" type="presOf" srcId="{4C98A916-483F-40C0-85D3-CDC6214A3BC1}" destId="{D1A7D97A-865A-49BC-8C1D-DFDAB6303080}" srcOrd="0" destOrd="0" presId="urn:microsoft.com/office/officeart/2005/8/layout/vList6"/>
    <dgm:cxn modelId="{FA90FD9E-DF03-4E66-BB70-B7C79DC93834}" srcId="{4C98A916-483F-40C0-85D3-CDC6214A3BC1}" destId="{53E15A66-9372-484A-9FAF-721067E8B9EC}" srcOrd="1" destOrd="0" parTransId="{22158D58-03DB-4456-B873-4EA541EA38A0}" sibTransId="{5382D46C-E770-47E9-A210-2F891B2A0BEA}"/>
    <dgm:cxn modelId="{FFD2D0E3-5FBD-4275-8C63-3ED1E97062DE}" srcId="{DFC88775-04BE-4A4B-91B6-7770032D822C}" destId="{FF591213-C0E7-4CF2-9C56-3C66B5E72F4E}" srcOrd="0" destOrd="0" parTransId="{4C2AB910-0B0B-4A2E-8F34-6AED193C6B7C}" sibTransId="{6AC302DD-562C-4F02-BA6E-D5387C27CFAF}"/>
    <dgm:cxn modelId="{27DF1D6E-820D-4368-A897-53320F52714E}" type="presOf" srcId="{53E15A66-9372-484A-9FAF-721067E8B9EC}" destId="{3510C2D9-559D-46B8-A1C5-A3FF63A63943}" srcOrd="0" destOrd="1" presId="urn:microsoft.com/office/officeart/2005/8/layout/vList6"/>
    <dgm:cxn modelId="{5F606347-E462-4E12-844D-A08E24941C7A}" srcId="{8EBBC5F7-464F-42E1-825F-1CB52090609C}" destId="{B38D457C-E2B1-42BA-926A-8D452295A0DB}" srcOrd="1" destOrd="0" parTransId="{783A9D9A-9A52-4C06-BCB9-0FE705BE6AA6}" sibTransId="{2F8A9F6D-FB82-4894-AEE6-A4ABE7D61A75}"/>
    <dgm:cxn modelId="{7775C14D-BA54-4082-945E-484CDFFDFFA2}" type="presOf" srcId="{5389DCD4-FC42-42C2-B0C0-918162B38539}" destId="{3510C2D9-559D-46B8-A1C5-A3FF63A63943}" srcOrd="0" destOrd="0" presId="urn:microsoft.com/office/officeart/2005/8/layout/vList6"/>
    <dgm:cxn modelId="{D7D0E6DA-E2A9-4A9C-B935-CEA688A2E3F1}" type="presOf" srcId="{FF591213-C0E7-4CF2-9C56-3C66B5E72F4E}" destId="{5EA4DFE0-8DF9-4357-A3F2-5275B276BF78}" srcOrd="0" destOrd="0" presId="urn:microsoft.com/office/officeart/2005/8/layout/vList6"/>
    <dgm:cxn modelId="{C7B2B524-6572-43D6-9696-1CAF785C2095}" srcId="{258901C6-C24A-47E9-A89E-E9300E3E63C1}" destId="{8EBBC5F7-464F-42E1-825F-1CB52090609C}" srcOrd="0" destOrd="0" parTransId="{2B025318-6866-46A7-82D7-786B64043D21}" sibTransId="{58B9DF09-56E8-4AFA-BF6B-2A89013A930E}"/>
    <dgm:cxn modelId="{8BBF00CA-76EF-42A8-ACED-B93255FE699E}" srcId="{258901C6-C24A-47E9-A89E-E9300E3E63C1}" destId="{4C98A916-483F-40C0-85D3-CDC6214A3BC1}" srcOrd="1" destOrd="0" parTransId="{D08D8BEF-91AD-4729-B09C-828D70FD1F2B}" sibTransId="{52D6FD9F-8123-4518-8CA8-819A2D60DE80}"/>
    <dgm:cxn modelId="{E803555F-4334-4E3F-A7FC-97947893C5D3}" srcId="{8EBBC5F7-464F-42E1-825F-1CB52090609C}" destId="{646454FB-1E3B-4505-9024-8A62A02951FD}" srcOrd="0" destOrd="0" parTransId="{A965A8A6-C3BB-4035-A336-9D4DED20CE88}" sibTransId="{C1D32279-5178-4E6A-8D82-CBDE25EA8F00}"/>
    <dgm:cxn modelId="{F55A8A8D-C969-4E94-A998-8292E0325EB8}" type="presOf" srcId="{DFC88775-04BE-4A4B-91B6-7770032D822C}" destId="{68BFCFD6-05A9-40E3-BBF0-FFFC63222D64}" srcOrd="0" destOrd="0" presId="urn:microsoft.com/office/officeart/2005/8/layout/vList6"/>
    <dgm:cxn modelId="{654D0F50-E6DD-4F69-B18C-C4BB798A45A9}" type="presParOf" srcId="{3EE65836-0380-46FA-849E-8260C969C4D0}" destId="{B9428933-868D-4DDC-B200-35CC327A0821}" srcOrd="0" destOrd="0" presId="urn:microsoft.com/office/officeart/2005/8/layout/vList6"/>
    <dgm:cxn modelId="{085CFC11-6A20-474F-93CA-5F0B6193BF92}" type="presParOf" srcId="{B9428933-868D-4DDC-B200-35CC327A0821}" destId="{9259AE56-0984-41B1-813F-452644A434E7}" srcOrd="0" destOrd="0" presId="urn:microsoft.com/office/officeart/2005/8/layout/vList6"/>
    <dgm:cxn modelId="{5C877B28-D39F-44E1-96A3-1F9C5C78166D}" type="presParOf" srcId="{B9428933-868D-4DDC-B200-35CC327A0821}" destId="{98E35372-F95A-4442-A528-5FB51F5182B9}" srcOrd="1" destOrd="0" presId="urn:microsoft.com/office/officeart/2005/8/layout/vList6"/>
    <dgm:cxn modelId="{C9520BB4-A8A6-491F-A3A7-A096D8A05438}" type="presParOf" srcId="{3EE65836-0380-46FA-849E-8260C969C4D0}" destId="{467F4DE6-D3FB-4E64-8C37-A025E32DBFA9}" srcOrd="1" destOrd="0" presId="urn:microsoft.com/office/officeart/2005/8/layout/vList6"/>
    <dgm:cxn modelId="{D848543C-551F-4B94-A05D-A64979826DFA}" type="presParOf" srcId="{3EE65836-0380-46FA-849E-8260C969C4D0}" destId="{9E73FE54-441E-4C60-8310-4560AEC38C76}" srcOrd="2" destOrd="0" presId="urn:microsoft.com/office/officeart/2005/8/layout/vList6"/>
    <dgm:cxn modelId="{23E7603F-0AB9-4611-B64D-D96DF73715B1}" type="presParOf" srcId="{9E73FE54-441E-4C60-8310-4560AEC38C76}" destId="{D1A7D97A-865A-49BC-8C1D-DFDAB6303080}" srcOrd="0" destOrd="0" presId="urn:microsoft.com/office/officeart/2005/8/layout/vList6"/>
    <dgm:cxn modelId="{3F1B3F7A-6C29-4969-A6DB-17248E9481CD}" type="presParOf" srcId="{9E73FE54-441E-4C60-8310-4560AEC38C76}" destId="{3510C2D9-559D-46B8-A1C5-A3FF63A63943}" srcOrd="1" destOrd="0" presId="urn:microsoft.com/office/officeart/2005/8/layout/vList6"/>
    <dgm:cxn modelId="{47E44940-C01E-4EF3-9536-DE6D0EC22557}" type="presParOf" srcId="{3EE65836-0380-46FA-849E-8260C969C4D0}" destId="{ED9922B1-56F9-4474-AF72-D40EF4381D9A}" srcOrd="3" destOrd="0" presId="urn:microsoft.com/office/officeart/2005/8/layout/vList6"/>
    <dgm:cxn modelId="{0A8DE341-D58E-4F80-BB55-D4E2D366CE76}" type="presParOf" srcId="{3EE65836-0380-46FA-849E-8260C969C4D0}" destId="{912BF3E9-CD4D-42EE-8E89-699B93DCE0D1}" srcOrd="4" destOrd="0" presId="urn:microsoft.com/office/officeart/2005/8/layout/vList6"/>
    <dgm:cxn modelId="{7B7B903A-DCEB-4189-B436-DD462052E7F6}" type="presParOf" srcId="{912BF3E9-CD4D-42EE-8E89-699B93DCE0D1}" destId="{68BFCFD6-05A9-40E3-BBF0-FFFC63222D64}" srcOrd="0" destOrd="0" presId="urn:microsoft.com/office/officeart/2005/8/layout/vList6"/>
    <dgm:cxn modelId="{C5C4CC42-16BA-4499-B450-8456C09412D2}" type="presParOf" srcId="{912BF3E9-CD4D-42EE-8E89-699B93DCE0D1}" destId="{5EA4DFE0-8DF9-4357-A3F2-5275B276BF7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8901C6-C24A-47E9-A89E-E9300E3E63C1}" type="doc">
      <dgm:prSet loTypeId="urn:microsoft.com/office/officeart/2005/8/layout/v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133A92A-AB3A-4339-A68D-4031A769B0F6}">
      <dgm:prSet phldrT="[Text]" custT="1"/>
      <dgm:spPr/>
      <dgm:t>
        <a:bodyPr/>
        <a:lstStyle/>
        <a:p>
          <a:r>
            <a:rPr lang="en-US" sz="1800" dirty="0" smtClean="0"/>
            <a:t>Email</a:t>
          </a:r>
          <a:endParaRPr lang="en-US" sz="1800" dirty="0"/>
        </a:p>
      </dgm:t>
    </dgm:pt>
    <dgm:pt modelId="{B1ED8A5F-9058-4C2B-B107-60C8AB922464}" type="parTrans" cxnId="{E4382BEF-7CBD-4FDC-884B-BFBEF973EAA8}">
      <dgm:prSet/>
      <dgm:spPr/>
      <dgm:t>
        <a:bodyPr/>
        <a:lstStyle/>
        <a:p>
          <a:endParaRPr lang="en-US"/>
        </a:p>
      </dgm:t>
    </dgm:pt>
    <dgm:pt modelId="{76C4BB09-95B0-499F-8909-050E070CBFAB}" type="sibTrans" cxnId="{E4382BEF-7CBD-4FDC-884B-BFBEF973EAA8}">
      <dgm:prSet/>
      <dgm:spPr/>
      <dgm:t>
        <a:bodyPr/>
        <a:lstStyle/>
        <a:p>
          <a:endParaRPr lang="en-US"/>
        </a:p>
      </dgm:t>
    </dgm:pt>
    <dgm:pt modelId="{F11F2600-1D29-4AA6-BF3F-847048920445}">
      <dgm:prSet phldrT="[Text]" custT="1"/>
      <dgm:spPr/>
      <dgm:t>
        <a:bodyPr/>
        <a:lstStyle/>
        <a:p>
          <a:r>
            <a:rPr lang="en-US" sz="1800" b="1" i="0" dirty="0" smtClean="0"/>
            <a:t>Reuse stored eligibility information to:</a:t>
          </a:r>
          <a:endParaRPr lang="en-US" sz="1800" i="0" dirty="0"/>
        </a:p>
      </dgm:t>
    </dgm:pt>
    <dgm:pt modelId="{9EC993B3-4C31-468B-B6AE-CF5F1BC9126C}" type="parTrans" cxnId="{58D2E307-087E-4B2B-AFEF-AA9BBA336C50}">
      <dgm:prSet/>
      <dgm:spPr/>
      <dgm:t>
        <a:bodyPr/>
        <a:lstStyle/>
        <a:p>
          <a:endParaRPr lang="en-US"/>
        </a:p>
      </dgm:t>
    </dgm:pt>
    <dgm:pt modelId="{EA8A0FE6-C9ED-4033-A01F-CF0C3FF7CC2C}" type="sibTrans" cxnId="{58D2E307-087E-4B2B-AFEF-AA9BBA336C50}">
      <dgm:prSet/>
      <dgm:spPr/>
      <dgm:t>
        <a:bodyPr/>
        <a:lstStyle/>
        <a:p>
          <a:endParaRPr lang="en-US"/>
        </a:p>
      </dgm:t>
    </dgm:pt>
    <dgm:pt modelId="{07187BF8-7DD2-476A-99EB-920CE06A34D3}">
      <dgm:prSet phldrT="[Text]" custT="1"/>
      <dgm:spPr/>
      <dgm:t>
        <a:bodyPr/>
        <a:lstStyle/>
        <a:p>
          <a:r>
            <a:rPr lang="en-US" sz="1800" b="0" dirty="0" smtClean="0"/>
            <a:t>Assist </a:t>
          </a:r>
          <a:r>
            <a:rPr lang="en-US" sz="1800" b="0" i="0" dirty="0" smtClean="0"/>
            <a:t>with keeping consumers eligible</a:t>
          </a:r>
          <a:endParaRPr lang="en-US" sz="1800" b="0" i="0" dirty="0"/>
        </a:p>
      </dgm:t>
    </dgm:pt>
    <dgm:pt modelId="{9A61B622-178B-4208-BDEC-07EFD3D968EA}" type="parTrans" cxnId="{E63DC468-5288-4B9A-A2E1-CC82780234E8}">
      <dgm:prSet/>
      <dgm:spPr/>
      <dgm:t>
        <a:bodyPr/>
        <a:lstStyle/>
        <a:p>
          <a:endParaRPr lang="en-US"/>
        </a:p>
      </dgm:t>
    </dgm:pt>
    <dgm:pt modelId="{6B3C8336-CB1C-4CC1-9E05-24CB310D89D3}" type="sibTrans" cxnId="{E63DC468-5288-4B9A-A2E1-CC82780234E8}">
      <dgm:prSet/>
      <dgm:spPr/>
      <dgm:t>
        <a:bodyPr/>
        <a:lstStyle/>
        <a:p>
          <a:endParaRPr lang="en-US"/>
        </a:p>
      </dgm:t>
    </dgm:pt>
    <dgm:pt modelId="{D1C3FB25-B79A-4AB1-9ACB-2A7F6DAE36B4}">
      <dgm:prSet custT="1"/>
      <dgm:spPr/>
      <dgm:t>
        <a:bodyPr/>
        <a:lstStyle/>
        <a:p>
          <a:r>
            <a:rPr lang="en-US" sz="1800" b="1" i="0" dirty="0" smtClean="0"/>
            <a:t>Expand/Enhance enrollment systems to:</a:t>
          </a:r>
          <a:endParaRPr lang="en-US" sz="1800" i="0" dirty="0"/>
        </a:p>
      </dgm:t>
    </dgm:pt>
    <dgm:pt modelId="{A171766C-BDDB-4245-86AF-639AD794D8A3}" type="parTrans" cxnId="{D8DC3AAE-2BDF-4E55-81E8-E1F324B8DB23}">
      <dgm:prSet/>
      <dgm:spPr/>
      <dgm:t>
        <a:bodyPr/>
        <a:lstStyle/>
        <a:p>
          <a:endParaRPr lang="en-US"/>
        </a:p>
      </dgm:t>
    </dgm:pt>
    <dgm:pt modelId="{A09D506B-9AEA-4822-9DB8-7B9319CC7BB9}" type="sibTrans" cxnId="{D8DC3AAE-2BDF-4E55-81E8-E1F324B8DB23}">
      <dgm:prSet/>
      <dgm:spPr/>
      <dgm:t>
        <a:bodyPr/>
        <a:lstStyle/>
        <a:p>
          <a:endParaRPr lang="en-US"/>
        </a:p>
      </dgm:t>
    </dgm:pt>
    <dgm:pt modelId="{56917EEA-0380-4AAF-A92B-61E48C85E7D0}">
      <dgm:prSet custT="1"/>
      <dgm:spPr/>
      <dgm:t>
        <a:bodyPr/>
        <a:lstStyle/>
        <a:p>
          <a:r>
            <a:rPr lang="en-US" sz="1600" dirty="0" smtClean="0"/>
            <a:t>Integrate new programs, rules and functionalities</a:t>
          </a:r>
          <a:endParaRPr lang="en-US" sz="1600" dirty="0"/>
        </a:p>
      </dgm:t>
    </dgm:pt>
    <dgm:pt modelId="{B96C1DB7-E89F-4A2F-A015-DB113F015FFD}" type="parTrans" cxnId="{89C53AB3-6147-47F7-BBF2-9524F1E733D8}">
      <dgm:prSet/>
      <dgm:spPr/>
      <dgm:t>
        <a:bodyPr/>
        <a:lstStyle/>
        <a:p>
          <a:endParaRPr lang="en-US"/>
        </a:p>
      </dgm:t>
    </dgm:pt>
    <dgm:pt modelId="{B108199F-8DDF-41F3-A2FE-8D95BA929947}" type="sibTrans" cxnId="{89C53AB3-6147-47F7-BBF2-9524F1E733D8}">
      <dgm:prSet/>
      <dgm:spPr/>
      <dgm:t>
        <a:bodyPr/>
        <a:lstStyle/>
        <a:p>
          <a:endParaRPr lang="en-US"/>
        </a:p>
      </dgm:t>
    </dgm:pt>
    <dgm:pt modelId="{D153BF08-05D0-4419-A74D-DE092C51A7C6}">
      <dgm:prSet custT="1"/>
      <dgm:spPr/>
      <dgm:t>
        <a:bodyPr/>
        <a:lstStyle/>
        <a:p>
          <a:r>
            <a:rPr lang="en-US" sz="1800" b="1" i="1" dirty="0" smtClean="0"/>
            <a:t>Notify parties of eligibility, renewal and other needed communication by:</a:t>
          </a:r>
          <a:endParaRPr lang="en-US" sz="1800" i="1" dirty="0"/>
        </a:p>
      </dgm:t>
    </dgm:pt>
    <dgm:pt modelId="{9BD51C3B-D6F8-447E-B160-AC104474C5A4}" type="parTrans" cxnId="{0DFB034A-EA2A-4422-BAAC-EF792C6C1CD6}">
      <dgm:prSet/>
      <dgm:spPr/>
      <dgm:t>
        <a:bodyPr/>
        <a:lstStyle/>
        <a:p>
          <a:endParaRPr lang="en-US"/>
        </a:p>
      </dgm:t>
    </dgm:pt>
    <dgm:pt modelId="{C6665BAB-0EA5-484B-8645-4B1B4E92ADF4}" type="sibTrans" cxnId="{0DFB034A-EA2A-4422-BAAC-EF792C6C1CD6}">
      <dgm:prSet/>
      <dgm:spPr/>
      <dgm:t>
        <a:bodyPr/>
        <a:lstStyle/>
        <a:p>
          <a:endParaRPr lang="en-US"/>
        </a:p>
      </dgm:t>
    </dgm:pt>
    <dgm:pt modelId="{2A14414F-146C-42C7-A3F3-FAE175611948}">
      <dgm:prSet custT="1"/>
      <dgm:spPr/>
      <dgm:t>
        <a:bodyPr/>
        <a:lstStyle/>
        <a:p>
          <a:r>
            <a:rPr lang="en-US" sz="1600" dirty="0" smtClean="0"/>
            <a:t>Operate at increased volumes</a:t>
          </a:r>
          <a:endParaRPr lang="en-US" sz="1600" dirty="0"/>
        </a:p>
      </dgm:t>
    </dgm:pt>
    <dgm:pt modelId="{2ED4507D-BBDA-4E13-BA82-F15FD8E33C29}" type="parTrans" cxnId="{F795EDDE-DB2E-4E6E-9F37-78BE9871BC57}">
      <dgm:prSet/>
      <dgm:spPr/>
      <dgm:t>
        <a:bodyPr/>
        <a:lstStyle/>
        <a:p>
          <a:endParaRPr lang="en-US"/>
        </a:p>
      </dgm:t>
    </dgm:pt>
    <dgm:pt modelId="{F6E48301-AA74-4AC0-B48E-0925BBA227B8}" type="sibTrans" cxnId="{F795EDDE-DB2E-4E6E-9F37-78BE9871BC57}">
      <dgm:prSet/>
      <dgm:spPr/>
      <dgm:t>
        <a:bodyPr/>
        <a:lstStyle/>
        <a:p>
          <a:endParaRPr lang="en-US"/>
        </a:p>
      </dgm:t>
    </dgm:pt>
    <dgm:pt modelId="{9C3E24D9-E332-4D4D-898A-A2B9C1A7E862}">
      <dgm:prSet custT="1"/>
      <dgm:spPr/>
      <dgm:t>
        <a:bodyPr/>
        <a:lstStyle/>
        <a:p>
          <a:r>
            <a:rPr lang="en-US" sz="1600" dirty="0" smtClean="0"/>
            <a:t>Apply the streamlined eligibility and verification processes to other Federal and State programs</a:t>
          </a:r>
          <a:endParaRPr lang="en-US" sz="1600" dirty="0"/>
        </a:p>
      </dgm:t>
    </dgm:pt>
    <dgm:pt modelId="{582D2207-9134-4DB5-8B64-0091DF2F54C0}" type="parTrans" cxnId="{1738C59C-13A4-486D-AA3E-27A12E782AD1}">
      <dgm:prSet/>
      <dgm:spPr/>
      <dgm:t>
        <a:bodyPr/>
        <a:lstStyle/>
        <a:p>
          <a:endParaRPr lang="en-US"/>
        </a:p>
      </dgm:t>
    </dgm:pt>
    <dgm:pt modelId="{F83D167B-3143-4417-9F55-83ABF08487DF}" type="sibTrans" cxnId="{1738C59C-13A4-486D-AA3E-27A12E782AD1}">
      <dgm:prSet/>
      <dgm:spPr/>
      <dgm:t>
        <a:bodyPr/>
        <a:lstStyle/>
        <a:p>
          <a:endParaRPr lang="en-US"/>
        </a:p>
      </dgm:t>
    </dgm:pt>
    <dgm:pt modelId="{D909273A-D8F1-4593-946B-3F8AF76D0559}">
      <dgm:prSet custT="1"/>
      <dgm:spPr/>
      <dgm:t>
        <a:bodyPr/>
        <a:lstStyle/>
        <a:p>
          <a:r>
            <a:rPr lang="en-US" sz="1800" dirty="0" smtClean="0"/>
            <a:t>Cell Phone /text messaging</a:t>
          </a:r>
          <a:endParaRPr lang="en-US" sz="1800" dirty="0"/>
        </a:p>
      </dgm:t>
    </dgm:pt>
    <dgm:pt modelId="{5C78AAE1-86D8-4E00-BA4A-CA1C7F403C21}" type="parTrans" cxnId="{BC227586-94B0-4BF5-AAA3-7B90E4937292}">
      <dgm:prSet/>
      <dgm:spPr/>
      <dgm:t>
        <a:bodyPr/>
        <a:lstStyle/>
        <a:p>
          <a:endParaRPr lang="en-US"/>
        </a:p>
      </dgm:t>
    </dgm:pt>
    <dgm:pt modelId="{0BF08642-0C00-4DC6-9E97-D0C6CE8D69FD}" type="sibTrans" cxnId="{BC227586-94B0-4BF5-AAA3-7B90E4937292}">
      <dgm:prSet/>
      <dgm:spPr/>
      <dgm:t>
        <a:bodyPr/>
        <a:lstStyle/>
        <a:p>
          <a:endParaRPr lang="en-US"/>
        </a:p>
      </dgm:t>
    </dgm:pt>
    <dgm:pt modelId="{82A40216-3316-44FC-9DE7-6DE5A53A8B78}">
      <dgm:prSet custT="1"/>
      <dgm:spPr/>
      <dgm:t>
        <a:bodyPr/>
        <a:lstStyle/>
        <a:p>
          <a:r>
            <a:rPr lang="en-US" sz="1800" dirty="0" smtClean="0"/>
            <a:t>Online</a:t>
          </a:r>
          <a:endParaRPr lang="en-US" sz="1800" dirty="0"/>
        </a:p>
      </dgm:t>
    </dgm:pt>
    <dgm:pt modelId="{91390556-4547-4414-A123-045DB93E3047}" type="parTrans" cxnId="{81D00527-DE3C-42EB-9749-EDE119C8FBD5}">
      <dgm:prSet/>
      <dgm:spPr/>
      <dgm:t>
        <a:bodyPr/>
        <a:lstStyle/>
        <a:p>
          <a:endParaRPr lang="en-US"/>
        </a:p>
      </dgm:t>
    </dgm:pt>
    <dgm:pt modelId="{69E70BEA-4EB2-4C9D-8A37-18980ACD4A58}" type="sibTrans" cxnId="{81D00527-DE3C-42EB-9749-EDE119C8FBD5}">
      <dgm:prSet/>
      <dgm:spPr/>
      <dgm:t>
        <a:bodyPr/>
        <a:lstStyle/>
        <a:p>
          <a:endParaRPr lang="en-US"/>
        </a:p>
      </dgm:t>
    </dgm:pt>
    <dgm:pt modelId="{3EE65836-0380-46FA-849E-8260C969C4D0}" type="pres">
      <dgm:prSet presAssocID="{258901C6-C24A-47E9-A89E-E9300E3E63C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4C0DFE8-D734-4800-A4FB-3168D2D88FDD}" type="pres">
      <dgm:prSet presAssocID="{D1C3FB25-B79A-4AB1-9ACB-2A7F6DAE36B4}" presName="linNode" presStyleCnt="0"/>
      <dgm:spPr/>
      <dgm:t>
        <a:bodyPr/>
        <a:lstStyle/>
        <a:p>
          <a:endParaRPr lang="en-US"/>
        </a:p>
      </dgm:t>
    </dgm:pt>
    <dgm:pt modelId="{C034C20E-B589-4794-AD7F-961BD3238B39}" type="pres">
      <dgm:prSet presAssocID="{D1C3FB25-B79A-4AB1-9ACB-2A7F6DAE36B4}" presName="parentShp" presStyleLbl="node1" presStyleIdx="0" presStyleCnt="3" custScaleY="3258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5BD078-57BF-4073-88BA-E57431694286}" type="pres">
      <dgm:prSet presAssocID="{D1C3FB25-B79A-4AB1-9ACB-2A7F6DAE36B4}" presName="childShp" presStyleLbl="bgAccFollowNode1" presStyleIdx="0" presStyleCnt="3" custScaleY="4078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FEEC0C-F409-4CE8-B868-D888E5713E7C}" type="pres">
      <dgm:prSet presAssocID="{A09D506B-9AEA-4822-9DB8-7B9319CC7BB9}" presName="spacing" presStyleCnt="0"/>
      <dgm:spPr/>
      <dgm:t>
        <a:bodyPr/>
        <a:lstStyle/>
        <a:p>
          <a:endParaRPr lang="en-US"/>
        </a:p>
      </dgm:t>
    </dgm:pt>
    <dgm:pt modelId="{60426C44-15A6-4730-906D-61B129250828}" type="pres">
      <dgm:prSet presAssocID="{D153BF08-05D0-4419-A74D-DE092C51A7C6}" presName="linNode" presStyleCnt="0"/>
      <dgm:spPr/>
      <dgm:t>
        <a:bodyPr/>
        <a:lstStyle/>
        <a:p>
          <a:endParaRPr lang="en-US"/>
        </a:p>
      </dgm:t>
    </dgm:pt>
    <dgm:pt modelId="{05EC7A87-0CE4-4A25-A9E9-15570871DCBF}" type="pres">
      <dgm:prSet presAssocID="{D153BF08-05D0-4419-A74D-DE092C51A7C6}" presName="parentShp" presStyleLbl="node1" presStyleIdx="1" presStyleCnt="3" custScaleY="2455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AB3BBB-9BE0-4013-9264-021884CAA042}" type="pres">
      <dgm:prSet presAssocID="{D153BF08-05D0-4419-A74D-DE092C51A7C6}" presName="childShp" presStyleLbl="bgAccFollowNode1" presStyleIdx="1" presStyleCnt="3" custScaleY="2923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946CF2-B6EA-416B-BAC9-B3EE94B470A2}" type="pres">
      <dgm:prSet presAssocID="{C6665BAB-0EA5-484B-8645-4B1B4E92ADF4}" presName="spacing" presStyleCnt="0"/>
      <dgm:spPr/>
      <dgm:t>
        <a:bodyPr/>
        <a:lstStyle/>
        <a:p>
          <a:endParaRPr lang="en-US"/>
        </a:p>
      </dgm:t>
    </dgm:pt>
    <dgm:pt modelId="{B1A0F98B-1396-4DB6-B15F-EF350F1EF362}" type="pres">
      <dgm:prSet presAssocID="{F11F2600-1D29-4AA6-BF3F-847048920445}" presName="linNode" presStyleCnt="0"/>
      <dgm:spPr/>
      <dgm:t>
        <a:bodyPr/>
        <a:lstStyle/>
        <a:p>
          <a:endParaRPr lang="en-US"/>
        </a:p>
      </dgm:t>
    </dgm:pt>
    <dgm:pt modelId="{685E1C13-0895-4B7D-9BDE-122E031298D0}" type="pres">
      <dgm:prSet presAssocID="{F11F2600-1D29-4AA6-BF3F-847048920445}" presName="parentShp" presStyleLbl="node1" presStyleIdx="2" presStyleCnt="3" custScaleY="1345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23615B-A5E5-4263-B253-69DB30CB5DF8}" type="pres">
      <dgm:prSet presAssocID="{F11F2600-1D29-4AA6-BF3F-847048920445}" presName="childShp" presStyleLbl="bgAccFollowNode1" presStyleIdx="2" presStyleCnt="3" custScaleY="1739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D00527-DE3C-42EB-9749-EDE119C8FBD5}" srcId="{D153BF08-05D0-4419-A74D-DE092C51A7C6}" destId="{82A40216-3316-44FC-9DE7-6DE5A53A8B78}" srcOrd="2" destOrd="0" parTransId="{91390556-4547-4414-A123-045DB93E3047}" sibTransId="{69E70BEA-4EB2-4C9D-8A37-18980ACD4A58}"/>
    <dgm:cxn modelId="{F795EDDE-DB2E-4E6E-9F37-78BE9871BC57}" srcId="{D1C3FB25-B79A-4AB1-9ACB-2A7F6DAE36B4}" destId="{2A14414F-146C-42C7-A3F3-FAE175611948}" srcOrd="1" destOrd="0" parTransId="{2ED4507D-BBDA-4E13-BA82-F15FD8E33C29}" sibTransId="{F6E48301-AA74-4AC0-B48E-0925BBA227B8}"/>
    <dgm:cxn modelId="{E63DC468-5288-4B9A-A2E1-CC82780234E8}" srcId="{F11F2600-1D29-4AA6-BF3F-847048920445}" destId="{07187BF8-7DD2-476A-99EB-920CE06A34D3}" srcOrd="0" destOrd="0" parTransId="{9A61B622-178B-4208-BDEC-07EFD3D968EA}" sibTransId="{6B3C8336-CB1C-4CC1-9E05-24CB310D89D3}"/>
    <dgm:cxn modelId="{FD36145D-C404-4F6C-97B6-09C61E2904A5}" type="presOf" srcId="{2A14414F-146C-42C7-A3F3-FAE175611948}" destId="{B65BD078-57BF-4073-88BA-E57431694286}" srcOrd="0" destOrd="1" presId="urn:microsoft.com/office/officeart/2005/8/layout/vList6"/>
    <dgm:cxn modelId="{89C53AB3-6147-47F7-BBF2-9524F1E733D8}" srcId="{D1C3FB25-B79A-4AB1-9ACB-2A7F6DAE36B4}" destId="{56917EEA-0380-4AAF-A92B-61E48C85E7D0}" srcOrd="0" destOrd="0" parTransId="{B96C1DB7-E89F-4A2F-A015-DB113F015FFD}" sibTransId="{B108199F-8DDF-41F3-A2FE-8D95BA929947}"/>
    <dgm:cxn modelId="{C8FC5251-C15D-40FA-8127-03D2A3BD44E9}" type="presOf" srcId="{F11F2600-1D29-4AA6-BF3F-847048920445}" destId="{685E1C13-0895-4B7D-9BDE-122E031298D0}" srcOrd="0" destOrd="0" presId="urn:microsoft.com/office/officeart/2005/8/layout/vList6"/>
    <dgm:cxn modelId="{152F9145-2088-4840-BC75-8E47D6F959B1}" type="presOf" srcId="{82A40216-3316-44FC-9DE7-6DE5A53A8B78}" destId="{ABAB3BBB-9BE0-4013-9264-021884CAA042}" srcOrd="0" destOrd="2" presId="urn:microsoft.com/office/officeart/2005/8/layout/vList6"/>
    <dgm:cxn modelId="{E4382BEF-7CBD-4FDC-884B-BFBEF973EAA8}" srcId="{D153BF08-05D0-4419-A74D-DE092C51A7C6}" destId="{E133A92A-AB3A-4339-A68D-4031A769B0F6}" srcOrd="0" destOrd="0" parTransId="{B1ED8A5F-9058-4C2B-B107-60C8AB922464}" sibTransId="{76C4BB09-95B0-499F-8909-050E070CBFAB}"/>
    <dgm:cxn modelId="{D4E98309-DB08-4715-9F5D-15BFABD4773A}" type="presOf" srcId="{258901C6-C24A-47E9-A89E-E9300E3E63C1}" destId="{3EE65836-0380-46FA-849E-8260C969C4D0}" srcOrd="0" destOrd="0" presId="urn:microsoft.com/office/officeart/2005/8/layout/vList6"/>
    <dgm:cxn modelId="{1738C59C-13A4-486D-AA3E-27A12E782AD1}" srcId="{D1C3FB25-B79A-4AB1-9ACB-2A7F6DAE36B4}" destId="{9C3E24D9-E332-4D4D-898A-A2B9C1A7E862}" srcOrd="2" destOrd="0" parTransId="{582D2207-9134-4DB5-8B64-0091DF2F54C0}" sibTransId="{F83D167B-3143-4417-9F55-83ABF08487DF}"/>
    <dgm:cxn modelId="{4C68FD9C-D0F4-4865-86AB-70E5575134A4}" type="presOf" srcId="{56917EEA-0380-4AAF-A92B-61E48C85E7D0}" destId="{B65BD078-57BF-4073-88BA-E57431694286}" srcOrd="0" destOrd="0" presId="urn:microsoft.com/office/officeart/2005/8/layout/vList6"/>
    <dgm:cxn modelId="{92C663CD-70C7-4C41-B72A-0649A4493DC1}" type="presOf" srcId="{07187BF8-7DD2-476A-99EB-920CE06A34D3}" destId="{3323615B-A5E5-4263-B253-69DB30CB5DF8}" srcOrd="0" destOrd="0" presId="urn:microsoft.com/office/officeart/2005/8/layout/vList6"/>
    <dgm:cxn modelId="{DB488CAC-43D4-4F39-9D06-6C2A3CFD7CD8}" type="presOf" srcId="{9C3E24D9-E332-4D4D-898A-A2B9C1A7E862}" destId="{B65BD078-57BF-4073-88BA-E57431694286}" srcOrd="0" destOrd="2" presId="urn:microsoft.com/office/officeart/2005/8/layout/vList6"/>
    <dgm:cxn modelId="{814499E1-A887-45C4-8C86-91F5F766E47C}" type="presOf" srcId="{E133A92A-AB3A-4339-A68D-4031A769B0F6}" destId="{ABAB3BBB-9BE0-4013-9264-021884CAA042}" srcOrd="0" destOrd="0" presId="urn:microsoft.com/office/officeart/2005/8/layout/vList6"/>
    <dgm:cxn modelId="{8DA04707-07E3-43A6-A575-25D3CAB28230}" type="presOf" srcId="{D1C3FB25-B79A-4AB1-9ACB-2A7F6DAE36B4}" destId="{C034C20E-B589-4794-AD7F-961BD3238B39}" srcOrd="0" destOrd="0" presId="urn:microsoft.com/office/officeart/2005/8/layout/vList6"/>
    <dgm:cxn modelId="{0DFB034A-EA2A-4422-BAAC-EF792C6C1CD6}" srcId="{258901C6-C24A-47E9-A89E-E9300E3E63C1}" destId="{D153BF08-05D0-4419-A74D-DE092C51A7C6}" srcOrd="1" destOrd="0" parTransId="{9BD51C3B-D6F8-447E-B160-AC104474C5A4}" sibTransId="{C6665BAB-0EA5-484B-8645-4B1B4E92ADF4}"/>
    <dgm:cxn modelId="{D8DC3AAE-2BDF-4E55-81E8-E1F324B8DB23}" srcId="{258901C6-C24A-47E9-A89E-E9300E3E63C1}" destId="{D1C3FB25-B79A-4AB1-9ACB-2A7F6DAE36B4}" srcOrd="0" destOrd="0" parTransId="{A171766C-BDDB-4245-86AF-639AD794D8A3}" sibTransId="{A09D506B-9AEA-4822-9DB8-7B9319CC7BB9}"/>
    <dgm:cxn modelId="{58D2E307-087E-4B2B-AFEF-AA9BBA336C50}" srcId="{258901C6-C24A-47E9-A89E-E9300E3E63C1}" destId="{F11F2600-1D29-4AA6-BF3F-847048920445}" srcOrd="2" destOrd="0" parTransId="{9EC993B3-4C31-468B-B6AE-CF5F1BC9126C}" sibTransId="{EA8A0FE6-C9ED-4033-A01F-CF0C3FF7CC2C}"/>
    <dgm:cxn modelId="{BC227586-94B0-4BF5-AAA3-7B90E4937292}" srcId="{D153BF08-05D0-4419-A74D-DE092C51A7C6}" destId="{D909273A-D8F1-4593-946B-3F8AF76D0559}" srcOrd="1" destOrd="0" parTransId="{5C78AAE1-86D8-4E00-BA4A-CA1C7F403C21}" sibTransId="{0BF08642-0C00-4DC6-9E97-D0C6CE8D69FD}"/>
    <dgm:cxn modelId="{D31415E1-3690-4CAC-8E6D-46D5B8906D9F}" type="presOf" srcId="{D909273A-D8F1-4593-946B-3F8AF76D0559}" destId="{ABAB3BBB-9BE0-4013-9264-021884CAA042}" srcOrd="0" destOrd="1" presId="urn:microsoft.com/office/officeart/2005/8/layout/vList6"/>
    <dgm:cxn modelId="{C17DCB47-68EE-4E0B-B206-0AA01D23D6CD}" type="presOf" srcId="{D153BF08-05D0-4419-A74D-DE092C51A7C6}" destId="{05EC7A87-0CE4-4A25-A9E9-15570871DCBF}" srcOrd="0" destOrd="0" presId="urn:microsoft.com/office/officeart/2005/8/layout/vList6"/>
    <dgm:cxn modelId="{509275ED-CF98-4A06-8745-F080DC1AEB5A}" type="presParOf" srcId="{3EE65836-0380-46FA-849E-8260C969C4D0}" destId="{D4C0DFE8-D734-4800-A4FB-3168D2D88FDD}" srcOrd="0" destOrd="0" presId="urn:microsoft.com/office/officeart/2005/8/layout/vList6"/>
    <dgm:cxn modelId="{40625523-2C0C-491B-B09D-BAAEE534B04F}" type="presParOf" srcId="{D4C0DFE8-D734-4800-A4FB-3168D2D88FDD}" destId="{C034C20E-B589-4794-AD7F-961BD3238B39}" srcOrd="0" destOrd="0" presId="urn:microsoft.com/office/officeart/2005/8/layout/vList6"/>
    <dgm:cxn modelId="{7109E83D-0DC6-4EE1-84D1-4C419C6AD3E6}" type="presParOf" srcId="{D4C0DFE8-D734-4800-A4FB-3168D2D88FDD}" destId="{B65BD078-57BF-4073-88BA-E57431694286}" srcOrd="1" destOrd="0" presId="urn:microsoft.com/office/officeart/2005/8/layout/vList6"/>
    <dgm:cxn modelId="{B27A8BDF-7511-4DE3-8C8C-E1552051EA30}" type="presParOf" srcId="{3EE65836-0380-46FA-849E-8260C969C4D0}" destId="{65FEEC0C-F409-4CE8-B868-D888E5713E7C}" srcOrd="1" destOrd="0" presId="urn:microsoft.com/office/officeart/2005/8/layout/vList6"/>
    <dgm:cxn modelId="{4DAD5B66-0233-4136-973F-BDD3E8DEC896}" type="presParOf" srcId="{3EE65836-0380-46FA-849E-8260C969C4D0}" destId="{60426C44-15A6-4730-906D-61B129250828}" srcOrd="2" destOrd="0" presId="urn:microsoft.com/office/officeart/2005/8/layout/vList6"/>
    <dgm:cxn modelId="{FEDDFE6E-33F4-425D-95FD-F3EA846E268D}" type="presParOf" srcId="{60426C44-15A6-4730-906D-61B129250828}" destId="{05EC7A87-0CE4-4A25-A9E9-15570871DCBF}" srcOrd="0" destOrd="0" presId="urn:microsoft.com/office/officeart/2005/8/layout/vList6"/>
    <dgm:cxn modelId="{6F69977E-D7B6-4B67-BD54-337DC81A253D}" type="presParOf" srcId="{60426C44-15A6-4730-906D-61B129250828}" destId="{ABAB3BBB-9BE0-4013-9264-021884CAA042}" srcOrd="1" destOrd="0" presId="urn:microsoft.com/office/officeart/2005/8/layout/vList6"/>
    <dgm:cxn modelId="{C9C91919-C2B7-4D8A-98EF-DB03A38C9E04}" type="presParOf" srcId="{3EE65836-0380-46FA-849E-8260C969C4D0}" destId="{46946CF2-B6EA-416B-BAC9-B3EE94B470A2}" srcOrd="3" destOrd="0" presId="urn:microsoft.com/office/officeart/2005/8/layout/vList6"/>
    <dgm:cxn modelId="{E51D04D9-9FC7-49E6-96D4-0412EB1DFB10}" type="presParOf" srcId="{3EE65836-0380-46FA-849E-8260C969C4D0}" destId="{B1A0F98B-1396-4DB6-B15F-EF350F1EF362}" srcOrd="4" destOrd="0" presId="urn:microsoft.com/office/officeart/2005/8/layout/vList6"/>
    <dgm:cxn modelId="{C744F09E-37EE-40AD-9AD8-EFD96114B8A8}" type="presParOf" srcId="{B1A0F98B-1396-4DB6-B15F-EF350F1EF362}" destId="{685E1C13-0895-4B7D-9BDE-122E031298D0}" srcOrd="0" destOrd="0" presId="urn:microsoft.com/office/officeart/2005/8/layout/vList6"/>
    <dgm:cxn modelId="{EEDE0421-5859-4746-837A-1B98F02FE2E2}" type="presParOf" srcId="{B1A0F98B-1396-4DB6-B15F-EF350F1EF362}" destId="{3323615B-A5E5-4263-B253-69DB30CB5DF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244120B-D38D-4558-9073-B68F03558B70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7716214-7F74-4B9F-8886-4BA1B5F7EABC}">
      <dgm:prSet phldrT="[Text]" custT="1"/>
      <dgm:spPr/>
      <dgm:t>
        <a:bodyPr/>
        <a:lstStyle/>
        <a:p>
          <a:pPr algn="ctr"/>
          <a:r>
            <a:rPr lang="en-US" sz="2800" dirty="0" smtClean="0"/>
            <a:t>Online</a:t>
          </a:r>
          <a:endParaRPr lang="en-US" sz="2800" dirty="0"/>
        </a:p>
      </dgm:t>
    </dgm:pt>
    <dgm:pt modelId="{BF9458CF-ABBE-4095-997E-DCBCFDE05B7A}" type="parTrans" cxnId="{024C2C07-1974-498A-9A6D-45EAA285A016}">
      <dgm:prSet/>
      <dgm:spPr/>
      <dgm:t>
        <a:bodyPr/>
        <a:lstStyle/>
        <a:p>
          <a:endParaRPr lang="en-US"/>
        </a:p>
      </dgm:t>
    </dgm:pt>
    <dgm:pt modelId="{516B4B9F-6C6B-4561-8DCE-30878540D896}" type="sibTrans" cxnId="{024C2C07-1974-498A-9A6D-45EAA285A016}">
      <dgm:prSet/>
      <dgm:spPr/>
      <dgm:t>
        <a:bodyPr/>
        <a:lstStyle/>
        <a:p>
          <a:endParaRPr lang="en-US"/>
        </a:p>
      </dgm:t>
    </dgm:pt>
    <dgm:pt modelId="{E4E0AEB5-C3CD-4B93-B7A1-FD85D5A88182}">
      <dgm:prSet phldrT="[Text]" custT="1"/>
      <dgm:spPr/>
      <dgm:t>
        <a:bodyPr/>
        <a:lstStyle/>
        <a:p>
          <a:pPr algn="ctr"/>
          <a:r>
            <a:rPr lang="en-US" sz="2800" dirty="0" smtClean="0"/>
            <a:t>Mail</a:t>
          </a:r>
          <a:endParaRPr lang="en-US" sz="2800" dirty="0"/>
        </a:p>
      </dgm:t>
    </dgm:pt>
    <dgm:pt modelId="{1EB004D5-6FDB-460B-B876-A26A5C998E92}" type="parTrans" cxnId="{135ECE60-2480-4484-A0BA-641D2E7C941B}">
      <dgm:prSet/>
      <dgm:spPr/>
      <dgm:t>
        <a:bodyPr/>
        <a:lstStyle/>
        <a:p>
          <a:endParaRPr lang="en-US"/>
        </a:p>
      </dgm:t>
    </dgm:pt>
    <dgm:pt modelId="{8F86363D-F712-45C1-AF83-C91177351614}" type="sibTrans" cxnId="{135ECE60-2480-4484-A0BA-641D2E7C941B}">
      <dgm:prSet/>
      <dgm:spPr/>
      <dgm:t>
        <a:bodyPr/>
        <a:lstStyle/>
        <a:p>
          <a:endParaRPr lang="en-US"/>
        </a:p>
      </dgm:t>
    </dgm:pt>
    <dgm:pt modelId="{D074F6D1-8A41-4ECB-A773-C835CBC00182}">
      <dgm:prSet phldrT="[Text]" custT="1"/>
      <dgm:spPr/>
      <dgm:t>
        <a:bodyPr/>
        <a:lstStyle/>
        <a:p>
          <a:pPr algn="ctr"/>
          <a:r>
            <a:rPr lang="en-US" sz="2800" dirty="0" smtClean="0"/>
            <a:t>In Person</a:t>
          </a:r>
          <a:endParaRPr lang="en-US" sz="2800" dirty="0"/>
        </a:p>
      </dgm:t>
    </dgm:pt>
    <dgm:pt modelId="{DB8EA3BE-B873-4830-9598-21C4A44C09AA}" type="parTrans" cxnId="{F5BB7324-2EB3-4DBF-8FE5-7A73FD9A11C5}">
      <dgm:prSet/>
      <dgm:spPr/>
      <dgm:t>
        <a:bodyPr/>
        <a:lstStyle/>
        <a:p>
          <a:endParaRPr lang="en-US"/>
        </a:p>
      </dgm:t>
    </dgm:pt>
    <dgm:pt modelId="{413DBA67-76FE-4B76-9FD8-A52864C6229F}" type="sibTrans" cxnId="{F5BB7324-2EB3-4DBF-8FE5-7A73FD9A11C5}">
      <dgm:prSet/>
      <dgm:spPr/>
      <dgm:t>
        <a:bodyPr/>
        <a:lstStyle/>
        <a:p>
          <a:endParaRPr lang="en-US"/>
        </a:p>
      </dgm:t>
    </dgm:pt>
    <dgm:pt modelId="{501708A8-0741-46B1-9C4A-8F604684D2B6}">
      <dgm:prSet phldrT="[Text]" custT="1"/>
      <dgm:spPr/>
      <dgm:t>
        <a:bodyPr/>
        <a:lstStyle/>
        <a:p>
          <a:pPr algn="ctr"/>
          <a:r>
            <a:rPr lang="en-US" sz="2800" dirty="0" smtClean="0"/>
            <a:t>Phone</a:t>
          </a:r>
          <a:endParaRPr lang="en-US" sz="2800" dirty="0"/>
        </a:p>
      </dgm:t>
    </dgm:pt>
    <dgm:pt modelId="{DDBC4946-F641-411C-84A5-6DFE150CA654}" type="parTrans" cxnId="{3CB3ED60-40CA-418B-BA21-9AB6B3E4C51A}">
      <dgm:prSet/>
      <dgm:spPr/>
      <dgm:t>
        <a:bodyPr/>
        <a:lstStyle/>
        <a:p>
          <a:endParaRPr lang="en-US"/>
        </a:p>
      </dgm:t>
    </dgm:pt>
    <dgm:pt modelId="{BDED095C-3231-4F61-991B-DE7B7A2C0E1D}" type="sibTrans" cxnId="{3CB3ED60-40CA-418B-BA21-9AB6B3E4C51A}">
      <dgm:prSet/>
      <dgm:spPr/>
      <dgm:t>
        <a:bodyPr/>
        <a:lstStyle/>
        <a:p>
          <a:endParaRPr lang="en-US"/>
        </a:p>
      </dgm:t>
    </dgm:pt>
    <dgm:pt modelId="{EEC3334C-3CF7-4AC6-A14F-DB686CDCFAAE}" type="pres">
      <dgm:prSet presAssocID="{F244120B-D38D-4558-9073-B68F03558B7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05485EE-D39F-4240-9020-4DA0CDEF691B}" type="pres">
      <dgm:prSet presAssocID="{C7716214-7F74-4B9F-8886-4BA1B5F7EAB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1F9F9F-E24E-4ABF-9A92-A3F5079466B9}" type="pres">
      <dgm:prSet presAssocID="{516B4B9F-6C6B-4561-8DCE-30878540D896}" presName="spacer" presStyleCnt="0"/>
      <dgm:spPr/>
      <dgm:t>
        <a:bodyPr/>
        <a:lstStyle/>
        <a:p>
          <a:endParaRPr lang="en-US"/>
        </a:p>
      </dgm:t>
    </dgm:pt>
    <dgm:pt modelId="{3F2921C5-C134-491F-B6DB-7C5AB80CD540}" type="pres">
      <dgm:prSet presAssocID="{E4E0AEB5-C3CD-4B93-B7A1-FD85D5A88182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1E347D-E810-453A-90C0-C7188D950F7F}" type="pres">
      <dgm:prSet presAssocID="{8F86363D-F712-45C1-AF83-C91177351614}" presName="spacer" presStyleCnt="0"/>
      <dgm:spPr/>
      <dgm:t>
        <a:bodyPr/>
        <a:lstStyle/>
        <a:p>
          <a:endParaRPr lang="en-US"/>
        </a:p>
      </dgm:t>
    </dgm:pt>
    <dgm:pt modelId="{4BFB4CCC-D384-4755-B2C9-71767A6436DD}" type="pres">
      <dgm:prSet presAssocID="{501708A8-0741-46B1-9C4A-8F604684D2B6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D3AFE1-66F4-4318-BA1B-1D354A33B107}" type="pres">
      <dgm:prSet presAssocID="{BDED095C-3231-4F61-991B-DE7B7A2C0E1D}" presName="spacer" presStyleCnt="0"/>
      <dgm:spPr/>
      <dgm:t>
        <a:bodyPr/>
        <a:lstStyle/>
        <a:p>
          <a:endParaRPr lang="en-US"/>
        </a:p>
      </dgm:t>
    </dgm:pt>
    <dgm:pt modelId="{C9DA2842-CBE8-4A1A-956C-902E1FA43A12}" type="pres">
      <dgm:prSet presAssocID="{D074F6D1-8A41-4ECB-A773-C835CBC0018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B3ED60-40CA-418B-BA21-9AB6B3E4C51A}" srcId="{F244120B-D38D-4558-9073-B68F03558B70}" destId="{501708A8-0741-46B1-9C4A-8F604684D2B6}" srcOrd="2" destOrd="0" parTransId="{DDBC4946-F641-411C-84A5-6DFE150CA654}" sibTransId="{BDED095C-3231-4F61-991B-DE7B7A2C0E1D}"/>
    <dgm:cxn modelId="{85B33BD4-421A-42C8-A711-6FC8DB0C416D}" type="presOf" srcId="{F244120B-D38D-4558-9073-B68F03558B70}" destId="{EEC3334C-3CF7-4AC6-A14F-DB686CDCFAAE}" srcOrd="0" destOrd="0" presId="urn:microsoft.com/office/officeart/2005/8/layout/vList2"/>
    <dgm:cxn modelId="{42CE17EC-700F-4CB5-ABC6-349F34659B9E}" type="presOf" srcId="{C7716214-7F74-4B9F-8886-4BA1B5F7EABC}" destId="{B05485EE-D39F-4240-9020-4DA0CDEF691B}" srcOrd="0" destOrd="0" presId="urn:microsoft.com/office/officeart/2005/8/layout/vList2"/>
    <dgm:cxn modelId="{B4B0219A-3256-488E-B3ED-67DAF3ABC959}" type="presOf" srcId="{E4E0AEB5-C3CD-4B93-B7A1-FD85D5A88182}" destId="{3F2921C5-C134-491F-B6DB-7C5AB80CD540}" srcOrd="0" destOrd="0" presId="urn:microsoft.com/office/officeart/2005/8/layout/vList2"/>
    <dgm:cxn modelId="{024C2C07-1974-498A-9A6D-45EAA285A016}" srcId="{F244120B-D38D-4558-9073-B68F03558B70}" destId="{C7716214-7F74-4B9F-8886-4BA1B5F7EABC}" srcOrd="0" destOrd="0" parTransId="{BF9458CF-ABBE-4095-997E-DCBCFDE05B7A}" sibTransId="{516B4B9F-6C6B-4561-8DCE-30878540D896}"/>
    <dgm:cxn modelId="{F5BB7324-2EB3-4DBF-8FE5-7A73FD9A11C5}" srcId="{F244120B-D38D-4558-9073-B68F03558B70}" destId="{D074F6D1-8A41-4ECB-A773-C835CBC00182}" srcOrd="3" destOrd="0" parTransId="{DB8EA3BE-B873-4830-9598-21C4A44C09AA}" sibTransId="{413DBA67-76FE-4B76-9FD8-A52864C6229F}"/>
    <dgm:cxn modelId="{6398CB66-4CC0-4F27-BF6E-FCAE5DF52361}" type="presOf" srcId="{D074F6D1-8A41-4ECB-A773-C835CBC00182}" destId="{C9DA2842-CBE8-4A1A-956C-902E1FA43A12}" srcOrd="0" destOrd="0" presId="urn:microsoft.com/office/officeart/2005/8/layout/vList2"/>
    <dgm:cxn modelId="{135ECE60-2480-4484-A0BA-641D2E7C941B}" srcId="{F244120B-D38D-4558-9073-B68F03558B70}" destId="{E4E0AEB5-C3CD-4B93-B7A1-FD85D5A88182}" srcOrd="1" destOrd="0" parTransId="{1EB004D5-6FDB-460B-B876-A26A5C998E92}" sibTransId="{8F86363D-F712-45C1-AF83-C91177351614}"/>
    <dgm:cxn modelId="{D3021496-B822-48AE-B3F8-C4A08ADFF563}" type="presOf" srcId="{501708A8-0741-46B1-9C4A-8F604684D2B6}" destId="{4BFB4CCC-D384-4755-B2C9-71767A6436DD}" srcOrd="0" destOrd="0" presId="urn:microsoft.com/office/officeart/2005/8/layout/vList2"/>
    <dgm:cxn modelId="{2DA49801-839C-4149-A2B8-52CEAD26C56D}" type="presParOf" srcId="{EEC3334C-3CF7-4AC6-A14F-DB686CDCFAAE}" destId="{B05485EE-D39F-4240-9020-4DA0CDEF691B}" srcOrd="0" destOrd="0" presId="urn:microsoft.com/office/officeart/2005/8/layout/vList2"/>
    <dgm:cxn modelId="{FA855D78-0B3F-4B82-B193-0D8D6E99CD58}" type="presParOf" srcId="{EEC3334C-3CF7-4AC6-A14F-DB686CDCFAAE}" destId="{F41F9F9F-E24E-4ABF-9A92-A3F5079466B9}" srcOrd="1" destOrd="0" presId="urn:microsoft.com/office/officeart/2005/8/layout/vList2"/>
    <dgm:cxn modelId="{69164329-049F-4FF3-9849-8320025C534E}" type="presParOf" srcId="{EEC3334C-3CF7-4AC6-A14F-DB686CDCFAAE}" destId="{3F2921C5-C134-491F-B6DB-7C5AB80CD540}" srcOrd="2" destOrd="0" presId="urn:microsoft.com/office/officeart/2005/8/layout/vList2"/>
    <dgm:cxn modelId="{4FD979DD-8C35-4492-80F1-2C8F78085966}" type="presParOf" srcId="{EEC3334C-3CF7-4AC6-A14F-DB686CDCFAAE}" destId="{AE1E347D-E810-453A-90C0-C7188D950F7F}" srcOrd="3" destOrd="0" presId="urn:microsoft.com/office/officeart/2005/8/layout/vList2"/>
    <dgm:cxn modelId="{CCAB3453-1C98-4A69-9FB1-EC67D82FFF8D}" type="presParOf" srcId="{EEC3334C-3CF7-4AC6-A14F-DB686CDCFAAE}" destId="{4BFB4CCC-D384-4755-B2C9-71767A6436DD}" srcOrd="4" destOrd="0" presId="urn:microsoft.com/office/officeart/2005/8/layout/vList2"/>
    <dgm:cxn modelId="{177D616D-27EE-49E4-A8E5-4F8D05C541FB}" type="presParOf" srcId="{EEC3334C-3CF7-4AC6-A14F-DB686CDCFAAE}" destId="{EBD3AFE1-66F4-4318-BA1B-1D354A33B107}" srcOrd="5" destOrd="0" presId="urn:microsoft.com/office/officeart/2005/8/layout/vList2"/>
    <dgm:cxn modelId="{B306699B-137E-4CF8-940F-6216E0628F25}" type="presParOf" srcId="{EEC3334C-3CF7-4AC6-A14F-DB686CDCFAAE}" destId="{C9DA2842-CBE8-4A1A-956C-902E1FA43A1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57390D-8197-4AC0-9D10-FE6575608010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C356DF-9BDF-4955-8252-6F66EF08AA38}">
      <dgm:prSet phldrT="[Text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dirty="0" smtClean="0">
              <a:latin typeface="+mj-lt"/>
              <a:cs typeface="Aharoni" pitchFamily="2" charset="-79"/>
            </a:rPr>
            <a:t>DES</a:t>
          </a:r>
          <a:r>
            <a:rPr lang="en-US" b="1" dirty="0" smtClean="0">
              <a:latin typeface="+mj-lt"/>
              <a:cs typeface="Aharoni" pitchFamily="2" charset="-79"/>
            </a:rPr>
            <a:t>’</a:t>
          </a:r>
        </a:p>
        <a:p>
          <a:r>
            <a:rPr lang="en-US" b="1" dirty="0" smtClean="0">
              <a:latin typeface="+mj-lt"/>
              <a:cs typeface="Aharoni" pitchFamily="2" charset="-79"/>
            </a:rPr>
            <a:t>AZTECS</a:t>
          </a:r>
          <a:endParaRPr lang="en-US" b="1" dirty="0">
            <a:latin typeface="+mj-lt"/>
            <a:cs typeface="Aharoni" pitchFamily="2" charset="-79"/>
          </a:endParaRPr>
        </a:p>
      </dgm:t>
    </dgm:pt>
    <dgm:pt modelId="{15389506-3190-43A0-9117-7360FFE823B6}" type="parTrans" cxnId="{CE69D055-71D2-4C9F-AE73-053655B172BA}">
      <dgm:prSet/>
      <dgm:spPr/>
      <dgm:t>
        <a:bodyPr/>
        <a:lstStyle/>
        <a:p>
          <a:endParaRPr lang="en-US"/>
        </a:p>
      </dgm:t>
    </dgm:pt>
    <dgm:pt modelId="{8435FBBA-ACCB-4A15-AF3C-5BB55E059C0D}" type="sibTrans" cxnId="{CE69D055-71D2-4C9F-AE73-053655B172BA}">
      <dgm:prSet/>
      <dgm:spPr/>
      <dgm:t>
        <a:bodyPr/>
        <a:lstStyle/>
        <a:p>
          <a:endParaRPr lang="en-US"/>
        </a:p>
      </dgm:t>
    </dgm:pt>
    <dgm:pt modelId="{D5E12460-0B26-4672-80DC-D6770BE621D1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+mj-lt"/>
              <a:cs typeface="Aharoni" pitchFamily="2" charset="-79"/>
            </a:rPr>
            <a:t>AHCCCS</a:t>
          </a:r>
          <a:r>
            <a:rPr lang="en-US" b="1" dirty="0" smtClean="0">
              <a:latin typeface="+mj-lt"/>
              <a:cs typeface="Aharoni" pitchFamily="2" charset="-79"/>
            </a:rPr>
            <a:t>’</a:t>
          </a:r>
        </a:p>
        <a:p>
          <a:r>
            <a:rPr lang="en-US" b="1" dirty="0" smtClean="0">
              <a:latin typeface="+mj-lt"/>
              <a:cs typeface="Aharoni" pitchFamily="2" charset="-79"/>
            </a:rPr>
            <a:t>ACE</a:t>
          </a:r>
          <a:endParaRPr lang="en-US" b="1" dirty="0">
            <a:latin typeface="+mj-lt"/>
            <a:cs typeface="Aharoni" pitchFamily="2" charset="-79"/>
          </a:endParaRPr>
        </a:p>
      </dgm:t>
    </dgm:pt>
    <dgm:pt modelId="{C69BC1F7-B571-43C9-8036-E4F174D1A288}" type="parTrans" cxnId="{6F456F08-693A-497E-8947-9640044BAECC}">
      <dgm:prSet/>
      <dgm:spPr/>
      <dgm:t>
        <a:bodyPr/>
        <a:lstStyle/>
        <a:p>
          <a:endParaRPr lang="en-US"/>
        </a:p>
      </dgm:t>
    </dgm:pt>
    <dgm:pt modelId="{F2D5DAA6-92D3-4188-9140-2AED0E82E2EC}" type="sibTrans" cxnId="{6F456F08-693A-497E-8947-9640044BAECC}">
      <dgm:prSet/>
      <dgm:spPr/>
      <dgm:t>
        <a:bodyPr/>
        <a:lstStyle/>
        <a:p>
          <a:endParaRPr lang="en-US"/>
        </a:p>
      </dgm:t>
    </dgm:pt>
    <dgm:pt modelId="{62B55A60-1F69-4909-B686-DA4C7770058D}">
      <dgm:prSet phldrT="[Text]"/>
      <dgm:spPr>
        <a:solidFill>
          <a:schemeClr val="bg2">
            <a:lumMod val="10000"/>
          </a:schemeClr>
        </a:solidFill>
      </dgm:spPr>
      <dgm:t>
        <a:bodyPr/>
        <a:lstStyle/>
        <a:p>
          <a:r>
            <a:rPr lang="en-US" b="1" i="0" baseline="0" dirty="0" smtClean="0">
              <a:solidFill>
                <a:schemeClr val="bg1"/>
              </a:solidFill>
              <a:latin typeface="+mj-lt"/>
              <a:cs typeface="Aharoni" pitchFamily="2" charset="-79"/>
            </a:rPr>
            <a:t>Health    -e-Arizona</a:t>
          </a:r>
          <a:endParaRPr lang="en-US" b="1" i="0" baseline="0" dirty="0">
            <a:solidFill>
              <a:schemeClr val="bg1"/>
            </a:solidFill>
            <a:latin typeface="+mj-lt"/>
            <a:cs typeface="Aharoni" pitchFamily="2" charset="-79"/>
          </a:endParaRPr>
        </a:p>
      </dgm:t>
    </dgm:pt>
    <dgm:pt modelId="{8D2427FA-849D-45CF-8476-2DD0BD48F7A6}" type="parTrans" cxnId="{0EDEDF01-EB70-4773-AF40-D379E71AA259}">
      <dgm:prSet/>
      <dgm:spPr/>
      <dgm:t>
        <a:bodyPr/>
        <a:lstStyle/>
        <a:p>
          <a:endParaRPr lang="en-US"/>
        </a:p>
      </dgm:t>
    </dgm:pt>
    <dgm:pt modelId="{6CEEF972-4D21-428D-B614-5B28BC042B4B}" type="sibTrans" cxnId="{0EDEDF01-EB70-4773-AF40-D379E71AA259}">
      <dgm:prSet/>
      <dgm:spPr/>
      <dgm:t>
        <a:bodyPr/>
        <a:lstStyle/>
        <a:p>
          <a:endParaRPr lang="en-US"/>
        </a:p>
      </dgm:t>
    </dgm:pt>
    <dgm:pt modelId="{A0B4584E-A95E-4638-8322-5AAC1EA83F0D}">
      <dgm:prSet phldrT="[Text]" custT="1"/>
      <dgm:spPr>
        <a:solidFill>
          <a:schemeClr val="bg1"/>
        </a:solidFill>
      </dgm:spPr>
      <dgm:t>
        <a:bodyPr/>
        <a:lstStyle/>
        <a:p>
          <a:endParaRPr lang="en-US" sz="3200" b="1" dirty="0">
            <a:solidFill>
              <a:srgbClr val="0066FF"/>
            </a:solidFill>
          </a:endParaRPr>
        </a:p>
      </dgm:t>
    </dgm:pt>
    <dgm:pt modelId="{183EF17B-33C0-4947-8F8F-7649E172256B}" type="sibTrans" cxnId="{6EE1F2F4-BF05-47E7-BC2D-F8778AF9BA12}">
      <dgm:prSet/>
      <dgm:spPr/>
      <dgm:t>
        <a:bodyPr/>
        <a:lstStyle/>
        <a:p>
          <a:endParaRPr lang="en-US"/>
        </a:p>
      </dgm:t>
    </dgm:pt>
    <dgm:pt modelId="{1953D346-2353-4218-94D2-9B18493745AC}" type="parTrans" cxnId="{6EE1F2F4-BF05-47E7-BC2D-F8778AF9BA12}">
      <dgm:prSet/>
      <dgm:spPr/>
      <dgm:t>
        <a:bodyPr/>
        <a:lstStyle/>
        <a:p>
          <a:endParaRPr lang="en-US"/>
        </a:p>
      </dgm:t>
    </dgm:pt>
    <dgm:pt modelId="{1CC63448-F03B-46B7-8C1F-957E2BF46885}" type="pres">
      <dgm:prSet presAssocID="{8657390D-8197-4AC0-9D10-FE6575608010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E0D0A31-87C0-4180-901E-7BD6D0EB9C67}" type="pres">
      <dgm:prSet presAssocID="{8657390D-8197-4AC0-9D10-FE6575608010}" presName="ellipse" presStyleLbl="trBgShp" presStyleIdx="0" presStyleCnt="1"/>
      <dgm:spPr/>
    </dgm:pt>
    <dgm:pt modelId="{CA4D950B-3D8C-4881-946D-02DE0E35ABBF}" type="pres">
      <dgm:prSet presAssocID="{8657390D-8197-4AC0-9D10-FE6575608010}" presName="arrow1" presStyleLbl="fgShp" presStyleIdx="0" presStyleCnt="1"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A2AE5C0-0E6A-439F-BDA3-8FB66C832104}" type="pres">
      <dgm:prSet presAssocID="{8657390D-8197-4AC0-9D10-FE6575608010}" presName="rectangle" presStyleLbl="revTx" presStyleIdx="0" presStyleCnt="1" custScaleX="184971" custScaleY="47977" custLinFactNeighborX="2890" custLinFactNeighborY="478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E795DA-784F-45A5-BA7B-8C888E98CC2B}" type="pres">
      <dgm:prSet presAssocID="{D5E12460-0B26-4672-80DC-D6770BE621D1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AD3832-A05F-4D45-9ADB-F133D707E6F6}" type="pres">
      <dgm:prSet presAssocID="{62B55A60-1F69-4909-B686-DA4C7770058D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73DAEA-0867-45C0-AD7D-0439FD08AFE9}" type="pres">
      <dgm:prSet presAssocID="{A0B4584E-A95E-4638-8322-5AAC1EA83F0D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619216-05E2-4573-8097-56ACCAD0507F}" type="pres">
      <dgm:prSet presAssocID="{8657390D-8197-4AC0-9D10-FE6575608010}" presName="funnel" presStyleLbl="trAlignAcc1" presStyleIdx="0" presStyleCnt="1" custLinFactNeighborX="-1528" custLinFactNeighborY="-248"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6F456F08-693A-497E-8947-9640044BAECC}" srcId="{8657390D-8197-4AC0-9D10-FE6575608010}" destId="{D5E12460-0B26-4672-80DC-D6770BE621D1}" srcOrd="1" destOrd="0" parTransId="{C69BC1F7-B571-43C9-8036-E4F174D1A288}" sibTransId="{F2D5DAA6-92D3-4188-9140-2AED0E82E2EC}"/>
    <dgm:cxn modelId="{0CE7B15F-C46F-4DC0-A14E-D08314A3D16E}" type="presOf" srcId="{8657390D-8197-4AC0-9D10-FE6575608010}" destId="{1CC63448-F03B-46B7-8C1F-957E2BF46885}" srcOrd="0" destOrd="0" presId="urn:microsoft.com/office/officeart/2005/8/layout/funnel1"/>
    <dgm:cxn modelId="{E10C9F21-7389-4221-988C-C371AB09ABF8}" type="presOf" srcId="{D5E12460-0B26-4672-80DC-D6770BE621D1}" destId="{18AD3832-A05F-4D45-9ADB-F133D707E6F6}" srcOrd="0" destOrd="0" presId="urn:microsoft.com/office/officeart/2005/8/layout/funnel1"/>
    <dgm:cxn modelId="{64377B95-948E-47DD-AD3B-BFB5DB2EF403}" type="presOf" srcId="{62B55A60-1F69-4909-B686-DA4C7770058D}" destId="{32E795DA-784F-45A5-BA7B-8C888E98CC2B}" srcOrd="0" destOrd="0" presId="urn:microsoft.com/office/officeart/2005/8/layout/funnel1"/>
    <dgm:cxn modelId="{144328A6-72BE-4CA6-8AB9-7834A35DE665}" type="presOf" srcId="{35C356DF-9BDF-4955-8252-6F66EF08AA38}" destId="{B373DAEA-0867-45C0-AD7D-0439FD08AFE9}" srcOrd="0" destOrd="0" presId="urn:microsoft.com/office/officeart/2005/8/layout/funnel1"/>
    <dgm:cxn modelId="{6EE1F2F4-BF05-47E7-BC2D-F8778AF9BA12}" srcId="{8657390D-8197-4AC0-9D10-FE6575608010}" destId="{A0B4584E-A95E-4638-8322-5AAC1EA83F0D}" srcOrd="3" destOrd="0" parTransId="{1953D346-2353-4218-94D2-9B18493745AC}" sibTransId="{183EF17B-33C0-4947-8F8F-7649E172256B}"/>
    <dgm:cxn modelId="{0EDEDF01-EB70-4773-AF40-D379E71AA259}" srcId="{8657390D-8197-4AC0-9D10-FE6575608010}" destId="{62B55A60-1F69-4909-B686-DA4C7770058D}" srcOrd="2" destOrd="0" parTransId="{8D2427FA-849D-45CF-8476-2DD0BD48F7A6}" sibTransId="{6CEEF972-4D21-428D-B614-5B28BC042B4B}"/>
    <dgm:cxn modelId="{766DA4BE-FAE5-46A2-A4FB-02D334C12A69}" type="presOf" srcId="{A0B4584E-A95E-4638-8322-5AAC1EA83F0D}" destId="{5A2AE5C0-0E6A-439F-BDA3-8FB66C832104}" srcOrd="0" destOrd="0" presId="urn:microsoft.com/office/officeart/2005/8/layout/funnel1"/>
    <dgm:cxn modelId="{CE69D055-71D2-4C9F-AE73-053655B172BA}" srcId="{8657390D-8197-4AC0-9D10-FE6575608010}" destId="{35C356DF-9BDF-4955-8252-6F66EF08AA38}" srcOrd="0" destOrd="0" parTransId="{15389506-3190-43A0-9117-7360FFE823B6}" sibTransId="{8435FBBA-ACCB-4A15-AF3C-5BB55E059C0D}"/>
    <dgm:cxn modelId="{007E78A5-4133-46F8-929A-038C4A41C9E5}" type="presParOf" srcId="{1CC63448-F03B-46B7-8C1F-957E2BF46885}" destId="{8E0D0A31-87C0-4180-901E-7BD6D0EB9C67}" srcOrd="0" destOrd="0" presId="urn:microsoft.com/office/officeart/2005/8/layout/funnel1"/>
    <dgm:cxn modelId="{24D3B5EA-6540-43DD-84C7-1F2DC80FF878}" type="presParOf" srcId="{1CC63448-F03B-46B7-8C1F-957E2BF46885}" destId="{CA4D950B-3D8C-4881-946D-02DE0E35ABBF}" srcOrd="1" destOrd="0" presId="urn:microsoft.com/office/officeart/2005/8/layout/funnel1"/>
    <dgm:cxn modelId="{2A2CC7D4-813F-4011-A365-8CAA8BA73032}" type="presParOf" srcId="{1CC63448-F03B-46B7-8C1F-957E2BF46885}" destId="{5A2AE5C0-0E6A-439F-BDA3-8FB66C832104}" srcOrd="2" destOrd="0" presId="urn:microsoft.com/office/officeart/2005/8/layout/funnel1"/>
    <dgm:cxn modelId="{03A0CDD0-08D8-4A13-9A32-F1A70FBFA373}" type="presParOf" srcId="{1CC63448-F03B-46B7-8C1F-957E2BF46885}" destId="{32E795DA-784F-45A5-BA7B-8C888E98CC2B}" srcOrd="3" destOrd="0" presId="urn:microsoft.com/office/officeart/2005/8/layout/funnel1"/>
    <dgm:cxn modelId="{B86A162F-79DF-434E-BEB8-FDEBB1EE9F80}" type="presParOf" srcId="{1CC63448-F03B-46B7-8C1F-957E2BF46885}" destId="{18AD3832-A05F-4D45-9ADB-F133D707E6F6}" srcOrd="4" destOrd="0" presId="urn:microsoft.com/office/officeart/2005/8/layout/funnel1"/>
    <dgm:cxn modelId="{8CA47562-F014-4C20-92C7-D0CF610FBF79}" type="presParOf" srcId="{1CC63448-F03B-46B7-8C1F-957E2BF46885}" destId="{B373DAEA-0867-45C0-AD7D-0439FD08AFE9}" srcOrd="5" destOrd="0" presId="urn:microsoft.com/office/officeart/2005/8/layout/funnel1"/>
    <dgm:cxn modelId="{68606E18-541B-4A29-89E2-40E1E5E328B8}" type="presParOf" srcId="{1CC63448-F03B-46B7-8C1F-957E2BF46885}" destId="{7F619216-05E2-4573-8097-56ACCAD0507F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34B7761-0EDD-4D2A-A3F5-3890C2E26FE9}" type="doc">
      <dgm:prSet loTypeId="urn:microsoft.com/office/officeart/2005/8/layout/vList4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8587CEA-A46A-4528-82F1-DAD65C13436C}">
      <dgm:prSet phldrT="[Text]" custT="1"/>
      <dgm:spPr/>
      <dgm:t>
        <a:bodyPr/>
        <a:lstStyle/>
        <a:p>
          <a:r>
            <a:rPr lang="en-US" sz="2000" b="1" dirty="0" smtClean="0"/>
            <a:t>Apply for </a:t>
          </a:r>
          <a:r>
            <a:rPr lang="en-US" sz="2000" b="1" u="sng" dirty="0" smtClean="0"/>
            <a:t>All</a:t>
          </a:r>
          <a:r>
            <a:rPr lang="en-US" sz="2000" b="1" dirty="0" smtClean="0"/>
            <a:t> Insurance Affordability Programs, plus More</a:t>
          </a:r>
          <a:endParaRPr lang="en-US" sz="2000" b="1" dirty="0"/>
        </a:p>
      </dgm:t>
    </dgm:pt>
    <dgm:pt modelId="{3558806F-D910-41AB-BC84-689ED74D6C11}" type="parTrans" cxnId="{2AD4E832-CC9E-44FB-A0C9-C54117D7461A}">
      <dgm:prSet/>
      <dgm:spPr/>
      <dgm:t>
        <a:bodyPr/>
        <a:lstStyle/>
        <a:p>
          <a:endParaRPr lang="en-US"/>
        </a:p>
      </dgm:t>
    </dgm:pt>
    <dgm:pt modelId="{477D80C8-FD0C-4851-8D21-610B7CA89A88}" type="sibTrans" cxnId="{2AD4E832-CC9E-44FB-A0C9-C54117D7461A}">
      <dgm:prSet/>
      <dgm:spPr/>
      <dgm:t>
        <a:bodyPr/>
        <a:lstStyle/>
        <a:p>
          <a:endParaRPr lang="en-US"/>
        </a:p>
      </dgm:t>
    </dgm:pt>
    <dgm:pt modelId="{934C4BDA-65BA-41E0-8578-539461730AB7}">
      <dgm:prSet phldrT="[Text]"/>
      <dgm:spPr/>
      <dgm:t>
        <a:bodyPr/>
        <a:lstStyle/>
        <a:p>
          <a:r>
            <a:rPr lang="en-US" sz="1400" dirty="0" smtClean="0"/>
            <a:t>AHCCCS, KidsCare, Medicare Savings Programs &amp; ALTCS</a:t>
          </a:r>
          <a:endParaRPr lang="en-US" sz="1400" dirty="0"/>
        </a:p>
      </dgm:t>
    </dgm:pt>
    <dgm:pt modelId="{7BA529A0-3B2F-414C-824C-83F990129FF5}" type="parTrans" cxnId="{2E6C4096-D0B4-4FEA-AB9F-A83B3E41C9D2}">
      <dgm:prSet/>
      <dgm:spPr/>
      <dgm:t>
        <a:bodyPr/>
        <a:lstStyle/>
        <a:p>
          <a:endParaRPr lang="en-US"/>
        </a:p>
      </dgm:t>
    </dgm:pt>
    <dgm:pt modelId="{4B64F74E-7215-4BC6-805D-DDF4244F2207}" type="sibTrans" cxnId="{2E6C4096-D0B4-4FEA-AB9F-A83B3E41C9D2}">
      <dgm:prSet/>
      <dgm:spPr/>
      <dgm:t>
        <a:bodyPr/>
        <a:lstStyle/>
        <a:p>
          <a:endParaRPr lang="en-US"/>
        </a:p>
      </dgm:t>
    </dgm:pt>
    <dgm:pt modelId="{74DECC4B-3F08-4035-B560-EBBE3BA83F6E}">
      <dgm:prSet phldrT="[Text]"/>
      <dgm:spPr/>
      <dgm:t>
        <a:bodyPr/>
        <a:lstStyle/>
        <a:p>
          <a:r>
            <a:rPr lang="en-US" sz="1400" dirty="0" smtClean="0"/>
            <a:t>Advanced Premium Tax Credits &amp; Cost Sharing Reductions</a:t>
          </a:r>
          <a:endParaRPr lang="en-US" sz="1400" dirty="0"/>
        </a:p>
      </dgm:t>
    </dgm:pt>
    <dgm:pt modelId="{EC7527F9-AC39-4C44-B532-C88B06338C4B}" type="parTrans" cxnId="{8AD3FCC7-CF30-424C-AADE-CA3B8D3EA099}">
      <dgm:prSet/>
      <dgm:spPr/>
      <dgm:t>
        <a:bodyPr/>
        <a:lstStyle/>
        <a:p>
          <a:endParaRPr lang="en-US"/>
        </a:p>
      </dgm:t>
    </dgm:pt>
    <dgm:pt modelId="{1C69EBED-CB20-4283-BE93-E9DDDDBE30FA}" type="sibTrans" cxnId="{8AD3FCC7-CF30-424C-AADE-CA3B8D3EA099}">
      <dgm:prSet/>
      <dgm:spPr/>
      <dgm:t>
        <a:bodyPr/>
        <a:lstStyle/>
        <a:p>
          <a:endParaRPr lang="en-US"/>
        </a:p>
      </dgm:t>
    </dgm:pt>
    <dgm:pt modelId="{1188C7D7-1A61-4CEB-BB63-45C92D0D6179}">
      <dgm:prSet phldrT="[Text]" custT="1"/>
      <dgm:spPr/>
      <dgm:t>
        <a:bodyPr/>
        <a:lstStyle/>
        <a:p>
          <a:r>
            <a:rPr lang="en-US" sz="2000" b="1" dirty="0" smtClean="0"/>
            <a:t>Robust online help tools</a:t>
          </a:r>
          <a:endParaRPr lang="en-US" sz="2000" b="1" dirty="0"/>
        </a:p>
      </dgm:t>
    </dgm:pt>
    <dgm:pt modelId="{B7F4AF14-67FA-4A6E-9400-A5BB99014649}" type="parTrans" cxnId="{D33EDD82-7128-4168-8995-2C4468CEE8C3}">
      <dgm:prSet/>
      <dgm:spPr/>
      <dgm:t>
        <a:bodyPr/>
        <a:lstStyle/>
        <a:p>
          <a:endParaRPr lang="en-US"/>
        </a:p>
      </dgm:t>
    </dgm:pt>
    <dgm:pt modelId="{DEEAEEF6-2459-464C-BFC4-DC5689A5220C}" type="sibTrans" cxnId="{D33EDD82-7128-4168-8995-2C4468CEE8C3}">
      <dgm:prSet/>
      <dgm:spPr/>
      <dgm:t>
        <a:bodyPr/>
        <a:lstStyle/>
        <a:p>
          <a:endParaRPr lang="en-US"/>
        </a:p>
      </dgm:t>
    </dgm:pt>
    <dgm:pt modelId="{BC5D3324-79F2-4B7D-8C9C-DEE93AD0BBF8}">
      <dgm:prSet phldrT="[Text]"/>
      <dgm:spPr/>
      <dgm:t>
        <a:bodyPr/>
        <a:lstStyle/>
        <a:p>
          <a:r>
            <a:rPr lang="en-US" sz="1400" dirty="0" smtClean="0"/>
            <a:t>Learn More</a:t>
          </a:r>
          <a:endParaRPr lang="en-US" sz="1400" dirty="0"/>
        </a:p>
      </dgm:t>
    </dgm:pt>
    <dgm:pt modelId="{8660957D-6C32-4A7F-BC81-E53D7D3DC45B}" type="parTrans" cxnId="{19D50083-FF5E-4405-B232-68536A6FF99E}">
      <dgm:prSet/>
      <dgm:spPr/>
      <dgm:t>
        <a:bodyPr/>
        <a:lstStyle/>
        <a:p>
          <a:endParaRPr lang="en-US"/>
        </a:p>
      </dgm:t>
    </dgm:pt>
    <dgm:pt modelId="{59CA2734-D656-4EFA-A0D1-EA242A601150}" type="sibTrans" cxnId="{19D50083-FF5E-4405-B232-68536A6FF99E}">
      <dgm:prSet/>
      <dgm:spPr/>
      <dgm:t>
        <a:bodyPr/>
        <a:lstStyle/>
        <a:p>
          <a:endParaRPr lang="en-US"/>
        </a:p>
      </dgm:t>
    </dgm:pt>
    <dgm:pt modelId="{1A3D8E38-7574-4DC7-82F6-2C2BB6E366EA}">
      <dgm:prSet phldrT="[Text]"/>
      <dgm:spPr/>
      <dgm:t>
        <a:bodyPr/>
        <a:lstStyle/>
        <a:p>
          <a:r>
            <a:rPr lang="en-US" sz="1400" dirty="0" smtClean="0"/>
            <a:t>FAQs</a:t>
          </a:r>
          <a:endParaRPr lang="en-US" sz="1400" dirty="0"/>
        </a:p>
      </dgm:t>
    </dgm:pt>
    <dgm:pt modelId="{15F210CA-391E-4247-8AA6-38CC0E1EBE36}" type="parTrans" cxnId="{4A43A752-D637-4BFF-8125-CD0472A01151}">
      <dgm:prSet/>
      <dgm:spPr/>
      <dgm:t>
        <a:bodyPr/>
        <a:lstStyle/>
        <a:p>
          <a:endParaRPr lang="en-US"/>
        </a:p>
      </dgm:t>
    </dgm:pt>
    <dgm:pt modelId="{0EAC33B9-5302-4564-8C76-4B6F72E39493}" type="sibTrans" cxnId="{4A43A752-D637-4BFF-8125-CD0472A01151}">
      <dgm:prSet/>
      <dgm:spPr/>
      <dgm:t>
        <a:bodyPr/>
        <a:lstStyle/>
        <a:p>
          <a:endParaRPr lang="en-US"/>
        </a:p>
      </dgm:t>
    </dgm:pt>
    <dgm:pt modelId="{A9854CAA-E4D4-4EDD-9F34-F9338DC5240F}">
      <dgm:prSet phldrT="[Text]" custT="1"/>
      <dgm:spPr/>
      <dgm:t>
        <a:bodyPr/>
        <a:lstStyle/>
        <a:p>
          <a:r>
            <a:rPr lang="en-US" sz="2000" b="1" dirty="0" smtClean="0"/>
            <a:t>More electronic communication tools</a:t>
          </a:r>
          <a:endParaRPr lang="en-US" sz="2000" b="1" dirty="0"/>
        </a:p>
      </dgm:t>
    </dgm:pt>
    <dgm:pt modelId="{DB064230-4C1C-4F29-A6C3-EE2A378177B1}" type="parTrans" cxnId="{98F35100-52EA-4436-8F95-B71FC2EE8D7E}">
      <dgm:prSet/>
      <dgm:spPr/>
      <dgm:t>
        <a:bodyPr/>
        <a:lstStyle/>
        <a:p>
          <a:endParaRPr lang="en-US"/>
        </a:p>
      </dgm:t>
    </dgm:pt>
    <dgm:pt modelId="{7A64D2B7-C97E-40E4-8CF3-7DCCAFB305E5}" type="sibTrans" cxnId="{98F35100-52EA-4436-8F95-B71FC2EE8D7E}">
      <dgm:prSet/>
      <dgm:spPr/>
      <dgm:t>
        <a:bodyPr/>
        <a:lstStyle/>
        <a:p>
          <a:endParaRPr lang="en-US"/>
        </a:p>
      </dgm:t>
    </dgm:pt>
    <dgm:pt modelId="{4027DAC8-E96F-4C35-BB1A-88356DC32DF0}">
      <dgm:prSet phldrT="[Text]"/>
      <dgm:spPr/>
      <dgm:t>
        <a:bodyPr/>
        <a:lstStyle/>
        <a:p>
          <a:r>
            <a:rPr lang="en-US" sz="1400" dirty="0" smtClean="0"/>
            <a:t>E-mail</a:t>
          </a:r>
          <a:endParaRPr lang="en-US" sz="1400" dirty="0"/>
        </a:p>
      </dgm:t>
    </dgm:pt>
    <dgm:pt modelId="{A5D34E31-648B-4AE7-851E-3F07E17BDD9D}" type="parTrans" cxnId="{03604B27-D114-4A6D-A14B-258EEEA881BE}">
      <dgm:prSet/>
      <dgm:spPr/>
      <dgm:t>
        <a:bodyPr/>
        <a:lstStyle/>
        <a:p>
          <a:endParaRPr lang="en-US"/>
        </a:p>
      </dgm:t>
    </dgm:pt>
    <dgm:pt modelId="{56F0DA70-EBC3-4295-8C55-F28459C42E69}" type="sibTrans" cxnId="{03604B27-D114-4A6D-A14B-258EEEA881BE}">
      <dgm:prSet/>
      <dgm:spPr/>
      <dgm:t>
        <a:bodyPr/>
        <a:lstStyle/>
        <a:p>
          <a:endParaRPr lang="en-US"/>
        </a:p>
      </dgm:t>
    </dgm:pt>
    <dgm:pt modelId="{89F48414-B3CB-41C7-8054-1DF8A59B75EA}">
      <dgm:prSet phldrT="[Text]"/>
      <dgm:spPr/>
      <dgm:t>
        <a:bodyPr/>
        <a:lstStyle/>
        <a:p>
          <a:r>
            <a:rPr lang="en-US" sz="1400" dirty="0" smtClean="0"/>
            <a:t>Text Messaging</a:t>
          </a:r>
          <a:endParaRPr lang="en-US" sz="1400" dirty="0"/>
        </a:p>
      </dgm:t>
    </dgm:pt>
    <dgm:pt modelId="{3B45E4B6-01F1-4467-B2BE-0C4E013AC19B}" type="parTrans" cxnId="{5E9F91DC-22F4-46FC-9ADE-415F7EE29883}">
      <dgm:prSet/>
      <dgm:spPr/>
      <dgm:t>
        <a:bodyPr/>
        <a:lstStyle/>
        <a:p>
          <a:endParaRPr lang="en-US"/>
        </a:p>
      </dgm:t>
    </dgm:pt>
    <dgm:pt modelId="{1A3486FF-799B-41FC-8E9F-B9E25551F60B}" type="sibTrans" cxnId="{5E9F91DC-22F4-46FC-9ADE-415F7EE29883}">
      <dgm:prSet/>
      <dgm:spPr/>
      <dgm:t>
        <a:bodyPr/>
        <a:lstStyle/>
        <a:p>
          <a:endParaRPr lang="en-US"/>
        </a:p>
      </dgm:t>
    </dgm:pt>
    <dgm:pt modelId="{6AA7E2D9-0653-42A7-9876-A3A0CE7F7927}">
      <dgm:prSet phldrT="[Text]"/>
      <dgm:spPr/>
      <dgm:t>
        <a:bodyPr/>
        <a:lstStyle/>
        <a:p>
          <a:r>
            <a:rPr lang="en-US" sz="1400" dirty="0" smtClean="0"/>
            <a:t>Video</a:t>
          </a:r>
          <a:endParaRPr lang="en-US" sz="1400" dirty="0"/>
        </a:p>
      </dgm:t>
    </dgm:pt>
    <dgm:pt modelId="{69DF3466-CE7E-4F03-AAF3-0DC487EA87D9}" type="parTrans" cxnId="{64EC92FA-0918-4F47-8695-93925D84AEBC}">
      <dgm:prSet/>
      <dgm:spPr/>
      <dgm:t>
        <a:bodyPr/>
        <a:lstStyle/>
        <a:p>
          <a:endParaRPr lang="en-US"/>
        </a:p>
      </dgm:t>
    </dgm:pt>
    <dgm:pt modelId="{38B4E474-4CB2-41D7-BE93-F856A877FE48}" type="sibTrans" cxnId="{64EC92FA-0918-4F47-8695-93925D84AEBC}">
      <dgm:prSet/>
      <dgm:spPr/>
      <dgm:t>
        <a:bodyPr/>
        <a:lstStyle/>
        <a:p>
          <a:endParaRPr lang="en-US"/>
        </a:p>
      </dgm:t>
    </dgm:pt>
    <dgm:pt modelId="{4C1C6509-49EA-4E0A-BB26-CCDE1001CF74}">
      <dgm:prSet phldrT="[Text]"/>
      <dgm:spPr/>
      <dgm:t>
        <a:bodyPr/>
        <a:lstStyle/>
        <a:p>
          <a:r>
            <a:rPr lang="en-US" sz="1400" dirty="0" smtClean="0"/>
            <a:t>Interactive Voice Response (IVR) Integration</a:t>
          </a:r>
          <a:endParaRPr lang="en-US" sz="1400" dirty="0"/>
        </a:p>
      </dgm:t>
    </dgm:pt>
    <dgm:pt modelId="{8EAFB8E0-B500-4564-832B-9EAE90B72A24}" type="parTrans" cxnId="{DDF7A105-E489-4B07-A43F-3C2C05F52220}">
      <dgm:prSet/>
      <dgm:spPr/>
      <dgm:t>
        <a:bodyPr/>
        <a:lstStyle/>
        <a:p>
          <a:endParaRPr lang="en-US"/>
        </a:p>
      </dgm:t>
    </dgm:pt>
    <dgm:pt modelId="{1876F58C-E264-4DAB-8EF0-3FB8B49A2B80}" type="sibTrans" cxnId="{DDF7A105-E489-4B07-A43F-3C2C05F52220}">
      <dgm:prSet/>
      <dgm:spPr/>
      <dgm:t>
        <a:bodyPr/>
        <a:lstStyle/>
        <a:p>
          <a:endParaRPr lang="en-US"/>
        </a:p>
      </dgm:t>
    </dgm:pt>
    <dgm:pt modelId="{B3F4B138-7497-40AE-A8FD-EC0E83859C0A}">
      <dgm:prSet phldrT="[Text]"/>
      <dgm:spPr/>
      <dgm:t>
        <a:bodyPr/>
        <a:lstStyle/>
        <a:p>
          <a:r>
            <a:rPr lang="en-US" sz="1400" dirty="0" smtClean="0"/>
            <a:t>Nutrition Assistance, Cash Assistance and Community Discount Programs</a:t>
          </a:r>
          <a:endParaRPr lang="en-US" sz="1400" dirty="0"/>
        </a:p>
      </dgm:t>
    </dgm:pt>
    <dgm:pt modelId="{20173362-F93D-4B2B-AFA1-DC9282483588}" type="parTrans" cxnId="{93F341FC-4EBA-4835-A91B-7BBD6F4531F7}">
      <dgm:prSet/>
      <dgm:spPr/>
      <dgm:t>
        <a:bodyPr/>
        <a:lstStyle/>
        <a:p>
          <a:endParaRPr lang="en-US"/>
        </a:p>
      </dgm:t>
    </dgm:pt>
    <dgm:pt modelId="{B30F1EF8-E0F6-4EE2-BA0D-0D1012271B98}" type="sibTrans" cxnId="{93F341FC-4EBA-4835-A91B-7BBD6F4531F7}">
      <dgm:prSet/>
      <dgm:spPr/>
      <dgm:t>
        <a:bodyPr/>
        <a:lstStyle/>
        <a:p>
          <a:endParaRPr lang="en-US"/>
        </a:p>
      </dgm:t>
    </dgm:pt>
    <dgm:pt modelId="{44E1F8A9-1DCF-45F9-A616-6F62BD33EFA3}" type="pres">
      <dgm:prSet presAssocID="{734B7761-0EDD-4D2A-A3F5-3890C2E26FE9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A196DBC-F124-4BC2-B80E-0FDAFC3354BF}" type="pres">
      <dgm:prSet presAssocID="{E8587CEA-A46A-4528-82F1-DAD65C13436C}" presName="comp" presStyleCnt="0"/>
      <dgm:spPr/>
      <dgm:t>
        <a:bodyPr/>
        <a:lstStyle/>
        <a:p>
          <a:endParaRPr lang="en-US"/>
        </a:p>
      </dgm:t>
    </dgm:pt>
    <dgm:pt modelId="{5A80FACB-41EB-4A6E-A662-044C22D627B4}" type="pres">
      <dgm:prSet presAssocID="{E8587CEA-A46A-4528-82F1-DAD65C13436C}" presName="box" presStyleLbl="node1" presStyleIdx="0" presStyleCnt="3" custScaleY="225547" custLinFactNeighborX="-1136"/>
      <dgm:spPr/>
      <dgm:t>
        <a:bodyPr/>
        <a:lstStyle/>
        <a:p>
          <a:endParaRPr lang="en-US"/>
        </a:p>
      </dgm:t>
    </dgm:pt>
    <dgm:pt modelId="{78169430-E764-4CD4-BFA0-A12557252367}" type="pres">
      <dgm:prSet presAssocID="{E8587CEA-A46A-4528-82F1-DAD65C13436C}" presName="img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1584ABF1-677A-4333-8E57-A77F9917BA85}" type="pres">
      <dgm:prSet presAssocID="{E8587CEA-A46A-4528-82F1-DAD65C13436C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2FF68D-ED79-47C8-8762-39BBC0CE56D4}" type="pres">
      <dgm:prSet presAssocID="{477D80C8-FD0C-4851-8D21-610B7CA89A88}" presName="spacer" presStyleCnt="0"/>
      <dgm:spPr/>
      <dgm:t>
        <a:bodyPr/>
        <a:lstStyle/>
        <a:p>
          <a:endParaRPr lang="en-US"/>
        </a:p>
      </dgm:t>
    </dgm:pt>
    <dgm:pt modelId="{C26D6000-7F48-40BB-8B80-737A5C696F99}" type="pres">
      <dgm:prSet presAssocID="{1188C7D7-1A61-4CEB-BB63-45C92D0D6179}" presName="comp" presStyleCnt="0"/>
      <dgm:spPr/>
      <dgm:t>
        <a:bodyPr/>
        <a:lstStyle/>
        <a:p>
          <a:endParaRPr lang="en-US"/>
        </a:p>
      </dgm:t>
    </dgm:pt>
    <dgm:pt modelId="{09ECAE13-28F6-44F6-B997-DDAE78E95DCF}" type="pres">
      <dgm:prSet presAssocID="{1188C7D7-1A61-4CEB-BB63-45C92D0D6179}" presName="box" presStyleLbl="node1" presStyleIdx="1" presStyleCnt="3" custScaleY="141207"/>
      <dgm:spPr/>
      <dgm:t>
        <a:bodyPr/>
        <a:lstStyle/>
        <a:p>
          <a:endParaRPr lang="en-US"/>
        </a:p>
      </dgm:t>
    </dgm:pt>
    <dgm:pt modelId="{6CD77B6B-F51E-40CB-8B56-11EFC31850F1}" type="pres">
      <dgm:prSet presAssocID="{1188C7D7-1A61-4CEB-BB63-45C92D0D6179}" presName="img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173BE0CB-8FB7-4E5D-A3D6-6E8718CB89A1}" type="pres">
      <dgm:prSet presAssocID="{1188C7D7-1A61-4CEB-BB63-45C92D0D6179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55D7A6-8CFD-43BB-8C3D-81F5AEE8B8B3}" type="pres">
      <dgm:prSet presAssocID="{DEEAEEF6-2459-464C-BFC4-DC5689A5220C}" presName="spacer" presStyleCnt="0"/>
      <dgm:spPr/>
      <dgm:t>
        <a:bodyPr/>
        <a:lstStyle/>
        <a:p>
          <a:endParaRPr lang="en-US"/>
        </a:p>
      </dgm:t>
    </dgm:pt>
    <dgm:pt modelId="{FE5F16FC-FFC8-4A98-A35C-D26DF0181CF6}" type="pres">
      <dgm:prSet presAssocID="{A9854CAA-E4D4-4EDD-9F34-F9338DC5240F}" presName="comp" presStyleCnt="0"/>
      <dgm:spPr/>
      <dgm:t>
        <a:bodyPr/>
        <a:lstStyle/>
        <a:p>
          <a:endParaRPr lang="en-US"/>
        </a:p>
      </dgm:t>
    </dgm:pt>
    <dgm:pt modelId="{D1A0DE34-A51F-4C3D-859D-258A63B5F6DB}" type="pres">
      <dgm:prSet presAssocID="{A9854CAA-E4D4-4EDD-9F34-F9338DC5240F}" presName="box" presStyleLbl="node1" presStyleIdx="2" presStyleCnt="3" custScaleY="154662"/>
      <dgm:spPr/>
      <dgm:t>
        <a:bodyPr/>
        <a:lstStyle/>
        <a:p>
          <a:endParaRPr lang="en-US"/>
        </a:p>
      </dgm:t>
    </dgm:pt>
    <dgm:pt modelId="{A1955947-2FC2-450F-AB67-A7907D8676B6}" type="pres">
      <dgm:prSet presAssocID="{A9854CAA-E4D4-4EDD-9F34-F9338DC5240F}" presName="img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D8F6B86F-EFBD-47F3-86EA-55AFE8947C6E}" type="pres">
      <dgm:prSet presAssocID="{A9854CAA-E4D4-4EDD-9F34-F9338DC5240F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6C4096-D0B4-4FEA-AB9F-A83B3E41C9D2}" srcId="{E8587CEA-A46A-4528-82F1-DAD65C13436C}" destId="{934C4BDA-65BA-41E0-8578-539461730AB7}" srcOrd="0" destOrd="0" parTransId="{7BA529A0-3B2F-414C-824C-83F990129FF5}" sibTransId="{4B64F74E-7215-4BC6-805D-DDF4244F2207}"/>
    <dgm:cxn modelId="{5E1B4631-AE48-4309-B99E-C1CEBC34A19C}" type="presOf" srcId="{89F48414-B3CB-41C7-8054-1DF8A59B75EA}" destId="{D1A0DE34-A51F-4C3D-859D-258A63B5F6DB}" srcOrd="0" destOrd="2" presId="urn:microsoft.com/office/officeart/2005/8/layout/vList4"/>
    <dgm:cxn modelId="{8AD3FCC7-CF30-424C-AADE-CA3B8D3EA099}" srcId="{E8587CEA-A46A-4528-82F1-DAD65C13436C}" destId="{74DECC4B-3F08-4035-B560-EBBE3BA83F6E}" srcOrd="1" destOrd="0" parTransId="{EC7527F9-AC39-4C44-B532-C88B06338C4B}" sibTransId="{1C69EBED-CB20-4283-BE93-E9DDDDBE30FA}"/>
    <dgm:cxn modelId="{5D5A2398-0912-4416-8611-6087B55F9C43}" type="presOf" srcId="{6AA7E2D9-0653-42A7-9876-A3A0CE7F7927}" destId="{173BE0CB-8FB7-4E5D-A3D6-6E8718CB89A1}" srcOrd="1" destOrd="3" presId="urn:microsoft.com/office/officeart/2005/8/layout/vList4"/>
    <dgm:cxn modelId="{06DD435F-C776-42EB-9FF3-07ECC565219B}" type="presOf" srcId="{4C1C6509-49EA-4E0A-BB26-CCDE1001CF74}" destId="{D8F6B86F-EFBD-47F3-86EA-55AFE8947C6E}" srcOrd="1" destOrd="3" presId="urn:microsoft.com/office/officeart/2005/8/layout/vList4"/>
    <dgm:cxn modelId="{64505E53-769D-4D5D-806E-337C1B67A7EA}" type="presOf" srcId="{A9854CAA-E4D4-4EDD-9F34-F9338DC5240F}" destId="{D8F6B86F-EFBD-47F3-86EA-55AFE8947C6E}" srcOrd="1" destOrd="0" presId="urn:microsoft.com/office/officeart/2005/8/layout/vList4"/>
    <dgm:cxn modelId="{F1B96E86-8C6D-43A0-8DB5-864A683244D8}" type="presOf" srcId="{BC5D3324-79F2-4B7D-8C9C-DEE93AD0BBF8}" destId="{173BE0CB-8FB7-4E5D-A3D6-6E8718CB89A1}" srcOrd="1" destOrd="1" presId="urn:microsoft.com/office/officeart/2005/8/layout/vList4"/>
    <dgm:cxn modelId="{93F341FC-4EBA-4835-A91B-7BBD6F4531F7}" srcId="{E8587CEA-A46A-4528-82F1-DAD65C13436C}" destId="{B3F4B138-7497-40AE-A8FD-EC0E83859C0A}" srcOrd="2" destOrd="0" parTransId="{20173362-F93D-4B2B-AFA1-DC9282483588}" sibTransId="{B30F1EF8-E0F6-4EE2-BA0D-0D1012271B98}"/>
    <dgm:cxn modelId="{19D50083-FF5E-4405-B232-68536A6FF99E}" srcId="{1188C7D7-1A61-4CEB-BB63-45C92D0D6179}" destId="{BC5D3324-79F2-4B7D-8C9C-DEE93AD0BBF8}" srcOrd="0" destOrd="0" parTransId="{8660957D-6C32-4A7F-BC81-E53D7D3DC45B}" sibTransId="{59CA2734-D656-4EFA-A0D1-EA242A601150}"/>
    <dgm:cxn modelId="{6DAFBDF4-2DB8-484B-9C8A-A410D1308DA4}" type="presOf" srcId="{934C4BDA-65BA-41E0-8578-539461730AB7}" destId="{5A80FACB-41EB-4A6E-A662-044C22D627B4}" srcOrd="0" destOrd="1" presId="urn:microsoft.com/office/officeart/2005/8/layout/vList4"/>
    <dgm:cxn modelId="{D2E0BCF7-3BA9-4907-B4A4-02ECCDA7B2AB}" type="presOf" srcId="{BC5D3324-79F2-4B7D-8C9C-DEE93AD0BBF8}" destId="{09ECAE13-28F6-44F6-B997-DDAE78E95DCF}" srcOrd="0" destOrd="1" presId="urn:microsoft.com/office/officeart/2005/8/layout/vList4"/>
    <dgm:cxn modelId="{C158268F-C264-48FE-B629-0B9CB548C94C}" type="presOf" srcId="{1A3D8E38-7574-4DC7-82F6-2C2BB6E366EA}" destId="{09ECAE13-28F6-44F6-B997-DDAE78E95DCF}" srcOrd="0" destOrd="2" presId="urn:microsoft.com/office/officeart/2005/8/layout/vList4"/>
    <dgm:cxn modelId="{5E9F91DC-22F4-46FC-9ADE-415F7EE29883}" srcId="{A9854CAA-E4D4-4EDD-9F34-F9338DC5240F}" destId="{89F48414-B3CB-41C7-8054-1DF8A59B75EA}" srcOrd="1" destOrd="0" parTransId="{3B45E4B6-01F1-4467-B2BE-0C4E013AC19B}" sibTransId="{1A3486FF-799B-41FC-8E9F-B9E25551F60B}"/>
    <dgm:cxn modelId="{EFE2B4BA-19AE-4A3A-BBB3-239ECE084BFF}" type="presOf" srcId="{A9854CAA-E4D4-4EDD-9F34-F9338DC5240F}" destId="{D1A0DE34-A51F-4C3D-859D-258A63B5F6DB}" srcOrd="0" destOrd="0" presId="urn:microsoft.com/office/officeart/2005/8/layout/vList4"/>
    <dgm:cxn modelId="{A2A1CE27-BFFD-4116-998E-1443D0009E59}" type="presOf" srcId="{E8587CEA-A46A-4528-82F1-DAD65C13436C}" destId="{1584ABF1-677A-4333-8E57-A77F9917BA85}" srcOrd="1" destOrd="0" presId="urn:microsoft.com/office/officeart/2005/8/layout/vList4"/>
    <dgm:cxn modelId="{03604B27-D114-4A6D-A14B-258EEEA881BE}" srcId="{A9854CAA-E4D4-4EDD-9F34-F9338DC5240F}" destId="{4027DAC8-E96F-4C35-BB1A-88356DC32DF0}" srcOrd="0" destOrd="0" parTransId="{A5D34E31-648B-4AE7-851E-3F07E17BDD9D}" sibTransId="{56F0DA70-EBC3-4295-8C55-F28459C42E69}"/>
    <dgm:cxn modelId="{2AD4E832-CC9E-44FB-A0C9-C54117D7461A}" srcId="{734B7761-0EDD-4D2A-A3F5-3890C2E26FE9}" destId="{E8587CEA-A46A-4528-82F1-DAD65C13436C}" srcOrd="0" destOrd="0" parTransId="{3558806F-D910-41AB-BC84-689ED74D6C11}" sibTransId="{477D80C8-FD0C-4851-8D21-610B7CA89A88}"/>
    <dgm:cxn modelId="{98F35100-52EA-4436-8F95-B71FC2EE8D7E}" srcId="{734B7761-0EDD-4D2A-A3F5-3890C2E26FE9}" destId="{A9854CAA-E4D4-4EDD-9F34-F9338DC5240F}" srcOrd="2" destOrd="0" parTransId="{DB064230-4C1C-4F29-A6C3-EE2A378177B1}" sibTransId="{7A64D2B7-C97E-40E4-8CF3-7DCCAFB305E5}"/>
    <dgm:cxn modelId="{2D2E72C4-021F-4CC8-B322-26F995A0D904}" type="presOf" srcId="{4C1C6509-49EA-4E0A-BB26-CCDE1001CF74}" destId="{D1A0DE34-A51F-4C3D-859D-258A63B5F6DB}" srcOrd="0" destOrd="3" presId="urn:microsoft.com/office/officeart/2005/8/layout/vList4"/>
    <dgm:cxn modelId="{BF5DB1A7-97E8-40FA-B2CC-DFBD440AC9A6}" type="presOf" srcId="{B3F4B138-7497-40AE-A8FD-EC0E83859C0A}" destId="{5A80FACB-41EB-4A6E-A662-044C22D627B4}" srcOrd="0" destOrd="3" presId="urn:microsoft.com/office/officeart/2005/8/layout/vList4"/>
    <dgm:cxn modelId="{4D14C63C-2EA4-459B-81C8-29834884EFD0}" type="presOf" srcId="{74DECC4B-3F08-4035-B560-EBBE3BA83F6E}" destId="{5A80FACB-41EB-4A6E-A662-044C22D627B4}" srcOrd="0" destOrd="2" presId="urn:microsoft.com/office/officeart/2005/8/layout/vList4"/>
    <dgm:cxn modelId="{193A9182-C662-4D13-967F-E1009672EEB2}" type="presOf" srcId="{734B7761-0EDD-4D2A-A3F5-3890C2E26FE9}" destId="{44E1F8A9-1DCF-45F9-A616-6F62BD33EFA3}" srcOrd="0" destOrd="0" presId="urn:microsoft.com/office/officeart/2005/8/layout/vList4"/>
    <dgm:cxn modelId="{DDF7A105-E489-4B07-A43F-3C2C05F52220}" srcId="{A9854CAA-E4D4-4EDD-9F34-F9338DC5240F}" destId="{4C1C6509-49EA-4E0A-BB26-CCDE1001CF74}" srcOrd="2" destOrd="0" parTransId="{8EAFB8E0-B500-4564-832B-9EAE90B72A24}" sibTransId="{1876F58C-E264-4DAB-8EF0-3FB8B49A2B80}"/>
    <dgm:cxn modelId="{210ED502-AA92-40A6-B8D0-279103012B4A}" type="presOf" srcId="{1188C7D7-1A61-4CEB-BB63-45C92D0D6179}" destId="{09ECAE13-28F6-44F6-B997-DDAE78E95DCF}" srcOrd="0" destOrd="0" presId="urn:microsoft.com/office/officeart/2005/8/layout/vList4"/>
    <dgm:cxn modelId="{4A43A752-D637-4BFF-8125-CD0472A01151}" srcId="{1188C7D7-1A61-4CEB-BB63-45C92D0D6179}" destId="{1A3D8E38-7574-4DC7-82F6-2C2BB6E366EA}" srcOrd="1" destOrd="0" parTransId="{15F210CA-391E-4247-8AA6-38CC0E1EBE36}" sibTransId="{0EAC33B9-5302-4564-8C76-4B6F72E39493}"/>
    <dgm:cxn modelId="{B9387D1B-95B4-45C4-881E-C311821362D4}" type="presOf" srcId="{4027DAC8-E96F-4C35-BB1A-88356DC32DF0}" destId="{D8F6B86F-EFBD-47F3-86EA-55AFE8947C6E}" srcOrd="1" destOrd="1" presId="urn:microsoft.com/office/officeart/2005/8/layout/vList4"/>
    <dgm:cxn modelId="{7E2B32FD-E63C-44CB-9B5B-43B5AECE96D2}" type="presOf" srcId="{6AA7E2D9-0653-42A7-9876-A3A0CE7F7927}" destId="{09ECAE13-28F6-44F6-B997-DDAE78E95DCF}" srcOrd="0" destOrd="3" presId="urn:microsoft.com/office/officeart/2005/8/layout/vList4"/>
    <dgm:cxn modelId="{64EC92FA-0918-4F47-8695-93925D84AEBC}" srcId="{1188C7D7-1A61-4CEB-BB63-45C92D0D6179}" destId="{6AA7E2D9-0653-42A7-9876-A3A0CE7F7927}" srcOrd="2" destOrd="0" parTransId="{69DF3466-CE7E-4F03-AAF3-0DC487EA87D9}" sibTransId="{38B4E474-4CB2-41D7-BE93-F856A877FE48}"/>
    <dgm:cxn modelId="{5445A246-F69F-4EC1-9C80-E9B82AA8423C}" type="presOf" srcId="{1A3D8E38-7574-4DC7-82F6-2C2BB6E366EA}" destId="{173BE0CB-8FB7-4E5D-A3D6-6E8718CB89A1}" srcOrd="1" destOrd="2" presId="urn:microsoft.com/office/officeart/2005/8/layout/vList4"/>
    <dgm:cxn modelId="{D0A58863-C490-456B-8E47-D3FDDF565F6E}" type="presOf" srcId="{1188C7D7-1A61-4CEB-BB63-45C92D0D6179}" destId="{173BE0CB-8FB7-4E5D-A3D6-6E8718CB89A1}" srcOrd="1" destOrd="0" presId="urn:microsoft.com/office/officeart/2005/8/layout/vList4"/>
    <dgm:cxn modelId="{D33EDD82-7128-4168-8995-2C4468CEE8C3}" srcId="{734B7761-0EDD-4D2A-A3F5-3890C2E26FE9}" destId="{1188C7D7-1A61-4CEB-BB63-45C92D0D6179}" srcOrd="1" destOrd="0" parTransId="{B7F4AF14-67FA-4A6E-9400-A5BB99014649}" sibTransId="{DEEAEEF6-2459-464C-BFC4-DC5689A5220C}"/>
    <dgm:cxn modelId="{5A05EB73-32C3-4CDE-A51D-3C7C171039B1}" type="presOf" srcId="{4027DAC8-E96F-4C35-BB1A-88356DC32DF0}" destId="{D1A0DE34-A51F-4C3D-859D-258A63B5F6DB}" srcOrd="0" destOrd="1" presId="urn:microsoft.com/office/officeart/2005/8/layout/vList4"/>
    <dgm:cxn modelId="{555B3ECC-735C-4051-B083-2F4FC16712E2}" type="presOf" srcId="{E8587CEA-A46A-4528-82F1-DAD65C13436C}" destId="{5A80FACB-41EB-4A6E-A662-044C22D627B4}" srcOrd="0" destOrd="0" presId="urn:microsoft.com/office/officeart/2005/8/layout/vList4"/>
    <dgm:cxn modelId="{ADED72A6-14AD-4139-8C2B-2F5061823720}" type="presOf" srcId="{934C4BDA-65BA-41E0-8578-539461730AB7}" destId="{1584ABF1-677A-4333-8E57-A77F9917BA85}" srcOrd="1" destOrd="1" presId="urn:microsoft.com/office/officeart/2005/8/layout/vList4"/>
    <dgm:cxn modelId="{A5C48BB5-A863-4A38-A093-0082825FC55B}" type="presOf" srcId="{74DECC4B-3F08-4035-B560-EBBE3BA83F6E}" destId="{1584ABF1-677A-4333-8E57-A77F9917BA85}" srcOrd="1" destOrd="2" presId="urn:microsoft.com/office/officeart/2005/8/layout/vList4"/>
    <dgm:cxn modelId="{0E611F6B-D810-4045-B741-A95107344B0F}" type="presOf" srcId="{89F48414-B3CB-41C7-8054-1DF8A59B75EA}" destId="{D8F6B86F-EFBD-47F3-86EA-55AFE8947C6E}" srcOrd="1" destOrd="2" presId="urn:microsoft.com/office/officeart/2005/8/layout/vList4"/>
    <dgm:cxn modelId="{C58C202C-1614-4B15-AA42-7AD4482351BF}" type="presOf" srcId="{B3F4B138-7497-40AE-A8FD-EC0E83859C0A}" destId="{1584ABF1-677A-4333-8E57-A77F9917BA85}" srcOrd="1" destOrd="3" presId="urn:microsoft.com/office/officeart/2005/8/layout/vList4"/>
    <dgm:cxn modelId="{E49FC829-0D48-42CC-BED6-B9BB86485371}" type="presParOf" srcId="{44E1F8A9-1DCF-45F9-A616-6F62BD33EFA3}" destId="{8A196DBC-F124-4BC2-B80E-0FDAFC3354BF}" srcOrd="0" destOrd="0" presId="urn:microsoft.com/office/officeart/2005/8/layout/vList4"/>
    <dgm:cxn modelId="{FA906E59-96C4-4666-8065-31C632283A23}" type="presParOf" srcId="{8A196DBC-F124-4BC2-B80E-0FDAFC3354BF}" destId="{5A80FACB-41EB-4A6E-A662-044C22D627B4}" srcOrd="0" destOrd="0" presId="urn:microsoft.com/office/officeart/2005/8/layout/vList4"/>
    <dgm:cxn modelId="{BF57D116-8F90-4F0B-B7D8-13290685A9F5}" type="presParOf" srcId="{8A196DBC-F124-4BC2-B80E-0FDAFC3354BF}" destId="{78169430-E764-4CD4-BFA0-A12557252367}" srcOrd="1" destOrd="0" presId="urn:microsoft.com/office/officeart/2005/8/layout/vList4"/>
    <dgm:cxn modelId="{6C080C2A-071A-491C-9C70-F0375245EACE}" type="presParOf" srcId="{8A196DBC-F124-4BC2-B80E-0FDAFC3354BF}" destId="{1584ABF1-677A-4333-8E57-A77F9917BA85}" srcOrd="2" destOrd="0" presId="urn:microsoft.com/office/officeart/2005/8/layout/vList4"/>
    <dgm:cxn modelId="{D8AB951C-747B-4348-B6C5-47336BDACCFD}" type="presParOf" srcId="{44E1F8A9-1DCF-45F9-A616-6F62BD33EFA3}" destId="{FC2FF68D-ED79-47C8-8762-39BBC0CE56D4}" srcOrd="1" destOrd="0" presId="urn:microsoft.com/office/officeart/2005/8/layout/vList4"/>
    <dgm:cxn modelId="{12175C65-E2B2-4AA0-AD56-56F135F54ECC}" type="presParOf" srcId="{44E1F8A9-1DCF-45F9-A616-6F62BD33EFA3}" destId="{C26D6000-7F48-40BB-8B80-737A5C696F99}" srcOrd="2" destOrd="0" presId="urn:microsoft.com/office/officeart/2005/8/layout/vList4"/>
    <dgm:cxn modelId="{EF413890-BDDB-49C4-B33F-A912AA0540C0}" type="presParOf" srcId="{C26D6000-7F48-40BB-8B80-737A5C696F99}" destId="{09ECAE13-28F6-44F6-B997-DDAE78E95DCF}" srcOrd="0" destOrd="0" presId="urn:microsoft.com/office/officeart/2005/8/layout/vList4"/>
    <dgm:cxn modelId="{6721D6D9-8A0D-4D18-8BD9-382EDE2DDC95}" type="presParOf" srcId="{C26D6000-7F48-40BB-8B80-737A5C696F99}" destId="{6CD77B6B-F51E-40CB-8B56-11EFC31850F1}" srcOrd="1" destOrd="0" presId="urn:microsoft.com/office/officeart/2005/8/layout/vList4"/>
    <dgm:cxn modelId="{ED64D885-D450-4B0F-ABF4-39063FC9AF97}" type="presParOf" srcId="{C26D6000-7F48-40BB-8B80-737A5C696F99}" destId="{173BE0CB-8FB7-4E5D-A3D6-6E8718CB89A1}" srcOrd="2" destOrd="0" presId="urn:microsoft.com/office/officeart/2005/8/layout/vList4"/>
    <dgm:cxn modelId="{85C905EB-E7BF-4562-BF89-C2A10FBFA25A}" type="presParOf" srcId="{44E1F8A9-1DCF-45F9-A616-6F62BD33EFA3}" destId="{9A55D7A6-8CFD-43BB-8C3D-81F5AEE8B8B3}" srcOrd="3" destOrd="0" presId="urn:microsoft.com/office/officeart/2005/8/layout/vList4"/>
    <dgm:cxn modelId="{7FB6599F-FEC2-4362-8320-4878AEC1B116}" type="presParOf" srcId="{44E1F8A9-1DCF-45F9-A616-6F62BD33EFA3}" destId="{FE5F16FC-FFC8-4A98-A35C-D26DF0181CF6}" srcOrd="4" destOrd="0" presId="urn:microsoft.com/office/officeart/2005/8/layout/vList4"/>
    <dgm:cxn modelId="{8EF83324-18E5-448A-A7BD-B41950B026F3}" type="presParOf" srcId="{FE5F16FC-FFC8-4A98-A35C-D26DF0181CF6}" destId="{D1A0DE34-A51F-4C3D-859D-258A63B5F6DB}" srcOrd="0" destOrd="0" presId="urn:microsoft.com/office/officeart/2005/8/layout/vList4"/>
    <dgm:cxn modelId="{CFF3F104-0643-4CFF-B71C-B01B187AE21E}" type="presParOf" srcId="{FE5F16FC-FFC8-4A98-A35C-D26DF0181CF6}" destId="{A1955947-2FC2-450F-AB67-A7907D8676B6}" srcOrd="1" destOrd="0" presId="urn:microsoft.com/office/officeart/2005/8/layout/vList4"/>
    <dgm:cxn modelId="{EA2CE0C5-3723-47EB-8B02-2E12A3DD962C}" type="presParOf" srcId="{FE5F16FC-FFC8-4A98-A35C-D26DF0181CF6}" destId="{D8F6B86F-EFBD-47F3-86EA-55AFE8947C6E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7F72605-45C8-4F2A-A041-EF94C6324382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B9544D8-FA31-48DD-BEF2-52EE5ECDB406}">
      <dgm:prSet phldrT="[Text]"/>
      <dgm:spPr/>
      <dgm:t>
        <a:bodyPr/>
        <a:lstStyle/>
        <a:p>
          <a:r>
            <a:rPr lang="en-US" dirty="0" smtClean="0"/>
            <a:t>Integration with Federal Hub</a:t>
          </a:r>
          <a:endParaRPr lang="en-US" dirty="0"/>
        </a:p>
      </dgm:t>
    </dgm:pt>
    <dgm:pt modelId="{38A80668-29E1-4CC0-B704-C738FFBBDC8A}" type="parTrans" cxnId="{F865C548-173C-4B55-B976-924EB22313A7}">
      <dgm:prSet/>
      <dgm:spPr/>
      <dgm:t>
        <a:bodyPr/>
        <a:lstStyle/>
        <a:p>
          <a:endParaRPr lang="en-US"/>
        </a:p>
      </dgm:t>
    </dgm:pt>
    <dgm:pt modelId="{84754F7C-66C6-4ACB-99D2-12974324092C}" type="sibTrans" cxnId="{F865C548-173C-4B55-B976-924EB22313A7}">
      <dgm:prSet/>
      <dgm:spPr/>
      <dgm:t>
        <a:bodyPr/>
        <a:lstStyle/>
        <a:p>
          <a:endParaRPr lang="en-US"/>
        </a:p>
      </dgm:t>
    </dgm:pt>
    <dgm:pt modelId="{0E8C0433-A350-4B72-8D47-31C47009CE7C}">
      <dgm:prSet phldrT="[Text]"/>
      <dgm:spPr/>
      <dgm:t>
        <a:bodyPr/>
        <a:lstStyle/>
        <a:p>
          <a:r>
            <a:rPr lang="en-US" dirty="0" smtClean="0"/>
            <a:t>Building a State Hub </a:t>
          </a:r>
          <a:endParaRPr lang="en-US" dirty="0"/>
        </a:p>
      </dgm:t>
    </dgm:pt>
    <dgm:pt modelId="{B1B14BD7-A69E-407F-97A7-63CCDDD62BCC}" type="parTrans" cxnId="{CEF0AC8D-8681-42B9-9D2E-113EEC3E6AC4}">
      <dgm:prSet/>
      <dgm:spPr/>
      <dgm:t>
        <a:bodyPr/>
        <a:lstStyle/>
        <a:p>
          <a:endParaRPr lang="en-US"/>
        </a:p>
      </dgm:t>
    </dgm:pt>
    <dgm:pt modelId="{7B7AE9AD-A7F9-4876-A066-B1A7785AE42D}" type="sibTrans" cxnId="{CEF0AC8D-8681-42B9-9D2E-113EEC3E6AC4}">
      <dgm:prSet/>
      <dgm:spPr/>
      <dgm:t>
        <a:bodyPr/>
        <a:lstStyle/>
        <a:p>
          <a:endParaRPr lang="en-US"/>
        </a:p>
      </dgm:t>
    </dgm:pt>
    <dgm:pt modelId="{A1E257AA-AA1C-45B6-BDBD-7DAFBD8BC48E}">
      <dgm:prSet phldrT="[Text]"/>
      <dgm:spPr/>
      <dgm:t>
        <a:bodyPr/>
        <a:lstStyle/>
        <a:p>
          <a:r>
            <a:rPr lang="en-US" dirty="0" smtClean="0"/>
            <a:t>Electronic application transfer</a:t>
          </a:r>
          <a:endParaRPr lang="en-US" dirty="0"/>
        </a:p>
      </dgm:t>
    </dgm:pt>
    <dgm:pt modelId="{46141E3F-99AE-4D0C-A3A7-AE0C0AA3F272}" type="parTrans" cxnId="{A03C85FD-3D4B-4157-883A-DFC6FABA23AD}">
      <dgm:prSet/>
      <dgm:spPr/>
      <dgm:t>
        <a:bodyPr/>
        <a:lstStyle/>
        <a:p>
          <a:endParaRPr lang="en-US"/>
        </a:p>
      </dgm:t>
    </dgm:pt>
    <dgm:pt modelId="{3224D5BE-D152-46DD-8388-D9577080CBCE}" type="sibTrans" cxnId="{A03C85FD-3D4B-4157-883A-DFC6FABA23AD}">
      <dgm:prSet/>
      <dgm:spPr/>
      <dgm:t>
        <a:bodyPr/>
        <a:lstStyle/>
        <a:p>
          <a:endParaRPr lang="en-US"/>
        </a:p>
      </dgm:t>
    </dgm:pt>
    <dgm:pt modelId="{08A517BC-8A2D-4433-9BE3-8AC9410A8FDD}" type="pres">
      <dgm:prSet presAssocID="{C7F72605-45C8-4F2A-A041-EF94C632438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2842F8-3BA8-4922-BD2A-9ACB8ADB121E}" type="pres">
      <dgm:prSet presAssocID="{4B9544D8-FA31-48DD-BEF2-52EE5ECDB406}" presName="parentLin" presStyleCnt="0"/>
      <dgm:spPr/>
      <dgm:t>
        <a:bodyPr/>
        <a:lstStyle/>
        <a:p>
          <a:endParaRPr lang="en-US"/>
        </a:p>
      </dgm:t>
    </dgm:pt>
    <dgm:pt modelId="{22C9964A-C7DF-4BB3-8A6C-8CFE61F3A5F6}" type="pres">
      <dgm:prSet presAssocID="{4B9544D8-FA31-48DD-BEF2-52EE5ECDB406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9A26F5B-7D6E-412F-B114-3B38BC20100D}" type="pres">
      <dgm:prSet presAssocID="{4B9544D8-FA31-48DD-BEF2-52EE5ECDB40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061455-08AD-452A-A1F8-15057FD0F769}" type="pres">
      <dgm:prSet presAssocID="{4B9544D8-FA31-48DD-BEF2-52EE5ECDB406}" presName="negativeSpace" presStyleCnt="0"/>
      <dgm:spPr/>
      <dgm:t>
        <a:bodyPr/>
        <a:lstStyle/>
        <a:p>
          <a:endParaRPr lang="en-US"/>
        </a:p>
      </dgm:t>
    </dgm:pt>
    <dgm:pt modelId="{1F83FCF1-FA58-4843-AEF8-76924F89E741}" type="pres">
      <dgm:prSet presAssocID="{4B9544D8-FA31-48DD-BEF2-52EE5ECDB406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ECD28E-7003-4CBF-80B4-A09F0E9030E0}" type="pres">
      <dgm:prSet presAssocID="{84754F7C-66C6-4ACB-99D2-12974324092C}" presName="spaceBetweenRectangles" presStyleCnt="0"/>
      <dgm:spPr/>
      <dgm:t>
        <a:bodyPr/>
        <a:lstStyle/>
        <a:p>
          <a:endParaRPr lang="en-US"/>
        </a:p>
      </dgm:t>
    </dgm:pt>
    <dgm:pt modelId="{BA4DEC2D-F831-4298-962F-E6CC08F24151}" type="pres">
      <dgm:prSet presAssocID="{0E8C0433-A350-4B72-8D47-31C47009CE7C}" presName="parentLin" presStyleCnt="0"/>
      <dgm:spPr/>
      <dgm:t>
        <a:bodyPr/>
        <a:lstStyle/>
        <a:p>
          <a:endParaRPr lang="en-US"/>
        </a:p>
      </dgm:t>
    </dgm:pt>
    <dgm:pt modelId="{3C9A227E-E6E6-4612-AC9A-2DB252BAFD4E}" type="pres">
      <dgm:prSet presAssocID="{0E8C0433-A350-4B72-8D47-31C47009CE7C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0A06658-00DA-48A9-9789-9E2A4AB6AD7A}" type="pres">
      <dgm:prSet presAssocID="{0E8C0433-A350-4B72-8D47-31C47009CE7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7AFE05-E7C1-47A6-965F-03D3204BC062}" type="pres">
      <dgm:prSet presAssocID="{0E8C0433-A350-4B72-8D47-31C47009CE7C}" presName="negativeSpace" presStyleCnt="0"/>
      <dgm:spPr/>
      <dgm:t>
        <a:bodyPr/>
        <a:lstStyle/>
        <a:p>
          <a:endParaRPr lang="en-US"/>
        </a:p>
      </dgm:t>
    </dgm:pt>
    <dgm:pt modelId="{42ECD630-EEF4-41B7-BC56-FC6D9E55632E}" type="pres">
      <dgm:prSet presAssocID="{0E8C0433-A350-4B72-8D47-31C47009CE7C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5E67A7-E913-41A6-B749-540F9EF494F1}" type="pres">
      <dgm:prSet presAssocID="{7B7AE9AD-A7F9-4876-A066-B1A7785AE42D}" presName="spaceBetweenRectangles" presStyleCnt="0"/>
      <dgm:spPr/>
      <dgm:t>
        <a:bodyPr/>
        <a:lstStyle/>
        <a:p>
          <a:endParaRPr lang="en-US"/>
        </a:p>
      </dgm:t>
    </dgm:pt>
    <dgm:pt modelId="{3D0CE484-2192-45BA-9B79-7267AF645E9B}" type="pres">
      <dgm:prSet presAssocID="{A1E257AA-AA1C-45B6-BDBD-7DAFBD8BC48E}" presName="parentLin" presStyleCnt="0"/>
      <dgm:spPr/>
      <dgm:t>
        <a:bodyPr/>
        <a:lstStyle/>
        <a:p>
          <a:endParaRPr lang="en-US"/>
        </a:p>
      </dgm:t>
    </dgm:pt>
    <dgm:pt modelId="{CDB34882-795B-4C26-9403-2E7B1908F148}" type="pres">
      <dgm:prSet presAssocID="{A1E257AA-AA1C-45B6-BDBD-7DAFBD8BC48E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0D239536-D7C4-4C65-A665-5C28D05BF444}" type="pres">
      <dgm:prSet presAssocID="{A1E257AA-AA1C-45B6-BDBD-7DAFBD8BC48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8325A-F852-40FD-BC2B-1A2B109025A1}" type="pres">
      <dgm:prSet presAssocID="{A1E257AA-AA1C-45B6-BDBD-7DAFBD8BC48E}" presName="negativeSpace" presStyleCnt="0"/>
      <dgm:spPr/>
      <dgm:t>
        <a:bodyPr/>
        <a:lstStyle/>
        <a:p>
          <a:endParaRPr lang="en-US"/>
        </a:p>
      </dgm:t>
    </dgm:pt>
    <dgm:pt modelId="{1E052034-619A-4F9B-B15A-EA8653C53E61}" type="pres">
      <dgm:prSet presAssocID="{A1E257AA-AA1C-45B6-BDBD-7DAFBD8BC48E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94BE7EA-FF18-45AD-82DB-39FAF999E7AE}" type="presOf" srcId="{A1E257AA-AA1C-45B6-BDBD-7DAFBD8BC48E}" destId="{CDB34882-795B-4C26-9403-2E7B1908F148}" srcOrd="0" destOrd="0" presId="urn:microsoft.com/office/officeart/2005/8/layout/list1"/>
    <dgm:cxn modelId="{CEF0AC8D-8681-42B9-9D2E-113EEC3E6AC4}" srcId="{C7F72605-45C8-4F2A-A041-EF94C6324382}" destId="{0E8C0433-A350-4B72-8D47-31C47009CE7C}" srcOrd="1" destOrd="0" parTransId="{B1B14BD7-A69E-407F-97A7-63CCDDD62BCC}" sibTransId="{7B7AE9AD-A7F9-4876-A066-B1A7785AE42D}"/>
    <dgm:cxn modelId="{85C5AEFD-8164-40B3-A17A-9298679CA05C}" type="presOf" srcId="{C7F72605-45C8-4F2A-A041-EF94C6324382}" destId="{08A517BC-8A2D-4433-9BE3-8AC9410A8FDD}" srcOrd="0" destOrd="0" presId="urn:microsoft.com/office/officeart/2005/8/layout/list1"/>
    <dgm:cxn modelId="{AB16FACE-4831-4C9D-881A-F9C219BEE3A7}" type="presOf" srcId="{4B9544D8-FA31-48DD-BEF2-52EE5ECDB406}" destId="{79A26F5B-7D6E-412F-B114-3B38BC20100D}" srcOrd="1" destOrd="0" presId="urn:microsoft.com/office/officeart/2005/8/layout/list1"/>
    <dgm:cxn modelId="{A03C85FD-3D4B-4157-883A-DFC6FABA23AD}" srcId="{C7F72605-45C8-4F2A-A041-EF94C6324382}" destId="{A1E257AA-AA1C-45B6-BDBD-7DAFBD8BC48E}" srcOrd="2" destOrd="0" parTransId="{46141E3F-99AE-4D0C-A3A7-AE0C0AA3F272}" sibTransId="{3224D5BE-D152-46DD-8388-D9577080CBCE}"/>
    <dgm:cxn modelId="{28A61643-CFBB-43A3-9EB5-38801076253E}" type="presOf" srcId="{0E8C0433-A350-4B72-8D47-31C47009CE7C}" destId="{3C9A227E-E6E6-4612-AC9A-2DB252BAFD4E}" srcOrd="0" destOrd="0" presId="urn:microsoft.com/office/officeart/2005/8/layout/list1"/>
    <dgm:cxn modelId="{DFACB79B-7A34-4D64-9922-01FA4F203003}" type="presOf" srcId="{4B9544D8-FA31-48DD-BEF2-52EE5ECDB406}" destId="{22C9964A-C7DF-4BB3-8A6C-8CFE61F3A5F6}" srcOrd="0" destOrd="0" presId="urn:microsoft.com/office/officeart/2005/8/layout/list1"/>
    <dgm:cxn modelId="{2FA17A59-4E6E-4E26-B2CD-0DA61ADBAFD6}" type="presOf" srcId="{A1E257AA-AA1C-45B6-BDBD-7DAFBD8BC48E}" destId="{0D239536-D7C4-4C65-A665-5C28D05BF444}" srcOrd="1" destOrd="0" presId="urn:microsoft.com/office/officeart/2005/8/layout/list1"/>
    <dgm:cxn modelId="{F865C548-173C-4B55-B976-924EB22313A7}" srcId="{C7F72605-45C8-4F2A-A041-EF94C6324382}" destId="{4B9544D8-FA31-48DD-BEF2-52EE5ECDB406}" srcOrd="0" destOrd="0" parTransId="{38A80668-29E1-4CC0-B704-C738FFBBDC8A}" sibTransId="{84754F7C-66C6-4ACB-99D2-12974324092C}"/>
    <dgm:cxn modelId="{38F900E0-5F42-4B8B-ADE2-D26B1F52CD59}" type="presOf" srcId="{0E8C0433-A350-4B72-8D47-31C47009CE7C}" destId="{60A06658-00DA-48A9-9789-9E2A4AB6AD7A}" srcOrd="1" destOrd="0" presId="urn:microsoft.com/office/officeart/2005/8/layout/list1"/>
    <dgm:cxn modelId="{6D627D70-10AE-4E82-AE1B-867D09F77CB0}" type="presParOf" srcId="{08A517BC-8A2D-4433-9BE3-8AC9410A8FDD}" destId="{622842F8-3BA8-4922-BD2A-9ACB8ADB121E}" srcOrd="0" destOrd="0" presId="urn:microsoft.com/office/officeart/2005/8/layout/list1"/>
    <dgm:cxn modelId="{1D0F35EF-E28D-4D13-9ABE-8B3CAF099113}" type="presParOf" srcId="{622842F8-3BA8-4922-BD2A-9ACB8ADB121E}" destId="{22C9964A-C7DF-4BB3-8A6C-8CFE61F3A5F6}" srcOrd="0" destOrd="0" presId="urn:microsoft.com/office/officeart/2005/8/layout/list1"/>
    <dgm:cxn modelId="{2A457C9F-26D8-4871-BC1C-BE8C8070FDEA}" type="presParOf" srcId="{622842F8-3BA8-4922-BD2A-9ACB8ADB121E}" destId="{79A26F5B-7D6E-412F-B114-3B38BC20100D}" srcOrd="1" destOrd="0" presId="urn:microsoft.com/office/officeart/2005/8/layout/list1"/>
    <dgm:cxn modelId="{E9B396E4-7319-431B-8F7C-847E276F4ABD}" type="presParOf" srcId="{08A517BC-8A2D-4433-9BE3-8AC9410A8FDD}" destId="{21061455-08AD-452A-A1F8-15057FD0F769}" srcOrd="1" destOrd="0" presId="urn:microsoft.com/office/officeart/2005/8/layout/list1"/>
    <dgm:cxn modelId="{AE2B9BA3-FCC6-4828-8A66-00290D377403}" type="presParOf" srcId="{08A517BC-8A2D-4433-9BE3-8AC9410A8FDD}" destId="{1F83FCF1-FA58-4843-AEF8-76924F89E741}" srcOrd="2" destOrd="0" presId="urn:microsoft.com/office/officeart/2005/8/layout/list1"/>
    <dgm:cxn modelId="{0D92B18A-F002-40C8-92DE-A5550A72164A}" type="presParOf" srcId="{08A517BC-8A2D-4433-9BE3-8AC9410A8FDD}" destId="{42ECD28E-7003-4CBF-80B4-A09F0E9030E0}" srcOrd="3" destOrd="0" presId="urn:microsoft.com/office/officeart/2005/8/layout/list1"/>
    <dgm:cxn modelId="{DA29DB4A-A34E-4331-836A-1E196DCF6849}" type="presParOf" srcId="{08A517BC-8A2D-4433-9BE3-8AC9410A8FDD}" destId="{BA4DEC2D-F831-4298-962F-E6CC08F24151}" srcOrd="4" destOrd="0" presId="urn:microsoft.com/office/officeart/2005/8/layout/list1"/>
    <dgm:cxn modelId="{68C236DB-09BB-4E35-8D15-5972C3528774}" type="presParOf" srcId="{BA4DEC2D-F831-4298-962F-E6CC08F24151}" destId="{3C9A227E-E6E6-4612-AC9A-2DB252BAFD4E}" srcOrd="0" destOrd="0" presId="urn:microsoft.com/office/officeart/2005/8/layout/list1"/>
    <dgm:cxn modelId="{8098AB6E-D5D0-4DD5-9592-47475F88A550}" type="presParOf" srcId="{BA4DEC2D-F831-4298-962F-E6CC08F24151}" destId="{60A06658-00DA-48A9-9789-9E2A4AB6AD7A}" srcOrd="1" destOrd="0" presId="urn:microsoft.com/office/officeart/2005/8/layout/list1"/>
    <dgm:cxn modelId="{73BAB5A4-81A8-4C47-926B-8C00441F8AE5}" type="presParOf" srcId="{08A517BC-8A2D-4433-9BE3-8AC9410A8FDD}" destId="{857AFE05-E7C1-47A6-965F-03D3204BC062}" srcOrd="5" destOrd="0" presId="urn:microsoft.com/office/officeart/2005/8/layout/list1"/>
    <dgm:cxn modelId="{3258674C-0E86-4738-8D6C-F4E45DD26D2F}" type="presParOf" srcId="{08A517BC-8A2D-4433-9BE3-8AC9410A8FDD}" destId="{42ECD630-EEF4-41B7-BC56-FC6D9E55632E}" srcOrd="6" destOrd="0" presId="urn:microsoft.com/office/officeart/2005/8/layout/list1"/>
    <dgm:cxn modelId="{A438A17A-547F-4DCA-839C-A8CEEC8149BC}" type="presParOf" srcId="{08A517BC-8A2D-4433-9BE3-8AC9410A8FDD}" destId="{025E67A7-E913-41A6-B749-540F9EF494F1}" srcOrd="7" destOrd="0" presId="urn:microsoft.com/office/officeart/2005/8/layout/list1"/>
    <dgm:cxn modelId="{FA0B91C3-DC93-4815-BF51-A4BE73519243}" type="presParOf" srcId="{08A517BC-8A2D-4433-9BE3-8AC9410A8FDD}" destId="{3D0CE484-2192-45BA-9B79-7267AF645E9B}" srcOrd="8" destOrd="0" presId="urn:microsoft.com/office/officeart/2005/8/layout/list1"/>
    <dgm:cxn modelId="{F3315295-3935-4688-AFC2-0DCB4457C689}" type="presParOf" srcId="{3D0CE484-2192-45BA-9B79-7267AF645E9B}" destId="{CDB34882-795B-4C26-9403-2E7B1908F148}" srcOrd="0" destOrd="0" presId="urn:microsoft.com/office/officeart/2005/8/layout/list1"/>
    <dgm:cxn modelId="{DD8826F7-1BEB-49BA-B4D8-7DAD69D03279}" type="presParOf" srcId="{3D0CE484-2192-45BA-9B79-7267AF645E9B}" destId="{0D239536-D7C4-4C65-A665-5C28D05BF444}" srcOrd="1" destOrd="0" presId="urn:microsoft.com/office/officeart/2005/8/layout/list1"/>
    <dgm:cxn modelId="{C34FF0B7-CCE4-499C-9F57-6AFEA95B9CE6}" type="presParOf" srcId="{08A517BC-8A2D-4433-9BE3-8AC9410A8FDD}" destId="{55A8325A-F852-40FD-BC2B-1A2B109025A1}" srcOrd="9" destOrd="0" presId="urn:microsoft.com/office/officeart/2005/8/layout/list1"/>
    <dgm:cxn modelId="{DBCB3B08-54CF-427E-9686-07ED409855A3}" type="presParOf" srcId="{08A517BC-8A2D-4433-9BE3-8AC9410A8FDD}" destId="{1E052034-619A-4F9B-B15A-EA8653C53E6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2C4B614-9B45-4630-9A9E-0304BB06B77C}" type="doc">
      <dgm:prSet loTypeId="urn:microsoft.com/office/officeart/2005/8/layout/hList1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47BA4B61-E60B-42E9-8F8A-179EAFC868F6}">
      <dgm:prSet phldrT="[Text]"/>
      <dgm:spPr/>
      <dgm:t>
        <a:bodyPr/>
        <a:lstStyle/>
        <a:p>
          <a:r>
            <a:rPr lang="en-US" b="1" dirty="0" smtClean="0"/>
            <a:t>Customer Support</a:t>
          </a:r>
          <a:endParaRPr lang="en-US" b="1" dirty="0"/>
        </a:p>
      </dgm:t>
    </dgm:pt>
    <dgm:pt modelId="{0DA4E9DB-CEC1-4981-8827-1CEF139C0651}" type="parTrans" cxnId="{0B464006-99DE-4783-8ECB-DF2D68BDA1C6}">
      <dgm:prSet/>
      <dgm:spPr/>
      <dgm:t>
        <a:bodyPr/>
        <a:lstStyle/>
        <a:p>
          <a:endParaRPr lang="en-US"/>
        </a:p>
      </dgm:t>
    </dgm:pt>
    <dgm:pt modelId="{9B102B70-4172-42A8-9E1F-BDBE5F5A5132}" type="sibTrans" cxnId="{0B464006-99DE-4783-8ECB-DF2D68BDA1C6}">
      <dgm:prSet/>
      <dgm:spPr/>
      <dgm:t>
        <a:bodyPr/>
        <a:lstStyle/>
        <a:p>
          <a:endParaRPr lang="en-US"/>
        </a:p>
      </dgm:t>
    </dgm:pt>
    <dgm:pt modelId="{DAF26CAE-63C1-42E3-95DD-397C567C0AC6}">
      <dgm:prSet phldrT="[Text]"/>
      <dgm:spPr/>
      <dgm:t>
        <a:bodyPr/>
        <a:lstStyle/>
        <a:p>
          <a:r>
            <a:rPr lang="en-US" dirty="0" smtClean="0"/>
            <a:t>Interactive Voice Response (IVR)</a:t>
          </a:r>
          <a:endParaRPr lang="en-US" dirty="0"/>
        </a:p>
      </dgm:t>
    </dgm:pt>
    <dgm:pt modelId="{E7C438C7-AFB2-496D-8A93-2E933F23A3F9}" type="parTrans" cxnId="{A49876F4-BADC-47BD-939B-36277CBFFDD6}">
      <dgm:prSet/>
      <dgm:spPr/>
      <dgm:t>
        <a:bodyPr/>
        <a:lstStyle/>
        <a:p>
          <a:endParaRPr lang="en-US"/>
        </a:p>
      </dgm:t>
    </dgm:pt>
    <dgm:pt modelId="{1C457BD8-951A-41DB-BDBD-423753548EE1}" type="sibTrans" cxnId="{A49876F4-BADC-47BD-939B-36277CBFFDD6}">
      <dgm:prSet/>
      <dgm:spPr/>
      <dgm:t>
        <a:bodyPr/>
        <a:lstStyle/>
        <a:p>
          <a:endParaRPr lang="en-US"/>
        </a:p>
      </dgm:t>
    </dgm:pt>
    <dgm:pt modelId="{636C8163-FD05-4E09-8579-E7E9CB89D912}">
      <dgm:prSet phldrT="[Text]"/>
      <dgm:spPr/>
      <dgm:t>
        <a:bodyPr/>
        <a:lstStyle/>
        <a:p>
          <a:r>
            <a:rPr lang="en-US" dirty="0" smtClean="0"/>
            <a:t>Public access to computers in state offices</a:t>
          </a:r>
          <a:endParaRPr lang="en-US" dirty="0"/>
        </a:p>
      </dgm:t>
    </dgm:pt>
    <dgm:pt modelId="{D662781D-B623-4ADC-A52C-7864C9CDAF10}" type="parTrans" cxnId="{72AA186E-34BE-468D-B3FD-2D51B8B47F2D}">
      <dgm:prSet/>
      <dgm:spPr/>
      <dgm:t>
        <a:bodyPr/>
        <a:lstStyle/>
        <a:p>
          <a:endParaRPr lang="en-US"/>
        </a:p>
      </dgm:t>
    </dgm:pt>
    <dgm:pt modelId="{2D2510BD-CCF4-4BAC-B854-B6F9EE55303B}" type="sibTrans" cxnId="{72AA186E-34BE-468D-B3FD-2D51B8B47F2D}">
      <dgm:prSet/>
      <dgm:spPr/>
      <dgm:t>
        <a:bodyPr/>
        <a:lstStyle/>
        <a:p>
          <a:endParaRPr lang="en-US"/>
        </a:p>
      </dgm:t>
    </dgm:pt>
    <dgm:pt modelId="{761C990B-6C7F-464A-8C60-D857FB35537D}">
      <dgm:prSet phldrT="[Text]"/>
      <dgm:spPr/>
      <dgm:t>
        <a:bodyPr/>
        <a:lstStyle/>
        <a:p>
          <a:r>
            <a:rPr lang="en-US" dirty="0" smtClean="0"/>
            <a:t>Phone operators</a:t>
          </a:r>
          <a:endParaRPr lang="en-US" dirty="0"/>
        </a:p>
      </dgm:t>
    </dgm:pt>
    <dgm:pt modelId="{84F4D367-BB02-4E93-B6D8-C4A2AE242FB6}" type="parTrans" cxnId="{8964FFC3-588B-4CD8-ADC4-29057568AEDF}">
      <dgm:prSet/>
      <dgm:spPr/>
      <dgm:t>
        <a:bodyPr/>
        <a:lstStyle/>
        <a:p>
          <a:endParaRPr lang="en-US"/>
        </a:p>
      </dgm:t>
    </dgm:pt>
    <dgm:pt modelId="{83DAD5DD-D92C-471E-B486-BDA84FDB8778}" type="sibTrans" cxnId="{8964FFC3-588B-4CD8-ADC4-29057568AEDF}">
      <dgm:prSet/>
      <dgm:spPr/>
      <dgm:t>
        <a:bodyPr/>
        <a:lstStyle/>
        <a:p>
          <a:endParaRPr lang="en-US"/>
        </a:p>
      </dgm:t>
    </dgm:pt>
    <dgm:pt modelId="{029B8F3D-D6CC-400C-93E5-F573A00A1DDA}">
      <dgm:prSet phldrT="[Text]"/>
      <dgm:spPr/>
      <dgm:t>
        <a:bodyPr/>
        <a:lstStyle/>
        <a:p>
          <a:r>
            <a:rPr lang="en-US" dirty="0" smtClean="0"/>
            <a:t>Application Assistors throughout Arizona</a:t>
          </a:r>
          <a:endParaRPr lang="en-US" dirty="0"/>
        </a:p>
      </dgm:t>
    </dgm:pt>
    <dgm:pt modelId="{9350066F-9EC9-463F-B0EB-4181B0DA7FFF}" type="parTrans" cxnId="{9C277B48-4BB7-426E-B57C-4AE8298F85EC}">
      <dgm:prSet/>
      <dgm:spPr/>
      <dgm:t>
        <a:bodyPr/>
        <a:lstStyle/>
        <a:p>
          <a:endParaRPr lang="en-US"/>
        </a:p>
      </dgm:t>
    </dgm:pt>
    <dgm:pt modelId="{ED50128C-D9B2-47C4-81DA-8ED9FEA67E67}" type="sibTrans" cxnId="{9C277B48-4BB7-426E-B57C-4AE8298F85EC}">
      <dgm:prSet/>
      <dgm:spPr/>
      <dgm:t>
        <a:bodyPr/>
        <a:lstStyle/>
        <a:p>
          <a:endParaRPr lang="en-US"/>
        </a:p>
      </dgm:t>
    </dgm:pt>
    <dgm:pt modelId="{BAE92EF6-E094-445B-8A5F-4EE047E13477}">
      <dgm:prSet phldrT="[Text]"/>
      <dgm:spPr/>
      <dgm:t>
        <a:bodyPr/>
        <a:lstStyle/>
        <a:p>
          <a:r>
            <a:rPr lang="en-US" dirty="0" smtClean="0"/>
            <a:t>Customer can manage applications, renewals, changes, enrollment and more in Health-e-Arizona Plus</a:t>
          </a:r>
          <a:endParaRPr lang="en-US" dirty="0"/>
        </a:p>
      </dgm:t>
    </dgm:pt>
    <dgm:pt modelId="{E9AA0A8A-35D0-46E1-B403-D4CDF2589C8F}" type="parTrans" cxnId="{5AD09688-EE4D-4FAE-B8F1-BCB11ABFB739}">
      <dgm:prSet/>
      <dgm:spPr/>
      <dgm:t>
        <a:bodyPr/>
        <a:lstStyle/>
        <a:p>
          <a:endParaRPr lang="en-US"/>
        </a:p>
      </dgm:t>
    </dgm:pt>
    <dgm:pt modelId="{B02CBBCA-B59F-4F1C-B36E-9DE95885D76B}" type="sibTrans" cxnId="{5AD09688-EE4D-4FAE-B8F1-BCB11ABFB739}">
      <dgm:prSet/>
      <dgm:spPr/>
      <dgm:t>
        <a:bodyPr/>
        <a:lstStyle/>
        <a:p>
          <a:endParaRPr lang="en-US"/>
        </a:p>
      </dgm:t>
    </dgm:pt>
    <dgm:pt modelId="{C6DFA373-2F0A-425F-BD50-2CB8447E188F}" type="pres">
      <dgm:prSet presAssocID="{92C4B614-9B45-4630-9A9E-0304BB06B77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5B0FD1-2005-4B69-B4D2-477686ECB8ED}" type="pres">
      <dgm:prSet presAssocID="{47BA4B61-E60B-42E9-8F8A-179EAFC868F6}" presName="composite" presStyleCnt="0"/>
      <dgm:spPr/>
      <dgm:t>
        <a:bodyPr/>
        <a:lstStyle/>
        <a:p>
          <a:endParaRPr lang="en-US"/>
        </a:p>
      </dgm:t>
    </dgm:pt>
    <dgm:pt modelId="{2CAEA09F-0755-464E-AE29-CF3BC83B5C7C}" type="pres">
      <dgm:prSet presAssocID="{47BA4B61-E60B-42E9-8F8A-179EAFC868F6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097408-8021-4FE9-AFCC-34391C16394E}" type="pres">
      <dgm:prSet presAssocID="{47BA4B61-E60B-42E9-8F8A-179EAFC868F6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464006-99DE-4783-8ECB-DF2D68BDA1C6}" srcId="{92C4B614-9B45-4630-9A9E-0304BB06B77C}" destId="{47BA4B61-E60B-42E9-8F8A-179EAFC868F6}" srcOrd="0" destOrd="0" parTransId="{0DA4E9DB-CEC1-4981-8827-1CEF139C0651}" sibTransId="{9B102B70-4172-42A8-9E1F-BDBE5F5A5132}"/>
    <dgm:cxn modelId="{53079A2B-EFEA-4B4E-B063-6A00E136D305}" type="presOf" srcId="{029B8F3D-D6CC-400C-93E5-F573A00A1DDA}" destId="{BE097408-8021-4FE9-AFCC-34391C16394E}" srcOrd="0" destOrd="3" presId="urn:microsoft.com/office/officeart/2005/8/layout/hList1"/>
    <dgm:cxn modelId="{5AD09688-EE4D-4FAE-B8F1-BCB11ABFB739}" srcId="{47BA4B61-E60B-42E9-8F8A-179EAFC868F6}" destId="{BAE92EF6-E094-445B-8A5F-4EE047E13477}" srcOrd="4" destOrd="0" parTransId="{E9AA0A8A-35D0-46E1-B403-D4CDF2589C8F}" sibTransId="{B02CBBCA-B59F-4F1C-B36E-9DE95885D76B}"/>
    <dgm:cxn modelId="{A49876F4-BADC-47BD-939B-36277CBFFDD6}" srcId="{47BA4B61-E60B-42E9-8F8A-179EAFC868F6}" destId="{DAF26CAE-63C1-42E3-95DD-397C567C0AC6}" srcOrd="2" destOrd="0" parTransId="{E7C438C7-AFB2-496D-8A93-2E933F23A3F9}" sibTransId="{1C457BD8-951A-41DB-BDBD-423753548EE1}"/>
    <dgm:cxn modelId="{45E99A9E-61AA-4127-A6DB-14A611B90BF1}" type="presOf" srcId="{47BA4B61-E60B-42E9-8F8A-179EAFC868F6}" destId="{2CAEA09F-0755-464E-AE29-CF3BC83B5C7C}" srcOrd="0" destOrd="0" presId="urn:microsoft.com/office/officeart/2005/8/layout/hList1"/>
    <dgm:cxn modelId="{8964FFC3-588B-4CD8-ADC4-29057568AEDF}" srcId="{47BA4B61-E60B-42E9-8F8A-179EAFC868F6}" destId="{761C990B-6C7F-464A-8C60-D857FB35537D}" srcOrd="1" destOrd="0" parTransId="{84F4D367-BB02-4E93-B6D8-C4A2AE242FB6}" sibTransId="{83DAD5DD-D92C-471E-B486-BDA84FDB8778}"/>
    <dgm:cxn modelId="{9C277B48-4BB7-426E-B57C-4AE8298F85EC}" srcId="{47BA4B61-E60B-42E9-8F8A-179EAFC868F6}" destId="{029B8F3D-D6CC-400C-93E5-F573A00A1DDA}" srcOrd="3" destOrd="0" parTransId="{9350066F-9EC9-463F-B0EB-4181B0DA7FFF}" sibTransId="{ED50128C-D9B2-47C4-81DA-8ED9FEA67E67}"/>
    <dgm:cxn modelId="{8E7D9462-4CE8-4886-8872-5CBC7C6BDEDB}" type="presOf" srcId="{BAE92EF6-E094-445B-8A5F-4EE047E13477}" destId="{BE097408-8021-4FE9-AFCC-34391C16394E}" srcOrd="0" destOrd="4" presId="urn:microsoft.com/office/officeart/2005/8/layout/hList1"/>
    <dgm:cxn modelId="{2E498248-F9F9-47F3-91C4-719240E81EE7}" type="presOf" srcId="{636C8163-FD05-4E09-8579-E7E9CB89D912}" destId="{BE097408-8021-4FE9-AFCC-34391C16394E}" srcOrd="0" destOrd="0" presId="urn:microsoft.com/office/officeart/2005/8/layout/hList1"/>
    <dgm:cxn modelId="{72AA186E-34BE-468D-B3FD-2D51B8B47F2D}" srcId="{47BA4B61-E60B-42E9-8F8A-179EAFC868F6}" destId="{636C8163-FD05-4E09-8579-E7E9CB89D912}" srcOrd="0" destOrd="0" parTransId="{D662781D-B623-4ADC-A52C-7864C9CDAF10}" sibTransId="{2D2510BD-CCF4-4BAC-B854-B6F9EE55303B}"/>
    <dgm:cxn modelId="{3B673A27-A97A-43B2-87BE-A754F4C3CC90}" type="presOf" srcId="{761C990B-6C7F-464A-8C60-D857FB35537D}" destId="{BE097408-8021-4FE9-AFCC-34391C16394E}" srcOrd="0" destOrd="1" presId="urn:microsoft.com/office/officeart/2005/8/layout/hList1"/>
    <dgm:cxn modelId="{4425218C-1BA0-488B-90A8-57D711BE9A96}" type="presOf" srcId="{DAF26CAE-63C1-42E3-95DD-397C567C0AC6}" destId="{BE097408-8021-4FE9-AFCC-34391C16394E}" srcOrd="0" destOrd="2" presId="urn:microsoft.com/office/officeart/2005/8/layout/hList1"/>
    <dgm:cxn modelId="{D13BDE97-8949-41EB-82AF-9CDDC87B3CCB}" type="presOf" srcId="{92C4B614-9B45-4630-9A9E-0304BB06B77C}" destId="{C6DFA373-2F0A-425F-BD50-2CB8447E188F}" srcOrd="0" destOrd="0" presId="urn:microsoft.com/office/officeart/2005/8/layout/hList1"/>
    <dgm:cxn modelId="{4C1D8283-0BDC-4665-9007-B0E0D6DD9639}" type="presParOf" srcId="{C6DFA373-2F0A-425F-BD50-2CB8447E188F}" destId="{325B0FD1-2005-4B69-B4D2-477686ECB8ED}" srcOrd="0" destOrd="0" presId="urn:microsoft.com/office/officeart/2005/8/layout/hList1"/>
    <dgm:cxn modelId="{427566F2-ECC1-4C5D-B18B-EA0C5766FA9E}" type="presParOf" srcId="{325B0FD1-2005-4B69-B4D2-477686ECB8ED}" destId="{2CAEA09F-0755-464E-AE29-CF3BC83B5C7C}" srcOrd="0" destOrd="0" presId="urn:microsoft.com/office/officeart/2005/8/layout/hList1"/>
    <dgm:cxn modelId="{D4FE2097-741F-4B07-BE10-7981EEEC3CB9}" type="presParOf" srcId="{325B0FD1-2005-4B69-B4D2-477686ECB8ED}" destId="{BE097408-8021-4FE9-AFCC-34391C16394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CD61CF-5449-4C1D-B6BE-176DC4B88559}">
      <dsp:nvSpPr>
        <dsp:cNvPr id="0" name=""/>
        <dsp:cNvSpPr/>
      </dsp:nvSpPr>
      <dsp:spPr>
        <a:xfrm>
          <a:off x="4118" y="0"/>
          <a:ext cx="3962102" cy="4843462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 dirty="0" smtClean="0"/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Federal Marketplace</a:t>
          </a:r>
          <a:endParaRPr lang="en-US" sz="2800" kern="1200" dirty="0"/>
        </a:p>
      </dsp:txBody>
      <dsp:txXfrm>
        <a:off x="4118" y="0"/>
        <a:ext cx="3962102" cy="1453038"/>
      </dsp:txXfrm>
    </dsp:sp>
    <dsp:sp modelId="{D8BF75DD-6D58-4548-B367-1D5994E60EB0}">
      <dsp:nvSpPr>
        <dsp:cNvPr id="0" name=""/>
        <dsp:cNvSpPr/>
      </dsp:nvSpPr>
      <dsp:spPr>
        <a:xfrm>
          <a:off x="400329" y="1453452"/>
          <a:ext cx="3169681" cy="95154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kern="1200" dirty="0" smtClean="0"/>
            <a:t>Advanced Premium Tax Credits</a:t>
          </a:r>
        </a:p>
      </dsp:txBody>
      <dsp:txXfrm>
        <a:off x="428199" y="1481322"/>
        <a:ext cx="3113941" cy="895806"/>
      </dsp:txXfrm>
    </dsp:sp>
    <dsp:sp modelId="{306C6F89-9F8D-42B4-AF88-C739A36750DD}">
      <dsp:nvSpPr>
        <dsp:cNvPr id="0" name=""/>
        <dsp:cNvSpPr/>
      </dsp:nvSpPr>
      <dsp:spPr>
        <a:xfrm>
          <a:off x="400329" y="2551390"/>
          <a:ext cx="3169681" cy="951546"/>
        </a:xfrm>
        <a:prstGeom prst="roundRect">
          <a:avLst>
            <a:gd name="adj" fmla="val 10000"/>
          </a:avLst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Cost Sharing Reductions</a:t>
          </a:r>
          <a:endParaRPr lang="en-US" sz="2000" kern="1200" dirty="0"/>
        </a:p>
      </dsp:txBody>
      <dsp:txXfrm>
        <a:off x="428199" y="2579260"/>
        <a:ext cx="3113941" cy="895806"/>
      </dsp:txXfrm>
    </dsp:sp>
    <dsp:sp modelId="{0C20153B-61D0-4422-8541-470522654146}">
      <dsp:nvSpPr>
        <dsp:cNvPr id="0" name=""/>
        <dsp:cNvSpPr/>
      </dsp:nvSpPr>
      <dsp:spPr>
        <a:xfrm>
          <a:off x="400329" y="3649328"/>
          <a:ext cx="3169681" cy="951546"/>
        </a:xfrm>
        <a:prstGeom prst="roundRect">
          <a:avLst>
            <a:gd name="adj" fmla="val 1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Qualified Health Plan  enrollment</a:t>
          </a:r>
          <a:endParaRPr lang="en-US" sz="2000" kern="1200" dirty="0"/>
        </a:p>
      </dsp:txBody>
      <dsp:txXfrm>
        <a:off x="428199" y="3677198"/>
        <a:ext cx="3113941" cy="895806"/>
      </dsp:txXfrm>
    </dsp:sp>
    <dsp:sp modelId="{B071F95E-D90D-4D4F-8847-AF2C2B5D11B3}">
      <dsp:nvSpPr>
        <dsp:cNvPr id="0" name=""/>
        <dsp:cNvSpPr/>
      </dsp:nvSpPr>
      <dsp:spPr>
        <a:xfrm>
          <a:off x="4263378" y="0"/>
          <a:ext cx="3962102" cy="4843462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 dirty="0" smtClean="0"/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Arizona</a:t>
          </a:r>
          <a:endParaRPr lang="en-US" sz="2800" kern="1200" dirty="0"/>
        </a:p>
      </dsp:txBody>
      <dsp:txXfrm>
        <a:off x="4263378" y="0"/>
        <a:ext cx="3962102" cy="1453038"/>
      </dsp:txXfrm>
    </dsp:sp>
    <dsp:sp modelId="{33311C16-57D6-42D7-82CD-642DDDD17750}">
      <dsp:nvSpPr>
        <dsp:cNvPr id="0" name=""/>
        <dsp:cNvSpPr/>
      </dsp:nvSpPr>
      <dsp:spPr>
        <a:xfrm>
          <a:off x="4659589" y="1454457"/>
          <a:ext cx="3169681" cy="1460370"/>
        </a:xfrm>
        <a:prstGeom prst="roundRect">
          <a:avLst>
            <a:gd name="adj" fmla="val 10000"/>
          </a:avLst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AHCCCS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(Medicaid)</a:t>
          </a:r>
          <a:endParaRPr lang="en-US" sz="2000" kern="1200" dirty="0"/>
        </a:p>
      </dsp:txBody>
      <dsp:txXfrm>
        <a:off x="4702362" y="1497230"/>
        <a:ext cx="3084135" cy="1374824"/>
      </dsp:txXfrm>
    </dsp:sp>
    <dsp:sp modelId="{F328369D-4C21-4109-BDDF-3C9A4EC84E44}">
      <dsp:nvSpPr>
        <dsp:cNvPr id="0" name=""/>
        <dsp:cNvSpPr/>
      </dsp:nvSpPr>
      <dsp:spPr>
        <a:xfrm>
          <a:off x="4659589" y="3139499"/>
          <a:ext cx="3169681" cy="1460370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KidsCare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(CHIP)</a:t>
          </a:r>
          <a:endParaRPr lang="en-US" sz="2000" kern="1200" dirty="0"/>
        </a:p>
      </dsp:txBody>
      <dsp:txXfrm>
        <a:off x="4702362" y="3182272"/>
        <a:ext cx="3084135" cy="137482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0DEB2-E252-43ED-87F7-CFEA0C9FECE8}">
      <dsp:nvSpPr>
        <dsp:cNvPr id="0" name=""/>
        <dsp:cNvSpPr/>
      </dsp:nvSpPr>
      <dsp:spPr>
        <a:xfrm>
          <a:off x="4241" y="1109647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SNAP</a:t>
          </a:r>
          <a:endParaRPr lang="en-US" sz="1200" b="1" kern="1200" dirty="0"/>
        </a:p>
      </dsp:txBody>
      <dsp:txXfrm>
        <a:off x="185034" y="1290440"/>
        <a:ext cx="872943" cy="872943"/>
      </dsp:txXfrm>
    </dsp:sp>
    <dsp:sp modelId="{6C583120-48D8-4776-8555-5E1492349AA5}">
      <dsp:nvSpPr>
        <dsp:cNvPr id="0" name=""/>
        <dsp:cNvSpPr/>
      </dsp:nvSpPr>
      <dsp:spPr>
        <a:xfrm>
          <a:off x="991865" y="1109647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1241735"/>
                <a:satOff val="4976"/>
                <a:lumOff val="1078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1241735"/>
                <a:satOff val="4976"/>
                <a:lumOff val="1078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1241735"/>
                <a:satOff val="4976"/>
                <a:lumOff val="107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1241735"/>
                <a:satOff val="4976"/>
                <a:lumOff val="107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TANF</a:t>
          </a:r>
          <a:endParaRPr lang="en-US" sz="1200" b="1" kern="1200" dirty="0"/>
        </a:p>
      </dsp:txBody>
      <dsp:txXfrm>
        <a:off x="1172658" y="1290440"/>
        <a:ext cx="872943" cy="872943"/>
      </dsp:txXfrm>
    </dsp:sp>
    <dsp:sp modelId="{5FA9E38E-6AD6-40C8-83A8-2ED6957AA0AC}">
      <dsp:nvSpPr>
        <dsp:cNvPr id="0" name=""/>
        <dsp:cNvSpPr/>
      </dsp:nvSpPr>
      <dsp:spPr>
        <a:xfrm>
          <a:off x="1979488" y="1109647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2483469"/>
                <a:satOff val="9953"/>
                <a:lumOff val="2157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2483469"/>
                <a:satOff val="9953"/>
                <a:lumOff val="2157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2483469"/>
                <a:satOff val="9953"/>
                <a:lumOff val="2157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2483469"/>
                <a:satOff val="9953"/>
                <a:lumOff val="2157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Clinic SFS</a:t>
          </a:r>
          <a:endParaRPr lang="en-US" sz="1200" b="1" kern="1200" dirty="0"/>
        </a:p>
      </dsp:txBody>
      <dsp:txXfrm>
        <a:off x="2160281" y="1290440"/>
        <a:ext cx="872943" cy="872943"/>
      </dsp:txXfrm>
    </dsp:sp>
    <dsp:sp modelId="{50BC4155-26CE-4026-AB50-8165973AC0F4}">
      <dsp:nvSpPr>
        <dsp:cNvPr id="0" name=""/>
        <dsp:cNvSpPr/>
      </dsp:nvSpPr>
      <dsp:spPr>
        <a:xfrm>
          <a:off x="2967111" y="1109647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3725204"/>
                <a:satOff val="14929"/>
                <a:lumOff val="3235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3725204"/>
                <a:satOff val="14929"/>
                <a:lumOff val="3235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3725204"/>
                <a:satOff val="14929"/>
                <a:lumOff val="3235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3725204"/>
                <a:satOff val="14929"/>
                <a:lumOff val="3235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County CAP</a:t>
          </a:r>
          <a:endParaRPr lang="en-US" sz="1200" b="1" kern="1200" dirty="0"/>
        </a:p>
      </dsp:txBody>
      <dsp:txXfrm>
        <a:off x="3147904" y="1290440"/>
        <a:ext cx="872943" cy="872943"/>
      </dsp:txXfrm>
    </dsp:sp>
    <dsp:sp modelId="{3A870EE9-D618-4EA1-B418-FBD48684C48B}">
      <dsp:nvSpPr>
        <dsp:cNvPr id="0" name=""/>
        <dsp:cNvSpPr/>
      </dsp:nvSpPr>
      <dsp:spPr>
        <a:xfrm>
          <a:off x="3954735" y="1109647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4966938"/>
                <a:satOff val="19906"/>
                <a:lumOff val="4314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4966938"/>
                <a:satOff val="19906"/>
                <a:lumOff val="4314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4966938"/>
                <a:satOff val="19906"/>
                <a:lumOff val="4314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4966938"/>
                <a:satOff val="19906"/>
                <a:lumOff val="4314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AHCCCS &amp; KidsCare</a:t>
          </a:r>
          <a:endParaRPr lang="en-US" sz="1200" b="1" kern="1200" dirty="0"/>
        </a:p>
      </dsp:txBody>
      <dsp:txXfrm>
        <a:off x="4135528" y="1290440"/>
        <a:ext cx="872943" cy="872943"/>
      </dsp:txXfrm>
    </dsp:sp>
    <dsp:sp modelId="{8C3638F3-31B2-43B3-A45A-E1DAFC5AE01F}">
      <dsp:nvSpPr>
        <dsp:cNvPr id="0" name=""/>
        <dsp:cNvSpPr/>
      </dsp:nvSpPr>
      <dsp:spPr>
        <a:xfrm>
          <a:off x="4942358" y="1109647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6208672"/>
                <a:satOff val="24882"/>
                <a:lumOff val="5392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6208672"/>
                <a:satOff val="24882"/>
                <a:lumOff val="5392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6208672"/>
                <a:satOff val="24882"/>
                <a:lumOff val="539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6208672"/>
                <a:satOff val="24882"/>
                <a:lumOff val="539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PTC</a:t>
          </a:r>
          <a:endParaRPr lang="en-US" sz="1200" b="1" kern="1200" dirty="0"/>
        </a:p>
      </dsp:txBody>
      <dsp:txXfrm>
        <a:off x="5123151" y="1290440"/>
        <a:ext cx="872943" cy="872943"/>
      </dsp:txXfrm>
    </dsp:sp>
    <dsp:sp modelId="{3020CAC9-48A1-4534-9CB4-25DB8E7C8C27}">
      <dsp:nvSpPr>
        <dsp:cNvPr id="0" name=""/>
        <dsp:cNvSpPr/>
      </dsp:nvSpPr>
      <dsp:spPr>
        <a:xfrm>
          <a:off x="5929982" y="1109647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7450407"/>
                <a:satOff val="29858"/>
                <a:lumOff val="6471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7450407"/>
                <a:satOff val="29858"/>
                <a:lumOff val="6471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7450407"/>
                <a:satOff val="29858"/>
                <a:lumOff val="6471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7450407"/>
                <a:satOff val="29858"/>
                <a:lumOff val="6471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CSR</a:t>
          </a:r>
          <a:endParaRPr lang="en-US" sz="1200" b="1" kern="1200" dirty="0"/>
        </a:p>
      </dsp:txBody>
      <dsp:txXfrm>
        <a:off x="6110775" y="1290440"/>
        <a:ext cx="872943" cy="872943"/>
      </dsp:txXfrm>
    </dsp:sp>
    <dsp:sp modelId="{DDCE6175-AD41-4A0A-9B2A-F59B2E225FCF}">
      <dsp:nvSpPr>
        <dsp:cNvPr id="0" name=""/>
        <dsp:cNvSpPr/>
      </dsp:nvSpPr>
      <dsp:spPr>
        <a:xfrm>
          <a:off x="6917605" y="1109647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8692142"/>
                <a:satOff val="34835"/>
                <a:lumOff val="7549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8692142"/>
                <a:satOff val="34835"/>
                <a:lumOff val="7549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8692142"/>
                <a:satOff val="34835"/>
                <a:lumOff val="7549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8692142"/>
                <a:satOff val="34835"/>
                <a:lumOff val="7549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Private Insurance (No Subsidy)</a:t>
          </a:r>
          <a:endParaRPr lang="en-US" sz="1200" b="1" kern="1200" dirty="0"/>
        </a:p>
      </dsp:txBody>
      <dsp:txXfrm>
        <a:off x="7098398" y="1290440"/>
        <a:ext cx="872943" cy="872943"/>
      </dsp:txXfrm>
    </dsp:sp>
    <dsp:sp modelId="{545B6056-2A73-4081-B706-8B3B0C982428}">
      <dsp:nvSpPr>
        <dsp:cNvPr id="0" name=""/>
        <dsp:cNvSpPr/>
      </dsp:nvSpPr>
      <dsp:spPr>
        <a:xfrm>
          <a:off x="7905229" y="1109647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9933876"/>
                <a:satOff val="39811"/>
                <a:lumOff val="8628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9933876"/>
                <a:satOff val="39811"/>
                <a:lumOff val="8628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9933876"/>
                <a:satOff val="39811"/>
                <a:lumOff val="862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9933876"/>
                <a:satOff val="39811"/>
                <a:lumOff val="862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SHOP</a:t>
          </a:r>
          <a:endParaRPr lang="en-US" sz="1200" b="1" kern="1200" dirty="0"/>
        </a:p>
      </dsp:txBody>
      <dsp:txXfrm>
        <a:off x="8086022" y="1290440"/>
        <a:ext cx="872943" cy="87294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0DEB2-E252-43ED-87F7-CFEA0C9FECE8}">
      <dsp:nvSpPr>
        <dsp:cNvPr id="0" name=""/>
        <dsp:cNvSpPr/>
      </dsp:nvSpPr>
      <dsp:spPr>
        <a:xfrm>
          <a:off x="4241" y="219446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SNAP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185034" y="2375258"/>
        <a:ext cx="872943" cy="872943"/>
      </dsp:txXfrm>
    </dsp:sp>
    <dsp:sp modelId="{6CDF25A4-06E0-4A09-AAAB-5ABF7279CE4C}">
      <dsp:nvSpPr>
        <dsp:cNvPr id="0" name=""/>
        <dsp:cNvSpPr/>
      </dsp:nvSpPr>
      <dsp:spPr>
        <a:xfrm>
          <a:off x="991865" y="219446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1241735"/>
                <a:satOff val="4976"/>
                <a:lumOff val="1078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1241735"/>
                <a:satOff val="4976"/>
                <a:lumOff val="1078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1241735"/>
                <a:satOff val="4976"/>
                <a:lumOff val="107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1241735"/>
                <a:satOff val="4976"/>
                <a:lumOff val="107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TANF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1172658" y="2375258"/>
        <a:ext cx="872943" cy="872943"/>
      </dsp:txXfrm>
    </dsp:sp>
    <dsp:sp modelId="{57DA57C5-F4CC-4D39-860B-D8CB54BA4C5F}">
      <dsp:nvSpPr>
        <dsp:cNvPr id="0" name=""/>
        <dsp:cNvSpPr/>
      </dsp:nvSpPr>
      <dsp:spPr>
        <a:xfrm>
          <a:off x="1979488" y="2194478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2483469"/>
                <a:satOff val="9953"/>
                <a:lumOff val="2157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2483469"/>
                <a:satOff val="9953"/>
                <a:lumOff val="2157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2483469"/>
                <a:satOff val="9953"/>
                <a:lumOff val="2157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2483469"/>
                <a:satOff val="9953"/>
                <a:lumOff val="2157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Clinic SFS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2160281" y="2375271"/>
        <a:ext cx="872943" cy="872943"/>
      </dsp:txXfrm>
    </dsp:sp>
    <dsp:sp modelId="{8B374FED-E31C-4F4E-B3CA-6B8CDE4F6A06}">
      <dsp:nvSpPr>
        <dsp:cNvPr id="0" name=""/>
        <dsp:cNvSpPr/>
      </dsp:nvSpPr>
      <dsp:spPr>
        <a:xfrm>
          <a:off x="2967111" y="2194478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3725204"/>
                <a:satOff val="14929"/>
                <a:lumOff val="3235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3725204"/>
                <a:satOff val="14929"/>
                <a:lumOff val="3235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3725204"/>
                <a:satOff val="14929"/>
                <a:lumOff val="3235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3725204"/>
                <a:satOff val="14929"/>
                <a:lumOff val="3235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County CAP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3147904" y="2375271"/>
        <a:ext cx="872943" cy="872943"/>
      </dsp:txXfrm>
    </dsp:sp>
    <dsp:sp modelId="{2581657C-4745-4D39-8A40-32A31C00D1FD}">
      <dsp:nvSpPr>
        <dsp:cNvPr id="0" name=""/>
        <dsp:cNvSpPr/>
      </dsp:nvSpPr>
      <dsp:spPr>
        <a:xfrm>
          <a:off x="3954735" y="219446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4966938"/>
                <a:satOff val="19906"/>
                <a:lumOff val="4314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4966938"/>
                <a:satOff val="19906"/>
                <a:lumOff val="4314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4966938"/>
                <a:satOff val="19906"/>
                <a:lumOff val="4314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4966938"/>
                <a:satOff val="19906"/>
                <a:lumOff val="4314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AHCCCS &amp; KidsCare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4135528" y="2375258"/>
        <a:ext cx="872943" cy="872943"/>
      </dsp:txXfrm>
    </dsp:sp>
    <dsp:sp modelId="{D8626CA9-57DF-46AD-99DB-0795489847A7}">
      <dsp:nvSpPr>
        <dsp:cNvPr id="0" name=""/>
        <dsp:cNvSpPr/>
      </dsp:nvSpPr>
      <dsp:spPr>
        <a:xfrm>
          <a:off x="4942358" y="2194478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6208672"/>
                <a:satOff val="24882"/>
                <a:lumOff val="5392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6208672"/>
                <a:satOff val="24882"/>
                <a:lumOff val="5392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6208672"/>
                <a:satOff val="24882"/>
                <a:lumOff val="539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6208672"/>
                <a:satOff val="24882"/>
                <a:lumOff val="539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PTC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5123151" y="2375271"/>
        <a:ext cx="872943" cy="872943"/>
      </dsp:txXfrm>
    </dsp:sp>
    <dsp:sp modelId="{073EFD30-9F9F-45ED-8438-E324DD085F09}">
      <dsp:nvSpPr>
        <dsp:cNvPr id="0" name=""/>
        <dsp:cNvSpPr/>
      </dsp:nvSpPr>
      <dsp:spPr>
        <a:xfrm>
          <a:off x="5929982" y="2194478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7450407"/>
                <a:satOff val="29858"/>
                <a:lumOff val="6471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7450407"/>
                <a:satOff val="29858"/>
                <a:lumOff val="6471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7450407"/>
                <a:satOff val="29858"/>
                <a:lumOff val="6471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7450407"/>
                <a:satOff val="29858"/>
                <a:lumOff val="6471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CSR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6110775" y="2375271"/>
        <a:ext cx="872943" cy="872943"/>
      </dsp:txXfrm>
    </dsp:sp>
    <dsp:sp modelId="{78B713CA-7706-40F5-ABD6-B634A8EDEF82}">
      <dsp:nvSpPr>
        <dsp:cNvPr id="0" name=""/>
        <dsp:cNvSpPr/>
      </dsp:nvSpPr>
      <dsp:spPr>
        <a:xfrm>
          <a:off x="6917605" y="221929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8692142"/>
                <a:satOff val="34835"/>
                <a:lumOff val="7549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8692142"/>
                <a:satOff val="34835"/>
                <a:lumOff val="7549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8692142"/>
                <a:satOff val="34835"/>
                <a:lumOff val="7549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8692142"/>
                <a:satOff val="34835"/>
                <a:lumOff val="7549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Private Insurance (No Subsidy)</a:t>
          </a:r>
          <a:endParaRPr lang="en-US" sz="1200" b="1" kern="1200" dirty="0"/>
        </a:p>
      </dsp:txBody>
      <dsp:txXfrm>
        <a:off x="7098398" y="2400088"/>
        <a:ext cx="872943" cy="872943"/>
      </dsp:txXfrm>
    </dsp:sp>
    <dsp:sp modelId="{A975F171-AAC0-4343-950D-B94444414E3B}">
      <dsp:nvSpPr>
        <dsp:cNvPr id="0" name=""/>
        <dsp:cNvSpPr/>
      </dsp:nvSpPr>
      <dsp:spPr>
        <a:xfrm>
          <a:off x="7905229" y="219446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9933876"/>
                <a:satOff val="39811"/>
                <a:lumOff val="8628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9933876"/>
                <a:satOff val="39811"/>
                <a:lumOff val="8628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9933876"/>
                <a:satOff val="39811"/>
                <a:lumOff val="862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9933876"/>
                <a:satOff val="39811"/>
                <a:lumOff val="862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SHOP</a:t>
          </a:r>
          <a:endParaRPr lang="en-US" sz="1200" b="1" kern="1200" dirty="0"/>
        </a:p>
      </dsp:txBody>
      <dsp:txXfrm>
        <a:off x="8086022" y="2375258"/>
        <a:ext cx="872943" cy="87294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0DEB2-E252-43ED-87F7-CFEA0C9FECE8}">
      <dsp:nvSpPr>
        <dsp:cNvPr id="0" name=""/>
        <dsp:cNvSpPr/>
      </dsp:nvSpPr>
      <dsp:spPr>
        <a:xfrm>
          <a:off x="4241" y="219446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SNAP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185034" y="2375258"/>
        <a:ext cx="872943" cy="872943"/>
      </dsp:txXfrm>
    </dsp:sp>
    <dsp:sp modelId="{6CDF25A4-06E0-4A09-AAAB-5ABF7279CE4C}">
      <dsp:nvSpPr>
        <dsp:cNvPr id="0" name=""/>
        <dsp:cNvSpPr/>
      </dsp:nvSpPr>
      <dsp:spPr>
        <a:xfrm>
          <a:off x="991865" y="219446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1241735"/>
                <a:satOff val="4976"/>
                <a:lumOff val="1078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1241735"/>
                <a:satOff val="4976"/>
                <a:lumOff val="1078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1241735"/>
                <a:satOff val="4976"/>
                <a:lumOff val="107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1241735"/>
                <a:satOff val="4976"/>
                <a:lumOff val="107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TANF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1172658" y="2375258"/>
        <a:ext cx="872943" cy="872943"/>
      </dsp:txXfrm>
    </dsp:sp>
    <dsp:sp modelId="{57DA57C5-F4CC-4D39-860B-D8CB54BA4C5F}">
      <dsp:nvSpPr>
        <dsp:cNvPr id="0" name=""/>
        <dsp:cNvSpPr/>
      </dsp:nvSpPr>
      <dsp:spPr>
        <a:xfrm>
          <a:off x="1979488" y="2194478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2483469"/>
                <a:satOff val="9953"/>
                <a:lumOff val="2157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2483469"/>
                <a:satOff val="9953"/>
                <a:lumOff val="2157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2483469"/>
                <a:satOff val="9953"/>
                <a:lumOff val="2157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2483469"/>
                <a:satOff val="9953"/>
                <a:lumOff val="2157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Clinic SFS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2160281" y="2375271"/>
        <a:ext cx="872943" cy="872943"/>
      </dsp:txXfrm>
    </dsp:sp>
    <dsp:sp modelId="{8B374FED-E31C-4F4E-B3CA-6B8CDE4F6A06}">
      <dsp:nvSpPr>
        <dsp:cNvPr id="0" name=""/>
        <dsp:cNvSpPr/>
      </dsp:nvSpPr>
      <dsp:spPr>
        <a:xfrm>
          <a:off x="2967111" y="2194478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3725204"/>
                <a:satOff val="14929"/>
                <a:lumOff val="3235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3725204"/>
                <a:satOff val="14929"/>
                <a:lumOff val="3235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3725204"/>
                <a:satOff val="14929"/>
                <a:lumOff val="3235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3725204"/>
                <a:satOff val="14929"/>
                <a:lumOff val="3235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County CAP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3147904" y="2375271"/>
        <a:ext cx="872943" cy="872943"/>
      </dsp:txXfrm>
    </dsp:sp>
    <dsp:sp modelId="{2581657C-4745-4D39-8A40-32A31C00D1FD}">
      <dsp:nvSpPr>
        <dsp:cNvPr id="0" name=""/>
        <dsp:cNvSpPr/>
      </dsp:nvSpPr>
      <dsp:spPr>
        <a:xfrm>
          <a:off x="3954735" y="219446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4966938"/>
                <a:satOff val="19906"/>
                <a:lumOff val="4314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4966938"/>
                <a:satOff val="19906"/>
                <a:lumOff val="4314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4966938"/>
                <a:satOff val="19906"/>
                <a:lumOff val="4314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4966938"/>
                <a:satOff val="19906"/>
                <a:lumOff val="4314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AHCCCS &amp; KidsCare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4135528" y="2375258"/>
        <a:ext cx="872943" cy="872943"/>
      </dsp:txXfrm>
    </dsp:sp>
    <dsp:sp modelId="{D8626CA9-57DF-46AD-99DB-0795489847A7}">
      <dsp:nvSpPr>
        <dsp:cNvPr id="0" name=""/>
        <dsp:cNvSpPr/>
      </dsp:nvSpPr>
      <dsp:spPr>
        <a:xfrm>
          <a:off x="4942358" y="2194478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6208672"/>
                <a:satOff val="24882"/>
                <a:lumOff val="5392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6208672"/>
                <a:satOff val="24882"/>
                <a:lumOff val="5392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6208672"/>
                <a:satOff val="24882"/>
                <a:lumOff val="539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6208672"/>
                <a:satOff val="24882"/>
                <a:lumOff val="539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PTC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5123151" y="2375271"/>
        <a:ext cx="872943" cy="872943"/>
      </dsp:txXfrm>
    </dsp:sp>
    <dsp:sp modelId="{073EFD30-9F9F-45ED-8438-E324DD085F09}">
      <dsp:nvSpPr>
        <dsp:cNvPr id="0" name=""/>
        <dsp:cNvSpPr/>
      </dsp:nvSpPr>
      <dsp:spPr>
        <a:xfrm>
          <a:off x="5929982" y="2194478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7450407"/>
                <a:satOff val="29858"/>
                <a:lumOff val="6471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7450407"/>
                <a:satOff val="29858"/>
                <a:lumOff val="6471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7450407"/>
                <a:satOff val="29858"/>
                <a:lumOff val="6471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7450407"/>
                <a:satOff val="29858"/>
                <a:lumOff val="6471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CSR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6110775" y="2375271"/>
        <a:ext cx="872943" cy="872943"/>
      </dsp:txXfrm>
    </dsp:sp>
    <dsp:sp modelId="{78B713CA-7706-40F5-ABD6-B634A8EDEF82}">
      <dsp:nvSpPr>
        <dsp:cNvPr id="0" name=""/>
        <dsp:cNvSpPr/>
      </dsp:nvSpPr>
      <dsp:spPr>
        <a:xfrm>
          <a:off x="6917605" y="221929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8692142"/>
                <a:satOff val="34835"/>
                <a:lumOff val="7549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8692142"/>
                <a:satOff val="34835"/>
                <a:lumOff val="7549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8692142"/>
                <a:satOff val="34835"/>
                <a:lumOff val="7549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8692142"/>
                <a:satOff val="34835"/>
                <a:lumOff val="7549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Private Insurance (No Subsidy)</a:t>
          </a:r>
          <a:endParaRPr lang="en-US" sz="1200" b="1" kern="1200" dirty="0"/>
        </a:p>
      </dsp:txBody>
      <dsp:txXfrm>
        <a:off x="7098398" y="2400088"/>
        <a:ext cx="872943" cy="872943"/>
      </dsp:txXfrm>
    </dsp:sp>
    <dsp:sp modelId="{A975F171-AAC0-4343-950D-B94444414E3B}">
      <dsp:nvSpPr>
        <dsp:cNvPr id="0" name=""/>
        <dsp:cNvSpPr/>
      </dsp:nvSpPr>
      <dsp:spPr>
        <a:xfrm>
          <a:off x="7905229" y="219446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9933876"/>
                <a:satOff val="39811"/>
                <a:lumOff val="8628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9933876"/>
                <a:satOff val="39811"/>
                <a:lumOff val="8628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9933876"/>
                <a:satOff val="39811"/>
                <a:lumOff val="862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9933876"/>
                <a:satOff val="39811"/>
                <a:lumOff val="862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SHOP</a:t>
          </a:r>
          <a:endParaRPr lang="en-US" sz="1200" b="1" kern="1200" dirty="0"/>
        </a:p>
      </dsp:txBody>
      <dsp:txXfrm>
        <a:off x="8086022" y="2375258"/>
        <a:ext cx="872943" cy="87294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0DEB2-E252-43ED-87F7-CFEA0C9FECE8}">
      <dsp:nvSpPr>
        <dsp:cNvPr id="0" name=""/>
        <dsp:cNvSpPr/>
      </dsp:nvSpPr>
      <dsp:spPr>
        <a:xfrm>
          <a:off x="4241" y="219446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SNAP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185034" y="2375258"/>
        <a:ext cx="872943" cy="872943"/>
      </dsp:txXfrm>
    </dsp:sp>
    <dsp:sp modelId="{6CDF25A4-06E0-4A09-AAAB-5ABF7279CE4C}">
      <dsp:nvSpPr>
        <dsp:cNvPr id="0" name=""/>
        <dsp:cNvSpPr/>
      </dsp:nvSpPr>
      <dsp:spPr>
        <a:xfrm>
          <a:off x="991865" y="219446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1241735"/>
                <a:satOff val="4976"/>
                <a:lumOff val="1078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1241735"/>
                <a:satOff val="4976"/>
                <a:lumOff val="1078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1241735"/>
                <a:satOff val="4976"/>
                <a:lumOff val="107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1241735"/>
                <a:satOff val="4976"/>
                <a:lumOff val="107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TANF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1172658" y="2375258"/>
        <a:ext cx="872943" cy="872943"/>
      </dsp:txXfrm>
    </dsp:sp>
    <dsp:sp modelId="{57DA57C5-F4CC-4D39-860B-D8CB54BA4C5F}">
      <dsp:nvSpPr>
        <dsp:cNvPr id="0" name=""/>
        <dsp:cNvSpPr/>
      </dsp:nvSpPr>
      <dsp:spPr>
        <a:xfrm>
          <a:off x="1979488" y="2194478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2483469"/>
                <a:satOff val="9953"/>
                <a:lumOff val="2157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2483469"/>
                <a:satOff val="9953"/>
                <a:lumOff val="2157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2483469"/>
                <a:satOff val="9953"/>
                <a:lumOff val="2157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2483469"/>
                <a:satOff val="9953"/>
                <a:lumOff val="2157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Clinic SFS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2160281" y="2375271"/>
        <a:ext cx="872943" cy="872943"/>
      </dsp:txXfrm>
    </dsp:sp>
    <dsp:sp modelId="{8B374FED-E31C-4F4E-B3CA-6B8CDE4F6A06}">
      <dsp:nvSpPr>
        <dsp:cNvPr id="0" name=""/>
        <dsp:cNvSpPr/>
      </dsp:nvSpPr>
      <dsp:spPr>
        <a:xfrm>
          <a:off x="2967111" y="2194478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3725204"/>
                <a:satOff val="14929"/>
                <a:lumOff val="3235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3725204"/>
                <a:satOff val="14929"/>
                <a:lumOff val="3235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3725204"/>
                <a:satOff val="14929"/>
                <a:lumOff val="3235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3725204"/>
                <a:satOff val="14929"/>
                <a:lumOff val="3235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County CAP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3147904" y="2375271"/>
        <a:ext cx="872943" cy="872943"/>
      </dsp:txXfrm>
    </dsp:sp>
    <dsp:sp modelId="{2581657C-4745-4D39-8A40-32A31C00D1FD}">
      <dsp:nvSpPr>
        <dsp:cNvPr id="0" name=""/>
        <dsp:cNvSpPr/>
      </dsp:nvSpPr>
      <dsp:spPr>
        <a:xfrm>
          <a:off x="3954735" y="219446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4966938"/>
                <a:satOff val="19906"/>
                <a:lumOff val="4314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4966938"/>
                <a:satOff val="19906"/>
                <a:lumOff val="4314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4966938"/>
                <a:satOff val="19906"/>
                <a:lumOff val="4314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4966938"/>
                <a:satOff val="19906"/>
                <a:lumOff val="4314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AHCCCS &amp; KidsCare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4135528" y="2375258"/>
        <a:ext cx="872943" cy="872943"/>
      </dsp:txXfrm>
    </dsp:sp>
    <dsp:sp modelId="{D8626CA9-57DF-46AD-99DB-0795489847A7}">
      <dsp:nvSpPr>
        <dsp:cNvPr id="0" name=""/>
        <dsp:cNvSpPr/>
      </dsp:nvSpPr>
      <dsp:spPr>
        <a:xfrm>
          <a:off x="4942358" y="2194478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6208672"/>
                <a:satOff val="24882"/>
                <a:lumOff val="5392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6208672"/>
                <a:satOff val="24882"/>
                <a:lumOff val="5392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6208672"/>
                <a:satOff val="24882"/>
                <a:lumOff val="539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6208672"/>
                <a:satOff val="24882"/>
                <a:lumOff val="539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PTC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5123151" y="2375271"/>
        <a:ext cx="872943" cy="872943"/>
      </dsp:txXfrm>
    </dsp:sp>
    <dsp:sp modelId="{073EFD30-9F9F-45ED-8438-E324DD085F09}">
      <dsp:nvSpPr>
        <dsp:cNvPr id="0" name=""/>
        <dsp:cNvSpPr/>
      </dsp:nvSpPr>
      <dsp:spPr>
        <a:xfrm>
          <a:off x="5929982" y="2194478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7450407"/>
                <a:satOff val="29858"/>
                <a:lumOff val="6471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7450407"/>
                <a:satOff val="29858"/>
                <a:lumOff val="6471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7450407"/>
                <a:satOff val="29858"/>
                <a:lumOff val="6471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7450407"/>
                <a:satOff val="29858"/>
                <a:lumOff val="6471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CSR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6110775" y="2375271"/>
        <a:ext cx="872943" cy="872943"/>
      </dsp:txXfrm>
    </dsp:sp>
    <dsp:sp modelId="{78B713CA-7706-40F5-ABD6-B634A8EDEF82}">
      <dsp:nvSpPr>
        <dsp:cNvPr id="0" name=""/>
        <dsp:cNvSpPr/>
      </dsp:nvSpPr>
      <dsp:spPr>
        <a:xfrm>
          <a:off x="6917605" y="221929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8692142"/>
                <a:satOff val="34835"/>
                <a:lumOff val="7549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8692142"/>
                <a:satOff val="34835"/>
                <a:lumOff val="7549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8692142"/>
                <a:satOff val="34835"/>
                <a:lumOff val="7549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8692142"/>
                <a:satOff val="34835"/>
                <a:lumOff val="7549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Private Insurance (No Subsidy)</a:t>
          </a:r>
          <a:endParaRPr lang="en-US" sz="1200" b="1" kern="1200" dirty="0"/>
        </a:p>
      </dsp:txBody>
      <dsp:txXfrm>
        <a:off x="7098398" y="2400088"/>
        <a:ext cx="872943" cy="872943"/>
      </dsp:txXfrm>
    </dsp:sp>
    <dsp:sp modelId="{A975F171-AAC0-4343-950D-B94444414E3B}">
      <dsp:nvSpPr>
        <dsp:cNvPr id="0" name=""/>
        <dsp:cNvSpPr/>
      </dsp:nvSpPr>
      <dsp:spPr>
        <a:xfrm>
          <a:off x="7905229" y="219446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9933876"/>
                <a:satOff val="39811"/>
                <a:lumOff val="8628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9933876"/>
                <a:satOff val="39811"/>
                <a:lumOff val="8628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9933876"/>
                <a:satOff val="39811"/>
                <a:lumOff val="862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9933876"/>
                <a:satOff val="39811"/>
                <a:lumOff val="862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SHOP</a:t>
          </a:r>
          <a:endParaRPr lang="en-US" sz="1200" b="1" kern="1200" dirty="0"/>
        </a:p>
      </dsp:txBody>
      <dsp:txXfrm>
        <a:off x="8086022" y="2375258"/>
        <a:ext cx="872943" cy="87294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0DEB2-E252-43ED-87F7-CFEA0C9FECE8}">
      <dsp:nvSpPr>
        <dsp:cNvPr id="0" name=""/>
        <dsp:cNvSpPr/>
      </dsp:nvSpPr>
      <dsp:spPr>
        <a:xfrm>
          <a:off x="4241" y="219446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SNAP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185034" y="2375258"/>
        <a:ext cx="872943" cy="872943"/>
      </dsp:txXfrm>
    </dsp:sp>
    <dsp:sp modelId="{6CDF25A4-06E0-4A09-AAAB-5ABF7279CE4C}">
      <dsp:nvSpPr>
        <dsp:cNvPr id="0" name=""/>
        <dsp:cNvSpPr/>
      </dsp:nvSpPr>
      <dsp:spPr>
        <a:xfrm>
          <a:off x="991865" y="219446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1241735"/>
                <a:satOff val="4976"/>
                <a:lumOff val="1078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1241735"/>
                <a:satOff val="4976"/>
                <a:lumOff val="1078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1241735"/>
                <a:satOff val="4976"/>
                <a:lumOff val="107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1241735"/>
                <a:satOff val="4976"/>
                <a:lumOff val="107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TANF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1172658" y="2375258"/>
        <a:ext cx="872943" cy="872943"/>
      </dsp:txXfrm>
    </dsp:sp>
    <dsp:sp modelId="{57DA57C5-F4CC-4D39-860B-D8CB54BA4C5F}">
      <dsp:nvSpPr>
        <dsp:cNvPr id="0" name=""/>
        <dsp:cNvSpPr/>
      </dsp:nvSpPr>
      <dsp:spPr>
        <a:xfrm>
          <a:off x="1979488" y="2194478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2483469"/>
                <a:satOff val="9953"/>
                <a:lumOff val="2157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2483469"/>
                <a:satOff val="9953"/>
                <a:lumOff val="2157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2483469"/>
                <a:satOff val="9953"/>
                <a:lumOff val="2157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2483469"/>
                <a:satOff val="9953"/>
                <a:lumOff val="2157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Clinic SFS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2160281" y="2375271"/>
        <a:ext cx="872943" cy="872943"/>
      </dsp:txXfrm>
    </dsp:sp>
    <dsp:sp modelId="{8B374FED-E31C-4F4E-B3CA-6B8CDE4F6A06}">
      <dsp:nvSpPr>
        <dsp:cNvPr id="0" name=""/>
        <dsp:cNvSpPr/>
      </dsp:nvSpPr>
      <dsp:spPr>
        <a:xfrm>
          <a:off x="2967111" y="2194478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3725204"/>
                <a:satOff val="14929"/>
                <a:lumOff val="3235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3725204"/>
                <a:satOff val="14929"/>
                <a:lumOff val="3235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3725204"/>
                <a:satOff val="14929"/>
                <a:lumOff val="3235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3725204"/>
                <a:satOff val="14929"/>
                <a:lumOff val="3235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County CAP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3147904" y="2375271"/>
        <a:ext cx="872943" cy="872943"/>
      </dsp:txXfrm>
    </dsp:sp>
    <dsp:sp modelId="{2581657C-4745-4D39-8A40-32A31C00D1FD}">
      <dsp:nvSpPr>
        <dsp:cNvPr id="0" name=""/>
        <dsp:cNvSpPr/>
      </dsp:nvSpPr>
      <dsp:spPr>
        <a:xfrm>
          <a:off x="3954735" y="219446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4966938"/>
                <a:satOff val="19906"/>
                <a:lumOff val="4314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4966938"/>
                <a:satOff val="19906"/>
                <a:lumOff val="4314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4966938"/>
                <a:satOff val="19906"/>
                <a:lumOff val="4314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4966938"/>
                <a:satOff val="19906"/>
                <a:lumOff val="4314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AHCCCS &amp; KidsCare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4135528" y="2375258"/>
        <a:ext cx="872943" cy="872943"/>
      </dsp:txXfrm>
    </dsp:sp>
    <dsp:sp modelId="{D8626CA9-57DF-46AD-99DB-0795489847A7}">
      <dsp:nvSpPr>
        <dsp:cNvPr id="0" name=""/>
        <dsp:cNvSpPr/>
      </dsp:nvSpPr>
      <dsp:spPr>
        <a:xfrm>
          <a:off x="4942358" y="2194478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6208672"/>
                <a:satOff val="24882"/>
                <a:lumOff val="5392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6208672"/>
                <a:satOff val="24882"/>
                <a:lumOff val="5392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6208672"/>
                <a:satOff val="24882"/>
                <a:lumOff val="539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6208672"/>
                <a:satOff val="24882"/>
                <a:lumOff val="539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PTC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5123151" y="2375271"/>
        <a:ext cx="872943" cy="872943"/>
      </dsp:txXfrm>
    </dsp:sp>
    <dsp:sp modelId="{073EFD30-9F9F-45ED-8438-E324DD085F09}">
      <dsp:nvSpPr>
        <dsp:cNvPr id="0" name=""/>
        <dsp:cNvSpPr/>
      </dsp:nvSpPr>
      <dsp:spPr>
        <a:xfrm>
          <a:off x="5929982" y="2194478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7450407"/>
                <a:satOff val="29858"/>
                <a:lumOff val="6471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7450407"/>
                <a:satOff val="29858"/>
                <a:lumOff val="6471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7450407"/>
                <a:satOff val="29858"/>
                <a:lumOff val="6471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7450407"/>
                <a:satOff val="29858"/>
                <a:lumOff val="6471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CSR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6110775" y="2375271"/>
        <a:ext cx="872943" cy="872943"/>
      </dsp:txXfrm>
    </dsp:sp>
    <dsp:sp modelId="{78B713CA-7706-40F5-ABD6-B634A8EDEF82}">
      <dsp:nvSpPr>
        <dsp:cNvPr id="0" name=""/>
        <dsp:cNvSpPr/>
      </dsp:nvSpPr>
      <dsp:spPr>
        <a:xfrm>
          <a:off x="6917605" y="221929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8692142"/>
                <a:satOff val="34835"/>
                <a:lumOff val="7549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8692142"/>
                <a:satOff val="34835"/>
                <a:lumOff val="7549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8692142"/>
                <a:satOff val="34835"/>
                <a:lumOff val="7549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8692142"/>
                <a:satOff val="34835"/>
                <a:lumOff val="7549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Private Insurance (No Subsidy)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7098398" y="2400088"/>
        <a:ext cx="872943" cy="872943"/>
      </dsp:txXfrm>
    </dsp:sp>
    <dsp:sp modelId="{A975F171-AAC0-4343-950D-B94444414E3B}">
      <dsp:nvSpPr>
        <dsp:cNvPr id="0" name=""/>
        <dsp:cNvSpPr/>
      </dsp:nvSpPr>
      <dsp:spPr>
        <a:xfrm>
          <a:off x="7905229" y="219446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9933876"/>
                <a:satOff val="39811"/>
                <a:lumOff val="8628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9933876"/>
                <a:satOff val="39811"/>
                <a:lumOff val="8628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9933876"/>
                <a:satOff val="39811"/>
                <a:lumOff val="862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9933876"/>
                <a:satOff val="39811"/>
                <a:lumOff val="862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SHOP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8086022" y="2375258"/>
        <a:ext cx="872943" cy="87294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0DEB2-E252-43ED-87F7-CFEA0C9FECE8}">
      <dsp:nvSpPr>
        <dsp:cNvPr id="0" name=""/>
        <dsp:cNvSpPr/>
      </dsp:nvSpPr>
      <dsp:spPr>
        <a:xfrm>
          <a:off x="4241" y="219446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SNAP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185034" y="2375258"/>
        <a:ext cx="872943" cy="872943"/>
      </dsp:txXfrm>
    </dsp:sp>
    <dsp:sp modelId="{6CDF25A4-06E0-4A09-AAAB-5ABF7279CE4C}">
      <dsp:nvSpPr>
        <dsp:cNvPr id="0" name=""/>
        <dsp:cNvSpPr/>
      </dsp:nvSpPr>
      <dsp:spPr>
        <a:xfrm>
          <a:off x="991865" y="219446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1241735"/>
                <a:satOff val="4976"/>
                <a:lumOff val="1078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1241735"/>
                <a:satOff val="4976"/>
                <a:lumOff val="1078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1241735"/>
                <a:satOff val="4976"/>
                <a:lumOff val="107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1241735"/>
                <a:satOff val="4976"/>
                <a:lumOff val="107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TANF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1172658" y="2375258"/>
        <a:ext cx="872943" cy="872943"/>
      </dsp:txXfrm>
    </dsp:sp>
    <dsp:sp modelId="{57DA57C5-F4CC-4D39-860B-D8CB54BA4C5F}">
      <dsp:nvSpPr>
        <dsp:cNvPr id="0" name=""/>
        <dsp:cNvSpPr/>
      </dsp:nvSpPr>
      <dsp:spPr>
        <a:xfrm>
          <a:off x="1979488" y="2194478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2483469"/>
                <a:satOff val="9953"/>
                <a:lumOff val="2157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2483469"/>
                <a:satOff val="9953"/>
                <a:lumOff val="2157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2483469"/>
                <a:satOff val="9953"/>
                <a:lumOff val="2157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2483469"/>
                <a:satOff val="9953"/>
                <a:lumOff val="2157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Clinic SFS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2160281" y="2375271"/>
        <a:ext cx="872943" cy="872943"/>
      </dsp:txXfrm>
    </dsp:sp>
    <dsp:sp modelId="{8B374FED-E31C-4F4E-B3CA-6B8CDE4F6A06}">
      <dsp:nvSpPr>
        <dsp:cNvPr id="0" name=""/>
        <dsp:cNvSpPr/>
      </dsp:nvSpPr>
      <dsp:spPr>
        <a:xfrm>
          <a:off x="2967111" y="2194478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3725204"/>
                <a:satOff val="14929"/>
                <a:lumOff val="3235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3725204"/>
                <a:satOff val="14929"/>
                <a:lumOff val="3235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3725204"/>
                <a:satOff val="14929"/>
                <a:lumOff val="3235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3725204"/>
                <a:satOff val="14929"/>
                <a:lumOff val="3235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County CAP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3147904" y="2375271"/>
        <a:ext cx="872943" cy="872943"/>
      </dsp:txXfrm>
    </dsp:sp>
    <dsp:sp modelId="{2581657C-4745-4D39-8A40-32A31C00D1FD}">
      <dsp:nvSpPr>
        <dsp:cNvPr id="0" name=""/>
        <dsp:cNvSpPr/>
      </dsp:nvSpPr>
      <dsp:spPr>
        <a:xfrm>
          <a:off x="3954735" y="219446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4966938"/>
                <a:satOff val="19906"/>
                <a:lumOff val="4314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4966938"/>
                <a:satOff val="19906"/>
                <a:lumOff val="4314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4966938"/>
                <a:satOff val="19906"/>
                <a:lumOff val="4314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4966938"/>
                <a:satOff val="19906"/>
                <a:lumOff val="4314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AHCCCS &amp; KidsCare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4135528" y="2375258"/>
        <a:ext cx="872943" cy="872943"/>
      </dsp:txXfrm>
    </dsp:sp>
    <dsp:sp modelId="{D8626CA9-57DF-46AD-99DB-0795489847A7}">
      <dsp:nvSpPr>
        <dsp:cNvPr id="0" name=""/>
        <dsp:cNvSpPr/>
      </dsp:nvSpPr>
      <dsp:spPr>
        <a:xfrm>
          <a:off x="4942358" y="2194478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6208672"/>
                <a:satOff val="24882"/>
                <a:lumOff val="5392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6208672"/>
                <a:satOff val="24882"/>
                <a:lumOff val="5392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6208672"/>
                <a:satOff val="24882"/>
                <a:lumOff val="539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6208672"/>
                <a:satOff val="24882"/>
                <a:lumOff val="539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PTC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5123151" y="2375271"/>
        <a:ext cx="872943" cy="872943"/>
      </dsp:txXfrm>
    </dsp:sp>
    <dsp:sp modelId="{073EFD30-9F9F-45ED-8438-E324DD085F09}">
      <dsp:nvSpPr>
        <dsp:cNvPr id="0" name=""/>
        <dsp:cNvSpPr/>
      </dsp:nvSpPr>
      <dsp:spPr>
        <a:xfrm>
          <a:off x="5929982" y="2194478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7450407"/>
                <a:satOff val="29858"/>
                <a:lumOff val="6471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7450407"/>
                <a:satOff val="29858"/>
                <a:lumOff val="6471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7450407"/>
                <a:satOff val="29858"/>
                <a:lumOff val="6471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7450407"/>
                <a:satOff val="29858"/>
                <a:lumOff val="6471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CSR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6110775" y="2375271"/>
        <a:ext cx="872943" cy="872943"/>
      </dsp:txXfrm>
    </dsp:sp>
    <dsp:sp modelId="{78B713CA-7706-40F5-ABD6-B634A8EDEF82}">
      <dsp:nvSpPr>
        <dsp:cNvPr id="0" name=""/>
        <dsp:cNvSpPr/>
      </dsp:nvSpPr>
      <dsp:spPr>
        <a:xfrm>
          <a:off x="6917605" y="221929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8692142"/>
                <a:satOff val="34835"/>
                <a:lumOff val="7549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8692142"/>
                <a:satOff val="34835"/>
                <a:lumOff val="7549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8692142"/>
                <a:satOff val="34835"/>
                <a:lumOff val="7549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8692142"/>
                <a:satOff val="34835"/>
                <a:lumOff val="7549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Private Insurance (No Subsidy</a:t>
          </a:r>
          <a:r>
            <a:rPr lang="en-US" sz="1200" b="1" kern="1200" dirty="0" smtClean="0"/>
            <a:t>)</a:t>
          </a:r>
          <a:endParaRPr lang="en-US" sz="1200" b="1" kern="1200" dirty="0"/>
        </a:p>
      </dsp:txBody>
      <dsp:txXfrm>
        <a:off x="7098398" y="2400088"/>
        <a:ext cx="872943" cy="872943"/>
      </dsp:txXfrm>
    </dsp:sp>
    <dsp:sp modelId="{A975F171-AAC0-4343-950D-B94444414E3B}">
      <dsp:nvSpPr>
        <dsp:cNvPr id="0" name=""/>
        <dsp:cNvSpPr/>
      </dsp:nvSpPr>
      <dsp:spPr>
        <a:xfrm>
          <a:off x="7905229" y="219446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9933876"/>
                <a:satOff val="39811"/>
                <a:lumOff val="8628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9933876"/>
                <a:satOff val="39811"/>
                <a:lumOff val="8628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9933876"/>
                <a:satOff val="39811"/>
                <a:lumOff val="862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9933876"/>
                <a:satOff val="39811"/>
                <a:lumOff val="862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SHOP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8086022" y="2375258"/>
        <a:ext cx="872943" cy="87294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0DEB2-E252-43ED-87F7-CFEA0C9FECE8}">
      <dsp:nvSpPr>
        <dsp:cNvPr id="0" name=""/>
        <dsp:cNvSpPr/>
      </dsp:nvSpPr>
      <dsp:spPr>
        <a:xfrm>
          <a:off x="4241" y="219446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SNAP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185034" y="2375258"/>
        <a:ext cx="872943" cy="872943"/>
      </dsp:txXfrm>
    </dsp:sp>
    <dsp:sp modelId="{6CDF25A4-06E0-4A09-AAAB-5ABF7279CE4C}">
      <dsp:nvSpPr>
        <dsp:cNvPr id="0" name=""/>
        <dsp:cNvSpPr/>
      </dsp:nvSpPr>
      <dsp:spPr>
        <a:xfrm>
          <a:off x="991865" y="219446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1241735"/>
                <a:satOff val="4976"/>
                <a:lumOff val="1078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1241735"/>
                <a:satOff val="4976"/>
                <a:lumOff val="1078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1241735"/>
                <a:satOff val="4976"/>
                <a:lumOff val="107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1241735"/>
                <a:satOff val="4976"/>
                <a:lumOff val="107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TANF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1172658" y="2375258"/>
        <a:ext cx="872943" cy="872943"/>
      </dsp:txXfrm>
    </dsp:sp>
    <dsp:sp modelId="{57DA57C5-F4CC-4D39-860B-D8CB54BA4C5F}">
      <dsp:nvSpPr>
        <dsp:cNvPr id="0" name=""/>
        <dsp:cNvSpPr/>
      </dsp:nvSpPr>
      <dsp:spPr>
        <a:xfrm>
          <a:off x="1979488" y="2194478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2483469"/>
                <a:satOff val="9953"/>
                <a:lumOff val="2157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2483469"/>
                <a:satOff val="9953"/>
                <a:lumOff val="2157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2483469"/>
                <a:satOff val="9953"/>
                <a:lumOff val="2157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2483469"/>
                <a:satOff val="9953"/>
                <a:lumOff val="2157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Clinic SFS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2160281" y="2375271"/>
        <a:ext cx="872943" cy="872943"/>
      </dsp:txXfrm>
    </dsp:sp>
    <dsp:sp modelId="{8B374FED-E31C-4F4E-B3CA-6B8CDE4F6A06}">
      <dsp:nvSpPr>
        <dsp:cNvPr id="0" name=""/>
        <dsp:cNvSpPr/>
      </dsp:nvSpPr>
      <dsp:spPr>
        <a:xfrm>
          <a:off x="2967111" y="2194478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3725204"/>
                <a:satOff val="14929"/>
                <a:lumOff val="3235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3725204"/>
                <a:satOff val="14929"/>
                <a:lumOff val="3235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3725204"/>
                <a:satOff val="14929"/>
                <a:lumOff val="3235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3725204"/>
                <a:satOff val="14929"/>
                <a:lumOff val="3235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County CAP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3147904" y="2375271"/>
        <a:ext cx="872943" cy="872943"/>
      </dsp:txXfrm>
    </dsp:sp>
    <dsp:sp modelId="{2581657C-4745-4D39-8A40-32A31C00D1FD}">
      <dsp:nvSpPr>
        <dsp:cNvPr id="0" name=""/>
        <dsp:cNvSpPr/>
      </dsp:nvSpPr>
      <dsp:spPr>
        <a:xfrm>
          <a:off x="3954735" y="219446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4966938"/>
                <a:satOff val="19906"/>
                <a:lumOff val="4314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4966938"/>
                <a:satOff val="19906"/>
                <a:lumOff val="4314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4966938"/>
                <a:satOff val="19906"/>
                <a:lumOff val="4314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4966938"/>
                <a:satOff val="19906"/>
                <a:lumOff val="4314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AHCCCS &amp; KidsCare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4135528" y="2375258"/>
        <a:ext cx="872943" cy="872943"/>
      </dsp:txXfrm>
    </dsp:sp>
    <dsp:sp modelId="{D8626CA9-57DF-46AD-99DB-0795489847A7}">
      <dsp:nvSpPr>
        <dsp:cNvPr id="0" name=""/>
        <dsp:cNvSpPr/>
      </dsp:nvSpPr>
      <dsp:spPr>
        <a:xfrm>
          <a:off x="4942358" y="2194478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6208672"/>
                <a:satOff val="24882"/>
                <a:lumOff val="5392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6208672"/>
                <a:satOff val="24882"/>
                <a:lumOff val="5392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6208672"/>
                <a:satOff val="24882"/>
                <a:lumOff val="539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6208672"/>
                <a:satOff val="24882"/>
                <a:lumOff val="539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PTC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5123151" y="2375271"/>
        <a:ext cx="872943" cy="872943"/>
      </dsp:txXfrm>
    </dsp:sp>
    <dsp:sp modelId="{073EFD30-9F9F-45ED-8438-E324DD085F09}">
      <dsp:nvSpPr>
        <dsp:cNvPr id="0" name=""/>
        <dsp:cNvSpPr/>
      </dsp:nvSpPr>
      <dsp:spPr>
        <a:xfrm>
          <a:off x="5974035" y="2209798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7450407"/>
                <a:satOff val="29858"/>
                <a:lumOff val="6471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7450407"/>
                <a:satOff val="29858"/>
                <a:lumOff val="6471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7450407"/>
                <a:satOff val="29858"/>
                <a:lumOff val="6471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7450407"/>
                <a:satOff val="29858"/>
                <a:lumOff val="6471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CSR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6154828" y="2390591"/>
        <a:ext cx="872943" cy="872943"/>
      </dsp:txXfrm>
    </dsp:sp>
    <dsp:sp modelId="{78B713CA-7706-40F5-ABD6-B634A8EDEF82}">
      <dsp:nvSpPr>
        <dsp:cNvPr id="0" name=""/>
        <dsp:cNvSpPr/>
      </dsp:nvSpPr>
      <dsp:spPr>
        <a:xfrm>
          <a:off x="6917605" y="221929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8692142"/>
                <a:satOff val="34835"/>
                <a:lumOff val="7549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8692142"/>
                <a:satOff val="34835"/>
                <a:lumOff val="7549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8692142"/>
                <a:satOff val="34835"/>
                <a:lumOff val="7549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8692142"/>
                <a:satOff val="34835"/>
                <a:lumOff val="7549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Private Insurance (No Subsidy)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7098398" y="2400088"/>
        <a:ext cx="872943" cy="872943"/>
      </dsp:txXfrm>
    </dsp:sp>
    <dsp:sp modelId="{A975F171-AAC0-4343-950D-B94444414E3B}">
      <dsp:nvSpPr>
        <dsp:cNvPr id="0" name=""/>
        <dsp:cNvSpPr/>
      </dsp:nvSpPr>
      <dsp:spPr>
        <a:xfrm>
          <a:off x="7905229" y="2194465"/>
          <a:ext cx="1234529" cy="123452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9933876"/>
                <a:satOff val="39811"/>
                <a:lumOff val="8628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-9933876"/>
                <a:satOff val="39811"/>
                <a:lumOff val="8628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-9933876"/>
                <a:satOff val="39811"/>
                <a:lumOff val="862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-9933876"/>
                <a:satOff val="39811"/>
                <a:lumOff val="862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7940" tIns="15240" rIns="679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SHOP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8086022" y="2375258"/>
        <a:ext cx="872943" cy="87294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A62D0D-1DAB-43F7-80C4-343E6898086E}">
      <dsp:nvSpPr>
        <dsp:cNvPr id="0" name=""/>
        <dsp:cNvSpPr/>
      </dsp:nvSpPr>
      <dsp:spPr>
        <a:xfrm>
          <a:off x="457193" y="496"/>
          <a:ext cx="5181612" cy="1625203"/>
        </a:xfrm>
        <a:prstGeom prst="ellipse">
          <a:avLst/>
        </a:prstGeom>
        <a:solidFill>
          <a:srgbClr val="F79443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Arizona</a:t>
          </a:r>
          <a:endParaRPr lang="en-US" sz="2500" kern="1200" dirty="0"/>
        </a:p>
      </dsp:txBody>
      <dsp:txXfrm>
        <a:off x="1216023" y="238501"/>
        <a:ext cx="3663952" cy="1149193"/>
      </dsp:txXfrm>
    </dsp:sp>
    <dsp:sp modelId="{ECB8A7A4-5324-4D71-918A-078142DF0E21}">
      <dsp:nvSpPr>
        <dsp:cNvPr id="0" name=""/>
        <dsp:cNvSpPr/>
      </dsp:nvSpPr>
      <dsp:spPr>
        <a:xfrm rot="16007556" flipH="1" flipV="1">
          <a:off x="3012246" y="1466732"/>
          <a:ext cx="70538" cy="6096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-5400000">
        <a:off x="2864043" y="1736280"/>
        <a:ext cx="365762" cy="49377"/>
      </dsp:txXfrm>
    </dsp:sp>
    <dsp:sp modelId="{9CC9851A-B621-46CF-9116-1BA4D02DE02B}">
      <dsp:nvSpPr>
        <dsp:cNvPr id="0" name=""/>
        <dsp:cNvSpPr/>
      </dsp:nvSpPr>
      <dsp:spPr>
        <a:xfrm>
          <a:off x="556158" y="1766520"/>
          <a:ext cx="5181612" cy="1625203"/>
        </a:xfrm>
        <a:prstGeom prst="ellipse">
          <a:avLst/>
        </a:prstGeom>
        <a:solidFill>
          <a:schemeClr val="accent4">
            <a:lumMod val="7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Federally Facilitated Marketplace</a:t>
          </a:r>
          <a:endParaRPr lang="en-US" sz="2500" kern="1200" dirty="0"/>
        </a:p>
      </dsp:txBody>
      <dsp:txXfrm>
        <a:off x="1314988" y="2004525"/>
        <a:ext cx="3663952" cy="114919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1F8FE3-930F-4F7A-AFB5-B537D1524482}">
      <dsp:nvSpPr>
        <dsp:cNvPr id="0" name=""/>
        <dsp:cNvSpPr/>
      </dsp:nvSpPr>
      <dsp:spPr>
        <a:xfrm>
          <a:off x="0" y="489188"/>
          <a:ext cx="7162800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401F50-946E-4E36-952E-F792A72971D3}">
      <dsp:nvSpPr>
        <dsp:cNvPr id="0" name=""/>
        <dsp:cNvSpPr/>
      </dsp:nvSpPr>
      <dsp:spPr>
        <a:xfrm>
          <a:off x="358140" y="26126"/>
          <a:ext cx="5013960" cy="102394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9516" tIns="0" rIns="18951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Application data will be transferred electronically.</a:t>
          </a:r>
          <a:endParaRPr lang="en-US" sz="2000" kern="1200" dirty="0"/>
        </a:p>
      </dsp:txBody>
      <dsp:txXfrm>
        <a:off x="408125" y="76111"/>
        <a:ext cx="4913990" cy="923972"/>
      </dsp:txXfrm>
    </dsp:sp>
    <dsp:sp modelId="{C51EEE90-16C3-47D6-8C33-BD66A8BF24CB}">
      <dsp:nvSpPr>
        <dsp:cNvPr id="0" name=""/>
        <dsp:cNvSpPr/>
      </dsp:nvSpPr>
      <dsp:spPr>
        <a:xfrm>
          <a:off x="0" y="2474193"/>
          <a:ext cx="7162800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09805E-A21A-4BA8-9BFF-7DC80D4256D0}">
      <dsp:nvSpPr>
        <dsp:cNvPr id="0" name=""/>
        <dsp:cNvSpPr/>
      </dsp:nvSpPr>
      <dsp:spPr>
        <a:xfrm>
          <a:off x="358140" y="1651988"/>
          <a:ext cx="5013960" cy="1383085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9516" tIns="0" rIns="18951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Arizona intends to transfer data to the FFM in real time.</a:t>
          </a:r>
          <a:endParaRPr lang="en-US" sz="2000" kern="1200" dirty="0"/>
        </a:p>
      </dsp:txBody>
      <dsp:txXfrm>
        <a:off x="425657" y="1719505"/>
        <a:ext cx="4878926" cy="1248051"/>
      </dsp:txXfrm>
    </dsp:sp>
    <dsp:sp modelId="{1A24C12D-781A-4FB5-A476-781B5F38A60E}">
      <dsp:nvSpPr>
        <dsp:cNvPr id="0" name=""/>
        <dsp:cNvSpPr/>
      </dsp:nvSpPr>
      <dsp:spPr>
        <a:xfrm>
          <a:off x="0" y="4197873"/>
          <a:ext cx="7162800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128420-B490-4569-B799-D861518DE8D4}">
      <dsp:nvSpPr>
        <dsp:cNvPr id="0" name=""/>
        <dsp:cNvSpPr/>
      </dsp:nvSpPr>
      <dsp:spPr>
        <a:xfrm>
          <a:off x="358140" y="3636993"/>
          <a:ext cx="5013960" cy="112176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9516" tIns="0" rIns="18951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The FFM process is still in development</a:t>
          </a:r>
          <a:r>
            <a:rPr lang="en-US" sz="1900" kern="1200" dirty="0" smtClean="0"/>
            <a:t>.</a:t>
          </a:r>
          <a:endParaRPr lang="en-US" sz="1900" kern="1200" dirty="0"/>
        </a:p>
      </dsp:txBody>
      <dsp:txXfrm>
        <a:off x="412900" y="3691753"/>
        <a:ext cx="4904440" cy="101224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F403C2-2393-43B6-A885-E943CF092F2E}">
      <dsp:nvSpPr>
        <dsp:cNvPr id="0" name=""/>
        <dsp:cNvSpPr/>
      </dsp:nvSpPr>
      <dsp:spPr>
        <a:xfrm>
          <a:off x="0" y="225810"/>
          <a:ext cx="7162800" cy="811740"/>
        </a:xfrm>
        <a:prstGeom prst="rect">
          <a:avLst/>
        </a:prstGeom>
        <a:solidFill>
          <a:srgbClr val="537ABA"/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The following features and capabilities will be offered in association with Health-e-Arizona Plus</a:t>
          </a:r>
        </a:p>
      </dsp:txBody>
      <dsp:txXfrm>
        <a:off x="0" y="225810"/>
        <a:ext cx="7162800" cy="811740"/>
      </dsp:txXfrm>
    </dsp:sp>
    <dsp:sp modelId="{426C432A-DEDB-4A36-9B49-D5A5D8C5E748}">
      <dsp:nvSpPr>
        <dsp:cNvPr id="0" name=""/>
        <dsp:cNvSpPr/>
      </dsp:nvSpPr>
      <dsp:spPr>
        <a:xfrm>
          <a:off x="0" y="1060110"/>
          <a:ext cx="7162800" cy="3743279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Community-Based Assistor Training and Support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Consumer Supports such as: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Interactive Voice Response (IVR)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Call Center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Frequently Asked Questions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Help Text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Learn More information links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 system that generally will feel familiar to applicants and those who assist them as it is based on Health-e-Arizona</a:t>
          </a:r>
        </a:p>
      </dsp:txBody>
      <dsp:txXfrm>
        <a:off x="0" y="1060110"/>
        <a:ext cx="7162800" cy="37432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D874BB-1AB2-43F3-95E4-1FCC26085422}">
      <dsp:nvSpPr>
        <dsp:cNvPr id="0" name=""/>
        <dsp:cNvSpPr/>
      </dsp:nvSpPr>
      <dsp:spPr>
        <a:xfrm>
          <a:off x="0" y="621418"/>
          <a:ext cx="6096000" cy="16277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3117" tIns="812292" rIns="47311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Technology changes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Eligibility determination methods</a:t>
          </a:r>
          <a:endParaRPr lang="en-US" sz="1800" kern="1200" dirty="0"/>
        </a:p>
      </dsp:txBody>
      <dsp:txXfrm>
        <a:off x="0" y="621418"/>
        <a:ext cx="6096000" cy="1627762"/>
      </dsp:txXfrm>
    </dsp:sp>
    <dsp:sp modelId="{DF791632-6F30-4F95-BC22-44C189E148A8}">
      <dsp:nvSpPr>
        <dsp:cNvPr id="0" name=""/>
        <dsp:cNvSpPr/>
      </dsp:nvSpPr>
      <dsp:spPr>
        <a:xfrm>
          <a:off x="304800" y="23386"/>
          <a:ext cx="4876812" cy="11512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Medicaid changes 1/1/14</a:t>
          </a:r>
          <a:endParaRPr lang="en-US" sz="1800" kern="1200" dirty="0"/>
        </a:p>
      </dsp:txBody>
      <dsp:txXfrm>
        <a:off x="361001" y="79587"/>
        <a:ext cx="4764410" cy="1038878"/>
      </dsp:txXfrm>
    </dsp:sp>
    <dsp:sp modelId="{6225F2B4-7E5C-4A7E-AC30-0687E78B6C65}">
      <dsp:nvSpPr>
        <dsp:cNvPr id="0" name=""/>
        <dsp:cNvSpPr/>
      </dsp:nvSpPr>
      <dsp:spPr>
        <a:xfrm>
          <a:off x="0" y="3035421"/>
          <a:ext cx="6096000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0639E3-A157-4F2C-A88D-1DDE12FC1200}">
      <dsp:nvSpPr>
        <dsp:cNvPr id="0" name=""/>
        <dsp:cNvSpPr/>
      </dsp:nvSpPr>
      <dsp:spPr>
        <a:xfrm>
          <a:off x="304800" y="2459781"/>
          <a:ext cx="4724387" cy="115128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Provide access to the Federally Facilitated Marketplace 10/01/13</a:t>
          </a:r>
          <a:endParaRPr lang="en-US" sz="2000" kern="1200" dirty="0"/>
        </a:p>
      </dsp:txBody>
      <dsp:txXfrm>
        <a:off x="361001" y="2515982"/>
        <a:ext cx="4611985" cy="1038878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135592-B344-4D90-AFBB-AC338E00DBFE}">
      <dsp:nvSpPr>
        <dsp:cNvPr id="0" name=""/>
        <dsp:cNvSpPr/>
      </dsp:nvSpPr>
      <dsp:spPr>
        <a:xfrm>
          <a:off x="0" y="1357788"/>
          <a:ext cx="8229600" cy="1810384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3880C5-3E7D-4752-8F6E-F83EBCF7FB89}">
      <dsp:nvSpPr>
        <dsp:cNvPr id="0" name=""/>
        <dsp:cNvSpPr/>
      </dsp:nvSpPr>
      <dsp:spPr>
        <a:xfrm>
          <a:off x="1574" y="0"/>
          <a:ext cx="1768359" cy="1810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/>
            <a:t>09/01/13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800" b="0" kern="1200" dirty="0" smtClean="0"/>
            <a:t>Consumer Support Line</a:t>
          </a:r>
          <a:endParaRPr lang="en-US" sz="1800" b="0" kern="1200" dirty="0"/>
        </a:p>
      </dsp:txBody>
      <dsp:txXfrm>
        <a:off x="1574" y="0"/>
        <a:ext cx="1768359" cy="1810384"/>
      </dsp:txXfrm>
    </dsp:sp>
    <dsp:sp modelId="{09A2F1EC-46AF-48AB-943C-B692CEC43200}">
      <dsp:nvSpPr>
        <dsp:cNvPr id="0" name=""/>
        <dsp:cNvSpPr/>
      </dsp:nvSpPr>
      <dsp:spPr>
        <a:xfrm>
          <a:off x="659456" y="2036682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ACF0A5-1662-477C-868B-5312F443D0DC}">
      <dsp:nvSpPr>
        <dsp:cNvPr id="0" name=""/>
        <dsp:cNvSpPr/>
      </dsp:nvSpPr>
      <dsp:spPr>
        <a:xfrm>
          <a:off x="1804923" y="2715577"/>
          <a:ext cx="3190018" cy="1810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/>
            <a:t>10/01/13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800" kern="1200" dirty="0" smtClean="0"/>
            <a:t>Health-e-Arizona Plus goes live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800" kern="1200" dirty="0" smtClean="0"/>
            <a:t>QHP open enrollment begins</a:t>
          </a:r>
          <a:endParaRPr lang="en-US" sz="1800" kern="1200" dirty="0"/>
        </a:p>
      </dsp:txBody>
      <dsp:txXfrm>
        <a:off x="1804923" y="2715577"/>
        <a:ext cx="3190018" cy="1810384"/>
      </dsp:txXfrm>
    </dsp:sp>
    <dsp:sp modelId="{738FF281-0D23-48F5-933A-F63BD7EF4859}">
      <dsp:nvSpPr>
        <dsp:cNvPr id="0" name=""/>
        <dsp:cNvSpPr/>
      </dsp:nvSpPr>
      <dsp:spPr>
        <a:xfrm>
          <a:off x="3173635" y="2036682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4E56B4-F445-4D56-A301-9A199B756F69}">
      <dsp:nvSpPr>
        <dsp:cNvPr id="0" name=""/>
        <dsp:cNvSpPr/>
      </dsp:nvSpPr>
      <dsp:spPr>
        <a:xfrm>
          <a:off x="5029932" y="0"/>
          <a:ext cx="2375132" cy="1810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/>
            <a:t>01/01/14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800" kern="1200" dirty="0" smtClean="0"/>
            <a:t>Medicaid changes are effective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800" kern="1200" dirty="0" smtClean="0"/>
            <a:t>QHP enrollment is effective</a:t>
          </a:r>
          <a:endParaRPr lang="en-US" sz="1800" kern="1200" dirty="0"/>
        </a:p>
      </dsp:txBody>
      <dsp:txXfrm>
        <a:off x="5029932" y="0"/>
        <a:ext cx="2375132" cy="1810384"/>
      </dsp:txXfrm>
    </dsp:sp>
    <dsp:sp modelId="{3F24251C-F070-425F-9BC9-2E455D0454EC}">
      <dsp:nvSpPr>
        <dsp:cNvPr id="0" name=""/>
        <dsp:cNvSpPr/>
      </dsp:nvSpPr>
      <dsp:spPr>
        <a:xfrm>
          <a:off x="5991201" y="2036682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E35372-F95A-4442-A528-5FB51F5182B9}">
      <dsp:nvSpPr>
        <dsp:cNvPr id="0" name=""/>
        <dsp:cNvSpPr/>
      </dsp:nvSpPr>
      <dsp:spPr>
        <a:xfrm>
          <a:off x="3277399" y="769"/>
          <a:ext cx="4910100" cy="1569933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Apply and renew eligibility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 Manage eligibility information</a:t>
          </a:r>
          <a:endParaRPr lang="en-US" sz="1800" kern="1200" dirty="0"/>
        </a:p>
      </dsp:txBody>
      <dsp:txXfrm>
        <a:off x="3277399" y="197011"/>
        <a:ext cx="4321375" cy="1177449"/>
      </dsp:txXfrm>
    </dsp:sp>
    <dsp:sp modelId="{9259AE56-0984-41B1-813F-452644A434E7}">
      <dsp:nvSpPr>
        <dsp:cNvPr id="0" name=""/>
        <dsp:cNvSpPr/>
      </dsp:nvSpPr>
      <dsp:spPr>
        <a:xfrm>
          <a:off x="3999" y="127556"/>
          <a:ext cx="3273400" cy="131635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 smtClean="0"/>
            <a:t>Provide </a:t>
          </a:r>
          <a:r>
            <a:rPr lang="en-US" sz="1800" b="1" i="1" kern="1200" dirty="0" smtClean="0"/>
            <a:t>Online access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 smtClean="0"/>
            <a:t>for individuals to:</a:t>
          </a:r>
        </a:p>
      </dsp:txBody>
      <dsp:txXfrm>
        <a:off x="68258" y="191815"/>
        <a:ext cx="3144882" cy="1187841"/>
      </dsp:txXfrm>
    </dsp:sp>
    <dsp:sp modelId="{3510C2D9-559D-46B8-A1C5-A3FF63A63943}">
      <dsp:nvSpPr>
        <dsp:cNvPr id="0" name=""/>
        <dsp:cNvSpPr/>
      </dsp:nvSpPr>
      <dsp:spPr>
        <a:xfrm>
          <a:off x="3277399" y="1670331"/>
          <a:ext cx="4910100" cy="1890756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1972853"/>
            <a:satOff val="11079"/>
            <a:lumOff val="704"/>
            <a:alphaOff val="0"/>
          </a:schemeClr>
        </a:solidFill>
        <a:ln w="55000" cap="flat" cmpd="thickThin" algn="ctr">
          <a:solidFill>
            <a:schemeClr val="accent4">
              <a:tint val="40000"/>
              <a:alpha val="90000"/>
              <a:hueOff val="-1972853"/>
              <a:satOff val="11079"/>
              <a:lumOff val="7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Citizenship and immigration, </a:t>
          </a:r>
          <a:r>
            <a:rPr lang="en-US" sz="1800" b="0" kern="1200" dirty="0" smtClean="0"/>
            <a:t>SSN, and Employment</a:t>
          </a:r>
          <a:endParaRPr lang="en-US" sz="1800" b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Other eligibility factors</a:t>
          </a:r>
          <a:endParaRPr lang="en-US" sz="1800" kern="1200" dirty="0"/>
        </a:p>
      </dsp:txBody>
      <dsp:txXfrm>
        <a:off x="3277399" y="1906676"/>
        <a:ext cx="4201067" cy="1418067"/>
      </dsp:txXfrm>
    </dsp:sp>
    <dsp:sp modelId="{D1A7D97A-865A-49BC-8C1D-DFDAB6303080}">
      <dsp:nvSpPr>
        <dsp:cNvPr id="0" name=""/>
        <dsp:cNvSpPr/>
      </dsp:nvSpPr>
      <dsp:spPr>
        <a:xfrm>
          <a:off x="3999" y="1850035"/>
          <a:ext cx="3273400" cy="1531347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Use </a:t>
          </a:r>
          <a:r>
            <a:rPr lang="en-US" sz="1800" b="1" i="1" kern="1200" dirty="0" smtClean="0"/>
            <a:t>Electronic matching  </a:t>
          </a:r>
          <a:r>
            <a:rPr lang="en-US" sz="1800" b="1" kern="1200" dirty="0" smtClean="0"/>
            <a:t>for verification</a:t>
          </a:r>
          <a:endParaRPr lang="en-US" sz="1800" kern="1200" dirty="0"/>
        </a:p>
      </dsp:txBody>
      <dsp:txXfrm>
        <a:off x="78753" y="1924789"/>
        <a:ext cx="3123892" cy="1381839"/>
      </dsp:txXfrm>
    </dsp:sp>
    <dsp:sp modelId="{5EA4DFE0-8DF9-4357-A3F2-5275B276BF78}">
      <dsp:nvSpPr>
        <dsp:cNvPr id="0" name=""/>
        <dsp:cNvSpPr/>
      </dsp:nvSpPr>
      <dsp:spPr>
        <a:xfrm>
          <a:off x="3277399" y="3660716"/>
          <a:ext cx="4910100" cy="1786814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55000" cap="flat" cmpd="thickThin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Digitization of documents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System verification</a:t>
          </a:r>
          <a:endParaRPr lang="en-US" sz="1800" kern="1200" dirty="0"/>
        </a:p>
      </dsp:txBody>
      <dsp:txXfrm>
        <a:off x="3277399" y="3884068"/>
        <a:ext cx="4240045" cy="1340110"/>
      </dsp:txXfrm>
    </dsp:sp>
    <dsp:sp modelId="{68BFCFD6-05A9-40E3-BBF0-FFFC63222D64}">
      <dsp:nvSpPr>
        <dsp:cNvPr id="0" name=""/>
        <dsp:cNvSpPr/>
      </dsp:nvSpPr>
      <dsp:spPr>
        <a:xfrm>
          <a:off x="3999" y="3821506"/>
          <a:ext cx="3273400" cy="1465233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 smtClean="0"/>
            <a:t>Simplify</a:t>
          </a:r>
          <a:r>
            <a:rPr lang="en-US" sz="1800" b="1" i="1" kern="1200" dirty="0" smtClean="0"/>
            <a:t> verification and submission  </a:t>
          </a:r>
          <a:r>
            <a:rPr lang="en-US" sz="1800" b="1" kern="1200" dirty="0" smtClean="0"/>
            <a:t>of documents</a:t>
          </a:r>
        </a:p>
      </dsp:txBody>
      <dsp:txXfrm>
        <a:off x="75526" y="3893033"/>
        <a:ext cx="3130346" cy="13221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5BD078-57BF-4073-88BA-E57431694286}">
      <dsp:nvSpPr>
        <dsp:cNvPr id="0" name=""/>
        <dsp:cNvSpPr/>
      </dsp:nvSpPr>
      <dsp:spPr>
        <a:xfrm>
          <a:off x="3277399" y="487"/>
          <a:ext cx="4910100" cy="248486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Integrate new programs, rules and functionalities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Operate at increased volumes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Apply the streamlined eligibility and verification processes to other Federal and State programs</a:t>
          </a:r>
          <a:endParaRPr lang="en-US" sz="1600" kern="1200" dirty="0"/>
        </a:p>
      </dsp:txBody>
      <dsp:txXfrm>
        <a:off x="3277399" y="311095"/>
        <a:ext cx="3978275" cy="1863651"/>
      </dsp:txXfrm>
    </dsp:sp>
    <dsp:sp modelId="{C034C20E-B589-4794-AD7F-961BD3238B39}">
      <dsp:nvSpPr>
        <dsp:cNvPr id="0" name=""/>
        <dsp:cNvSpPr/>
      </dsp:nvSpPr>
      <dsp:spPr>
        <a:xfrm>
          <a:off x="3999" y="250379"/>
          <a:ext cx="3273400" cy="198508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dirty="0" smtClean="0"/>
            <a:t>Expand/Enhance enrollment systems to:</a:t>
          </a:r>
          <a:endParaRPr lang="en-US" sz="1800" i="0" kern="1200" dirty="0"/>
        </a:p>
      </dsp:txBody>
      <dsp:txXfrm>
        <a:off x="100903" y="347283"/>
        <a:ext cx="3079592" cy="1791276"/>
      </dsp:txXfrm>
    </dsp:sp>
    <dsp:sp modelId="{ABAB3BBB-9BE0-4013-9264-021884CAA042}">
      <dsp:nvSpPr>
        <dsp:cNvPr id="0" name=""/>
        <dsp:cNvSpPr/>
      </dsp:nvSpPr>
      <dsp:spPr>
        <a:xfrm>
          <a:off x="3277399" y="2546276"/>
          <a:ext cx="4910100" cy="1780986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1972853"/>
            <a:satOff val="11079"/>
            <a:lumOff val="704"/>
            <a:alphaOff val="0"/>
          </a:schemeClr>
        </a:solidFill>
        <a:ln w="55000" cap="flat" cmpd="thickThin" algn="ctr">
          <a:solidFill>
            <a:schemeClr val="accent4">
              <a:tint val="40000"/>
              <a:alpha val="90000"/>
              <a:hueOff val="-1972853"/>
              <a:satOff val="11079"/>
              <a:lumOff val="7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Email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Cell Phone /text messaging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Online</a:t>
          </a:r>
          <a:endParaRPr lang="en-US" sz="1800" kern="1200" dirty="0"/>
        </a:p>
      </dsp:txBody>
      <dsp:txXfrm>
        <a:off x="3277399" y="2768899"/>
        <a:ext cx="4242230" cy="1335740"/>
      </dsp:txXfrm>
    </dsp:sp>
    <dsp:sp modelId="{05EC7A87-0CE4-4A25-A9E9-15570871DCBF}">
      <dsp:nvSpPr>
        <dsp:cNvPr id="0" name=""/>
        <dsp:cNvSpPr/>
      </dsp:nvSpPr>
      <dsp:spPr>
        <a:xfrm>
          <a:off x="3999" y="2688955"/>
          <a:ext cx="3273400" cy="1495627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1" kern="1200" dirty="0" smtClean="0"/>
            <a:t>Notify parties of eligibility, renewal and other needed communication by:</a:t>
          </a:r>
          <a:endParaRPr lang="en-US" sz="1800" i="1" kern="1200" dirty="0"/>
        </a:p>
      </dsp:txBody>
      <dsp:txXfrm>
        <a:off x="77009" y="2761965"/>
        <a:ext cx="3127380" cy="1349607"/>
      </dsp:txXfrm>
    </dsp:sp>
    <dsp:sp modelId="{3323615B-A5E5-4263-B253-69DB30CB5DF8}">
      <dsp:nvSpPr>
        <dsp:cNvPr id="0" name=""/>
        <dsp:cNvSpPr/>
      </dsp:nvSpPr>
      <dsp:spPr>
        <a:xfrm>
          <a:off x="3277399" y="4388183"/>
          <a:ext cx="4910100" cy="1059628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55000" cap="flat" cmpd="thickThin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 smtClean="0"/>
            <a:t>Assist </a:t>
          </a:r>
          <a:r>
            <a:rPr lang="en-US" sz="1800" b="0" i="0" kern="1200" dirty="0" smtClean="0"/>
            <a:t>with keeping consumers eligible</a:t>
          </a:r>
          <a:endParaRPr lang="en-US" sz="1800" b="0" i="0" kern="1200" dirty="0"/>
        </a:p>
      </dsp:txBody>
      <dsp:txXfrm>
        <a:off x="3277399" y="4520637"/>
        <a:ext cx="4512740" cy="794721"/>
      </dsp:txXfrm>
    </dsp:sp>
    <dsp:sp modelId="{685E1C13-0895-4B7D-9BDE-122E031298D0}">
      <dsp:nvSpPr>
        <dsp:cNvPr id="0" name=""/>
        <dsp:cNvSpPr/>
      </dsp:nvSpPr>
      <dsp:spPr>
        <a:xfrm>
          <a:off x="3999" y="4508012"/>
          <a:ext cx="3273400" cy="819971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dirty="0" smtClean="0"/>
            <a:t>Reuse stored eligibility information to:</a:t>
          </a:r>
          <a:endParaRPr lang="en-US" sz="1800" i="0" kern="1200" dirty="0"/>
        </a:p>
      </dsp:txBody>
      <dsp:txXfrm>
        <a:off x="44027" y="4548040"/>
        <a:ext cx="3193344" cy="7399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5485EE-D39F-4240-9020-4DA0CDEF691B}">
      <dsp:nvSpPr>
        <dsp:cNvPr id="0" name=""/>
        <dsp:cNvSpPr/>
      </dsp:nvSpPr>
      <dsp:spPr>
        <a:xfrm>
          <a:off x="0" y="7940"/>
          <a:ext cx="8229600" cy="10108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Online</a:t>
          </a:r>
          <a:endParaRPr lang="en-US" sz="2800" kern="1200" dirty="0"/>
        </a:p>
      </dsp:txBody>
      <dsp:txXfrm>
        <a:off x="49347" y="57287"/>
        <a:ext cx="8130906" cy="912186"/>
      </dsp:txXfrm>
    </dsp:sp>
    <dsp:sp modelId="{3F2921C5-C134-491F-B6DB-7C5AB80CD540}">
      <dsp:nvSpPr>
        <dsp:cNvPr id="0" name=""/>
        <dsp:cNvSpPr/>
      </dsp:nvSpPr>
      <dsp:spPr>
        <a:xfrm>
          <a:off x="0" y="1174340"/>
          <a:ext cx="8229600" cy="1010880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Mail</a:t>
          </a:r>
          <a:endParaRPr lang="en-US" sz="2800" kern="1200" dirty="0"/>
        </a:p>
      </dsp:txBody>
      <dsp:txXfrm>
        <a:off x="49347" y="1223687"/>
        <a:ext cx="8130906" cy="912186"/>
      </dsp:txXfrm>
    </dsp:sp>
    <dsp:sp modelId="{4BFB4CCC-D384-4755-B2C9-71767A6436DD}">
      <dsp:nvSpPr>
        <dsp:cNvPr id="0" name=""/>
        <dsp:cNvSpPr/>
      </dsp:nvSpPr>
      <dsp:spPr>
        <a:xfrm>
          <a:off x="0" y="2340741"/>
          <a:ext cx="8229600" cy="1010880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Phone</a:t>
          </a:r>
          <a:endParaRPr lang="en-US" sz="2800" kern="1200" dirty="0"/>
        </a:p>
      </dsp:txBody>
      <dsp:txXfrm>
        <a:off x="49347" y="2390088"/>
        <a:ext cx="8130906" cy="912186"/>
      </dsp:txXfrm>
    </dsp:sp>
    <dsp:sp modelId="{C9DA2842-CBE8-4A1A-956C-902E1FA43A12}">
      <dsp:nvSpPr>
        <dsp:cNvPr id="0" name=""/>
        <dsp:cNvSpPr/>
      </dsp:nvSpPr>
      <dsp:spPr>
        <a:xfrm>
          <a:off x="0" y="3507141"/>
          <a:ext cx="8229600" cy="101088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In Person</a:t>
          </a:r>
          <a:endParaRPr lang="en-US" sz="2800" kern="1200" dirty="0"/>
        </a:p>
      </dsp:txBody>
      <dsp:txXfrm>
        <a:off x="49347" y="3556488"/>
        <a:ext cx="8130906" cy="9121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0D0A31-87C0-4180-901E-7BD6D0EB9C67}">
      <dsp:nvSpPr>
        <dsp:cNvPr id="0" name=""/>
        <dsp:cNvSpPr/>
      </dsp:nvSpPr>
      <dsp:spPr>
        <a:xfrm>
          <a:off x="1271095" y="285670"/>
          <a:ext cx="3542823" cy="1230376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4D950B-3D8C-4881-946D-02DE0E35ABBF}">
      <dsp:nvSpPr>
        <dsp:cNvPr id="0" name=""/>
        <dsp:cNvSpPr/>
      </dsp:nvSpPr>
      <dsp:spPr>
        <a:xfrm>
          <a:off x="2704703" y="3298443"/>
          <a:ext cx="686593" cy="439420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2AE5C0-0E6A-439F-BDA3-8FB66C832104}">
      <dsp:nvSpPr>
        <dsp:cNvPr id="0" name=""/>
        <dsp:cNvSpPr/>
      </dsp:nvSpPr>
      <dsp:spPr>
        <a:xfrm>
          <a:off x="3" y="3998911"/>
          <a:ext cx="6095996" cy="395288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b="1" kern="1200" dirty="0">
            <a:solidFill>
              <a:srgbClr val="0066FF"/>
            </a:solidFill>
          </a:endParaRPr>
        </a:p>
      </dsp:txBody>
      <dsp:txXfrm>
        <a:off x="3" y="3998911"/>
        <a:ext cx="6095996" cy="395288"/>
      </dsp:txXfrm>
    </dsp:sp>
    <dsp:sp modelId="{32E795DA-784F-45A5-BA7B-8C888E98CC2B}">
      <dsp:nvSpPr>
        <dsp:cNvPr id="0" name=""/>
        <dsp:cNvSpPr/>
      </dsp:nvSpPr>
      <dsp:spPr>
        <a:xfrm>
          <a:off x="2559145" y="1611070"/>
          <a:ext cx="1235868" cy="1235868"/>
        </a:xfrm>
        <a:prstGeom prst="ellipse">
          <a:avLst/>
        </a:prstGeom>
        <a:solidFill>
          <a:schemeClr val="bg2">
            <a:lumMod val="1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i="0" kern="1200" baseline="0" dirty="0" smtClean="0">
              <a:solidFill>
                <a:schemeClr val="bg1"/>
              </a:solidFill>
              <a:latin typeface="+mj-lt"/>
              <a:cs typeface="Aharoni" pitchFamily="2" charset="-79"/>
            </a:rPr>
            <a:t>Health    -e-Arizona</a:t>
          </a:r>
          <a:endParaRPr lang="en-US" sz="1500" b="1" i="0" kern="1200" baseline="0" dirty="0">
            <a:solidFill>
              <a:schemeClr val="bg1"/>
            </a:solidFill>
            <a:latin typeface="+mj-lt"/>
            <a:cs typeface="Aharoni" pitchFamily="2" charset="-79"/>
          </a:endParaRPr>
        </a:p>
      </dsp:txBody>
      <dsp:txXfrm>
        <a:off x="2740134" y="1792059"/>
        <a:ext cx="873890" cy="873890"/>
      </dsp:txXfrm>
    </dsp:sp>
    <dsp:sp modelId="{18AD3832-A05F-4D45-9ADB-F133D707E6F6}">
      <dsp:nvSpPr>
        <dsp:cNvPr id="0" name=""/>
        <dsp:cNvSpPr/>
      </dsp:nvSpPr>
      <dsp:spPr>
        <a:xfrm>
          <a:off x="1674812" y="683894"/>
          <a:ext cx="1235868" cy="1235868"/>
        </a:xfrm>
        <a:prstGeom prst="ellipse">
          <a:avLst/>
        </a:prstGeom>
        <a:solidFill>
          <a:schemeClr val="accent2">
            <a:lumMod val="7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+mj-lt"/>
              <a:cs typeface="Aharoni" pitchFamily="2" charset="-79"/>
            </a:rPr>
            <a:t>AHCCCS</a:t>
          </a:r>
          <a:r>
            <a:rPr lang="en-US" sz="1500" b="1" kern="1200" dirty="0" smtClean="0">
              <a:latin typeface="+mj-lt"/>
              <a:cs typeface="Aharoni" pitchFamily="2" charset="-79"/>
            </a:rPr>
            <a:t>’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latin typeface="+mj-lt"/>
              <a:cs typeface="Aharoni" pitchFamily="2" charset="-79"/>
            </a:rPr>
            <a:t>ACE</a:t>
          </a:r>
          <a:endParaRPr lang="en-US" sz="1500" b="1" kern="1200" dirty="0">
            <a:latin typeface="+mj-lt"/>
            <a:cs typeface="Aharoni" pitchFamily="2" charset="-79"/>
          </a:endParaRPr>
        </a:p>
      </dsp:txBody>
      <dsp:txXfrm>
        <a:off x="1855801" y="864883"/>
        <a:ext cx="873890" cy="873890"/>
      </dsp:txXfrm>
    </dsp:sp>
    <dsp:sp modelId="{B373DAEA-0867-45C0-AD7D-0439FD08AFE9}">
      <dsp:nvSpPr>
        <dsp:cNvPr id="0" name=""/>
        <dsp:cNvSpPr/>
      </dsp:nvSpPr>
      <dsp:spPr>
        <a:xfrm>
          <a:off x="2938144" y="385089"/>
          <a:ext cx="1235868" cy="1235868"/>
        </a:xfrm>
        <a:prstGeom prst="ellipse">
          <a:avLst/>
        </a:prstGeom>
        <a:solidFill>
          <a:schemeClr val="accent4">
            <a:lumMod val="5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+mj-lt"/>
              <a:cs typeface="Aharoni" pitchFamily="2" charset="-79"/>
            </a:rPr>
            <a:t>DES</a:t>
          </a:r>
          <a:r>
            <a:rPr lang="en-US" sz="1500" b="1" kern="1200" dirty="0" smtClean="0">
              <a:latin typeface="+mj-lt"/>
              <a:cs typeface="Aharoni" pitchFamily="2" charset="-79"/>
            </a:rPr>
            <a:t>’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latin typeface="+mj-lt"/>
              <a:cs typeface="Aharoni" pitchFamily="2" charset="-79"/>
            </a:rPr>
            <a:t>AZTECS</a:t>
          </a:r>
          <a:endParaRPr lang="en-US" sz="1500" b="1" kern="1200" dirty="0">
            <a:latin typeface="+mj-lt"/>
            <a:cs typeface="Aharoni" pitchFamily="2" charset="-79"/>
          </a:endParaRPr>
        </a:p>
      </dsp:txBody>
      <dsp:txXfrm>
        <a:off x="3119133" y="566078"/>
        <a:ext cx="873890" cy="873890"/>
      </dsp:txXfrm>
    </dsp:sp>
    <dsp:sp modelId="{7F619216-05E2-4573-8097-56ACCAD0507F}">
      <dsp:nvSpPr>
        <dsp:cNvPr id="0" name=""/>
        <dsp:cNvSpPr/>
      </dsp:nvSpPr>
      <dsp:spPr>
        <a:xfrm>
          <a:off x="1066787" y="126991"/>
          <a:ext cx="3844925" cy="307594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80FACB-41EB-4A6E-A662-044C22D627B4}">
      <dsp:nvSpPr>
        <dsp:cNvPr id="0" name=""/>
        <dsp:cNvSpPr/>
      </dsp:nvSpPr>
      <dsp:spPr>
        <a:xfrm>
          <a:off x="0" y="0"/>
          <a:ext cx="6705600" cy="228394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Apply for </a:t>
          </a:r>
          <a:r>
            <a:rPr lang="en-US" sz="2000" b="1" u="sng" kern="1200" dirty="0" smtClean="0"/>
            <a:t>All</a:t>
          </a:r>
          <a:r>
            <a:rPr lang="en-US" sz="2000" b="1" kern="1200" dirty="0" smtClean="0"/>
            <a:t> Insurance Affordability Programs, plus More</a:t>
          </a:r>
          <a:endParaRPr lang="en-US" sz="20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AHCCCS, KidsCare, Medicare Savings Programs &amp; ALTCS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Advanced Premium Tax Credits &amp; Cost Sharing Reductions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Nutrition Assistance, Cash Assistance and Community Discount Programs</a:t>
          </a:r>
          <a:endParaRPr lang="en-US" sz="1400" kern="1200" dirty="0"/>
        </a:p>
      </dsp:txBody>
      <dsp:txXfrm>
        <a:off x="1442382" y="0"/>
        <a:ext cx="5263217" cy="2283948"/>
      </dsp:txXfrm>
    </dsp:sp>
    <dsp:sp modelId="{78169430-E764-4CD4-BFA0-A12557252367}">
      <dsp:nvSpPr>
        <dsp:cNvPr id="0" name=""/>
        <dsp:cNvSpPr/>
      </dsp:nvSpPr>
      <dsp:spPr>
        <a:xfrm>
          <a:off x="101262" y="736923"/>
          <a:ext cx="1341120" cy="81010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ECAE13-28F6-44F6-B997-DDAE78E95DCF}">
      <dsp:nvSpPr>
        <dsp:cNvPr id="0" name=""/>
        <dsp:cNvSpPr/>
      </dsp:nvSpPr>
      <dsp:spPr>
        <a:xfrm>
          <a:off x="0" y="2385211"/>
          <a:ext cx="6705600" cy="1429899"/>
        </a:xfrm>
        <a:prstGeom prst="roundRect">
          <a:avLst>
            <a:gd name="adj" fmla="val 1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Robust online help tools</a:t>
          </a:r>
          <a:endParaRPr lang="en-US" sz="20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Learn More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FAQs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Video</a:t>
          </a:r>
          <a:endParaRPr lang="en-US" sz="1400" kern="1200" dirty="0"/>
        </a:p>
      </dsp:txBody>
      <dsp:txXfrm>
        <a:off x="1442382" y="2385211"/>
        <a:ext cx="5263217" cy="1429899"/>
      </dsp:txXfrm>
    </dsp:sp>
    <dsp:sp modelId="{6CD77B6B-F51E-40CB-8B56-11EFC31850F1}">
      <dsp:nvSpPr>
        <dsp:cNvPr id="0" name=""/>
        <dsp:cNvSpPr/>
      </dsp:nvSpPr>
      <dsp:spPr>
        <a:xfrm>
          <a:off x="101262" y="2695110"/>
          <a:ext cx="1341120" cy="81010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DE34-A51F-4C3D-859D-258A63B5F6DB}">
      <dsp:nvSpPr>
        <dsp:cNvPr id="0" name=""/>
        <dsp:cNvSpPr/>
      </dsp:nvSpPr>
      <dsp:spPr>
        <a:xfrm>
          <a:off x="0" y="3916373"/>
          <a:ext cx="6705600" cy="1566148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More electronic communication tools</a:t>
          </a:r>
          <a:endParaRPr lang="en-US" sz="20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E-mail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Text Messaging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Interactive Voice Response (IVR) Integration</a:t>
          </a:r>
          <a:endParaRPr lang="en-US" sz="1400" kern="1200" dirty="0"/>
        </a:p>
      </dsp:txBody>
      <dsp:txXfrm>
        <a:off x="1442382" y="3916373"/>
        <a:ext cx="5263217" cy="1566148"/>
      </dsp:txXfrm>
    </dsp:sp>
    <dsp:sp modelId="{A1955947-2FC2-450F-AB67-A7907D8676B6}">
      <dsp:nvSpPr>
        <dsp:cNvPr id="0" name=""/>
        <dsp:cNvSpPr/>
      </dsp:nvSpPr>
      <dsp:spPr>
        <a:xfrm>
          <a:off x="101262" y="4294397"/>
          <a:ext cx="1341120" cy="81010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83FCF1-FA58-4843-AEF8-76924F89E741}">
      <dsp:nvSpPr>
        <dsp:cNvPr id="0" name=""/>
        <dsp:cNvSpPr/>
      </dsp:nvSpPr>
      <dsp:spPr>
        <a:xfrm>
          <a:off x="0" y="1326080"/>
          <a:ext cx="70104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A26F5B-7D6E-412F-B114-3B38BC20100D}">
      <dsp:nvSpPr>
        <dsp:cNvPr id="0" name=""/>
        <dsp:cNvSpPr/>
      </dsp:nvSpPr>
      <dsp:spPr>
        <a:xfrm>
          <a:off x="350520" y="971840"/>
          <a:ext cx="4907280" cy="7084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484" tIns="0" rIns="18548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Integration with Federal Hub</a:t>
          </a:r>
          <a:endParaRPr lang="en-US" sz="2400" kern="1200" dirty="0"/>
        </a:p>
      </dsp:txBody>
      <dsp:txXfrm>
        <a:off x="385105" y="1006425"/>
        <a:ext cx="4838110" cy="639310"/>
      </dsp:txXfrm>
    </dsp:sp>
    <dsp:sp modelId="{42ECD630-EEF4-41B7-BC56-FC6D9E55632E}">
      <dsp:nvSpPr>
        <dsp:cNvPr id="0" name=""/>
        <dsp:cNvSpPr/>
      </dsp:nvSpPr>
      <dsp:spPr>
        <a:xfrm>
          <a:off x="0" y="2414720"/>
          <a:ext cx="70104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A06658-00DA-48A9-9789-9E2A4AB6AD7A}">
      <dsp:nvSpPr>
        <dsp:cNvPr id="0" name=""/>
        <dsp:cNvSpPr/>
      </dsp:nvSpPr>
      <dsp:spPr>
        <a:xfrm>
          <a:off x="350520" y="2060480"/>
          <a:ext cx="4907280" cy="70848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484" tIns="0" rIns="18548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Building a State Hub </a:t>
          </a:r>
          <a:endParaRPr lang="en-US" sz="2400" kern="1200" dirty="0"/>
        </a:p>
      </dsp:txBody>
      <dsp:txXfrm>
        <a:off x="385105" y="2095065"/>
        <a:ext cx="4838110" cy="639310"/>
      </dsp:txXfrm>
    </dsp:sp>
    <dsp:sp modelId="{1E052034-619A-4F9B-B15A-EA8653C53E61}">
      <dsp:nvSpPr>
        <dsp:cNvPr id="0" name=""/>
        <dsp:cNvSpPr/>
      </dsp:nvSpPr>
      <dsp:spPr>
        <a:xfrm>
          <a:off x="0" y="3503360"/>
          <a:ext cx="70104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239536-D7C4-4C65-A665-5C28D05BF444}">
      <dsp:nvSpPr>
        <dsp:cNvPr id="0" name=""/>
        <dsp:cNvSpPr/>
      </dsp:nvSpPr>
      <dsp:spPr>
        <a:xfrm>
          <a:off x="350520" y="3149120"/>
          <a:ext cx="4907280" cy="70848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484" tIns="0" rIns="18548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Electronic application transfer</a:t>
          </a:r>
          <a:endParaRPr lang="en-US" sz="2400" kern="1200" dirty="0"/>
        </a:p>
      </dsp:txBody>
      <dsp:txXfrm>
        <a:off x="385105" y="3183705"/>
        <a:ext cx="4838110" cy="63931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AEA09F-0755-464E-AE29-CF3BC83B5C7C}">
      <dsp:nvSpPr>
        <dsp:cNvPr id="0" name=""/>
        <dsp:cNvSpPr/>
      </dsp:nvSpPr>
      <dsp:spPr>
        <a:xfrm>
          <a:off x="0" y="50105"/>
          <a:ext cx="8229600" cy="7200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Customer Support</a:t>
          </a:r>
          <a:endParaRPr lang="en-US" sz="2500" b="1" kern="1200" dirty="0"/>
        </a:p>
      </dsp:txBody>
      <dsp:txXfrm>
        <a:off x="0" y="50105"/>
        <a:ext cx="8229600" cy="720000"/>
      </dsp:txXfrm>
    </dsp:sp>
    <dsp:sp modelId="{BE097408-8021-4FE9-AFCC-34391C16394E}">
      <dsp:nvSpPr>
        <dsp:cNvPr id="0" name=""/>
        <dsp:cNvSpPr/>
      </dsp:nvSpPr>
      <dsp:spPr>
        <a:xfrm>
          <a:off x="0" y="770105"/>
          <a:ext cx="8229600" cy="370575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Public access to computers in state offices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Phone operators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Interactive Voice Response (IVR)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Application Assistors throughout Arizona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Customer can manage applications, renewals, changes, enrollment and more in Health-e-Arizona Plus</a:t>
          </a:r>
          <a:endParaRPr lang="en-US" sz="2500" kern="1200" dirty="0"/>
        </a:p>
      </dsp:txBody>
      <dsp:txXfrm>
        <a:off x="0" y="770105"/>
        <a:ext cx="8229600" cy="37057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8A1E4-4570-4BD4-A0DF-B83EFDBBB9B8}" type="datetimeFigureOut">
              <a:rPr lang="en-US" smtClean="0"/>
              <a:t>4/26/2013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1A475-4666-4C0C-8695-B1FA6914E7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870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1A475-4666-4C0C-8695-B1FA6914E7F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7425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1A475-4666-4C0C-8695-B1FA6914E7F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676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1A475-4666-4C0C-8695-B1FA6914E7F4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5860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1A475-4666-4C0C-8695-B1FA6914E7F4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1452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1A475-4666-4C0C-8695-B1FA6914E7F4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45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1A475-4666-4C0C-8695-B1FA6914E7F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005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1A475-4666-4C0C-8695-B1FA6914E7F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362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 smtClean="0"/>
          </a:p>
          <a:p>
            <a:pPr eaLnBrk="1" hangingPunct="1"/>
            <a:endParaRPr lang="en-US" baseline="0" dirty="0" smtClean="0">
              <a:latin typeface="Times New Roman" pitchFamily="18" charset="0"/>
            </a:endParaRPr>
          </a:p>
          <a:p>
            <a:pPr eaLnBrk="1" hangingPunct="1"/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5D5C1874-7EDC-4629-B2F6-9F0E036EBFA4}" type="slidenum">
              <a:rPr lang="en-US" sz="1200" smtClean="0">
                <a:latin typeface="Times New Roman" pitchFamily="18" charset="0"/>
              </a:rPr>
              <a:pPr eaLnBrk="1" hangingPunct="1"/>
              <a:t>4</a:t>
            </a:fld>
            <a:endParaRPr lang="en-US" sz="1200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5D5C1874-7EDC-4629-B2F6-9F0E036EBFA4}" type="slidenum">
              <a:rPr lang="en-US" sz="1200" smtClean="0">
                <a:latin typeface="Times New Roman" pitchFamily="18" charset="0"/>
              </a:rPr>
              <a:pPr eaLnBrk="1" hangingPunct="1"/>
              <a:t>5</a:t>
            </a:fld>
            <a:endParaRPr lang="en-US" sz="1200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1A475-4666-4C0C-8695-B1FA6914E7F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128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1A475-4666-4C0C-8695-B1FA6914E7F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5668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1A475-4666-4C0C-8695-B1FA6914E7F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0365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1A475-4666-4C0C-8695-B1FA6914E7F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91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DD607D4-017D-4F12-A34D-EF4C66D1E61B}" type="datetimeFigureOut">
              <a:rPr lang="en-US" smtClean="0"/>
              <a:t>4/26/2013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A0E817-1F91-4FAD-A139-603F7C68BD4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D607D4-017D-4F12-A34D-EF4C66D1E61B}" type="datetimeFigureOut">
              <a:rPr lang="en-US" smtClean="0"/>
              <a:t>4/26/2013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0E817-1F91-4FAD-A139-603F7C68BD4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D607D4-017D-4F12-A34D-EF4C66D1E61B}" type="datetimeFigureOut">
              <a:rPr lang="en-US" smtClean="0"/>
              <a:t>4/26/2013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0E817-1F91-4FAD-A139-603F7C68BD4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D607D4-017D-4F12-A34D-EF4C66D1E61B}" type="datetimeFigureOut">
              <a:rPr lang="en-US" smtClean="0"/>
              <a:t>4/26/2013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0E817-1F91-4FAD-A139-603F7C68BD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D607D4-017D-4F12-A34D-EF4C66D1E61B}" type="datetimeFigureOut">
              <a:rPr lang="en-US" smtClean="0"/>
              <a:t>4/26/2013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0E817-1F91-4FAD-A139-603F7C68BD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D607D4-017D-4F12-A34D-EF4C66D1E61B}" type="datetimeFigureOut">
              <a:rPr lang="en-US" smtClean="0"/>
              <a:t>4/26/2013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0E817-1F91-4FAD-A139-603F7C68BD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D607D4-017D-4F12-A34D-EF4C66D1E61B}" type="datetimeFigureOut">
              <a:rPr lang="en-US" smtClean="0"/>
              <a:t>4/26/2013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0E817-1F91-4FAD-A139-603F7C68BD4D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D607D4-017D-4F12-A34D-EF4C66D1E61B}" type="datetimeFigureOut">
              <a:rPr lang="en-US" smtClean="0"/>
              <a:t>4/26/2013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0E817-1F91-4FAD-A139-603F7C68BD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D607D4-017D-4F12-A34D-EF4C66D1E61B}" type="datetimeFigureOut">
              <a:rPr lang="en-US" smtClean="0"/>
              <a:t>4/26/2013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0E817-1F91-4FAD-A139-603F7C68BD4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DD607D4-017D-4F12-A34D-EF4C66D1E61B}" type="datetimeFigureOut">
              <a:rPr lang="en-US" smtClean="0"/>
              <a:t>4/26/2013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0E817-1F91-4FAD-A139-603F7C68BD4D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D607D4-017D-4F12-A34D-EF4C66D1E61B}" type="datetimeFigureOut">
              <a:rPr lang="en-US" smtClean="0"/>
              <a:t>4/26/2013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A0E817-1F91-4FAD-A139-603F7C68BD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DD607D4-017D-4F12-A34D-EF4C66D1E61B}" type="datetimeFigureOut">
              <a:rPr lang="en-US" smtClean="0"/>
              <a:t>4/26/2013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1A0E817-1F91-4FAD-A139-603F7C68BD4D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0.xml"/><Relationship Id="rId5" Type="http://schemas.openxmlformats.org/officeDocument/2006/relationships/diagramQuickStyle" Target="../diagrams/quickStyle20.xml"/><Relationship Id="rId4" Type="http://schemas.openxmlformats.org/officeDocument/2006/relationships/diagramLayout" Target="../diagrams/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New </a:t>
            </a:r>
            <a:r>
              <a:rPr lang="en-US" b="1" dirty="0" smtClean="0"/>
              <a:t>Technology for Public </a:t>
            </a:r>
            <a:r>
              <a:rPr lang="en-US" b="1" dirty="0" smtClean="0"/>
              <a:t>Assistance</a:t>
            </a:r>
          </a:p>
          <a:p>
            <a:r>
              <a:rPr lang="en-US" b="1" dirty="0" smtClean="0"/>
              <a:t>In Arizona</a:t>
            </a:r>
            <a:r>
              <a:rPr lang="en-US" b="1" dirty="0" smtClean="0"/>
              <a:t> &amp; Integration with the</a:t>
            </a:r>
          </a:p>
          <a:p>
            <a:r>
              <a:rPr lang="en-US" b="1" dirty="0" smtClean="0"/>
              <a:t> Federally Facilitated Marketplace (FFM)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34639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Increased Electronic Data Exchange</a:t>
            </a:r>
            <a:endParaRPr lang="en-US" sz="36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789930903"/>
              </p:ext>
            </p:extLst>
          </p:nvPr>
        </p:nvGraphicFramePr>
        <p:xfrm>
          <a:off x="1143000" y="838200"/>
          <a:ext cx="70104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ight Arrow 6"/>
          <p:cNvSpPr/>
          <p:nvPr/>
        </p:nvSpPr>
        <p:spPr>
          <a:xfrm>
            <a:off x="4267200" y="5257800"/>
            <a:ext cx="4419600" cy="1094232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Goal = Real-time online eligibility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4449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Changes in the Application Process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3904170"/>
              </p:ext>
            </p:extLst>
          </p:nvPr>
        </p:nvGraphicFramePr>
        <p:xfrm>
          <a:off x="457200" y="1371600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95832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1143000" y="5410200"/>
            <a:ext cx="7162800" cy="64823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/>
              </a:rPr>
              <a:t>Application Options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>
            <a:off x="3962400" y="2119884"/>
            <a:ext cx="3340608" cy="851916"/>
          </a:xfrm>
          <a:prstGeom prst="rightArrow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rot="10800000">
            <a:off x="1600201" y="3124200"/>
            <a:ext cx="3340608" cy="851916"/>
          </a:xfrm>
          <a:prstGeom prst="rightArrow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0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790356196"/>
              </p:ext>
            </p:extLst>
          </p:nvPr>
        </p:nvGraphicFramePr>
        <p:xfrm>
          <a:off x="0" y="1118175"/>
          <a:ext cx="9144000" cy="3453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95400" y="533400"/>
            <a:ext cx="6629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Consumers Have a Wider Range of Program Options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5638800"/>
            <a:ext cx="5791970" cy="1061829"/>
          </a:xfrm>
          <a:prstGeom prst="rect">
            <a:avLst/>
          </a:prstGeom>
          <a:solidFill>
            <a:schemeClr val="bg1"/>
          </a:solidFill>
          <a:ln w="15875" cmpd="tri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 smtClean="0"/>
              <a:t>SNAP = Supplemental Nutrition Assistance Program (Nutrition Assistance)</a:t>
            </a:r>
          </a:p>
          <a:p>
            <a:r>
              <a:rPr lang="en-US" sz="900" dirty="0" smtClean="0"/>
              <a:t>TANF = Temporary Assistance for Needy Families (Cash Assistance)</a:t>
            </a:r>
          </a:p>
          <a:p>
            <a:r>
              <a:rPr lang="en-US" sz="900" dirty="0" smtClean="0"/>
              <a:t>Clinic SFS = </a:t>
            </a:r>
            <a:r>
              <a:rPr lang="en-US" sz="900" dirty="0"/>
              <a:t>Clinic-based Sliding Fee Scale programs</a:t>
            </a:r>
            <a:endParaRPr lang="en-US" sz="900" dirty="0" smtClean="0"/>
          </a:p>
          <a:p>
            <a:r>
              <a:rPr lang="en-US" sz="900" dirty="0" smtClean="0"/>
              <a:t>County CAP = </a:t>
            </a:r>
            <a:r>
              <a:rPr lang="en-US" sz="900" dirty="0"/>
              <a:t>County-based Community Assistance Programs (CAP</a:t>
            </a:r>
            <a:r>
              <a:rPr lang="en-US" sz="900" dirty="0" smtClean="0"/>
              <a:t>)(Pima and Santa Cruz Counties)</a:t>
            </a:r>
          </a:p>
          <a:p>
            <a:r>
              <a:rPr lang="en-US" sz="900" dirty="0" smtClean="0"/>
              <a:t>PTC = Premium Tax Credit Program</a:t>
            </a:r>
          </a:p>
          <a:p>
            <a:r>
              <a:rPr lang="en-US" sz="900" dirty="0" smtClean="0"/>
              <a:t>CSR= Cost Sharing Reduction Program</a:t>
            </a:r>
          </a:p>
          <a:p>
            <a:r>
              <a:rPr lang="en-US" sz="900" dirty="0" smtClean="0"/>
              <a:t>SHOP = </a:t>
            </a:r>
            <a:r>
              <a:rPr lang="en-US" sz="900" dirty="0"/>
              <a:t>Small Business Health Opportunities Program </a:t>
            </a:r>
          </a:p>
        </p:txBody>
      </p:sp>
      <p:sp>
        <p:nvSpPr>
          <p:cNvPr id="7" name="Rectangle 6"/>
          <p:cNvSpPr/>
          <p:nvPr/>
        </p:nvSpPr>
        <p:spPr>
          <a:xfrm>
            <a:off x="4071454" y="3581400"/>
            <a:ext cx="2938946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Insurance Affordability Programs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48214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057400"/>
            <a:ext cx="7239000" cy="2971800"/>
          </a:xfrm>
          <a:prstGeom prst="rect">
            <a:avLst/>
          </a:prstGeom>
          <a:gradFill>
            <a:gsLst>
              <a:gs pos="0">
                <a:schemeClr val="accent6">
                  <a:shade val="15000"/>
                  <a:satMod val="180000"/>
                  <a:alpha val="0"/>
                </a:schemeClr>
              </a:gs>
              <a:gs pos="50000">
                <a:schemeClr val="accent6">
                  <a:shade val="45000"/>
                  <a:satMod val="170000"/>
                </a:schemeClr>
              </a:gs>
              <a:gs pos="70000">
                <a:schemeClr val="accent6">
                  <a:tint val="99000"/>
                  <a:shade val="65000"/>
                  <a:satMod val="155000"/>
                </a:schemeClr>
              </a:gs>
              <a:gs pos="100000">
                <a:schemeClr val="accent6">
                  <a:tint val="95500"/>
                  <a:shade val="100000"/>
                  <a:satMod val="15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71778324"/>
              </p:ext>
            </p:extLst>
          </p:nvPr>
        </p:nvGraphicFramePr>
        <p:xfrm>
          <a:off x="0" y="1066800"/>
          <a:ext cx="9144000" cy="3453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533400"/>
            <a:ext cx="739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Many </a:t>
            </a:r>
            <a:r>
              <a:rPr lang="en-US" sz="2800" dirty="0" smtClean="0"/>
              <a:t>Programs are </a:t>
            </a:r>
            <a:r>
              <a:rPr lang="en-US" sz="2800" dirty="0"/>
              <a:t>Accessed Through </a:t>
            </a:r>
            <a:endParaRPr lang="en-US" sz="2800" dirty="0" smtClean="0"/>
          </a:p>
          <a:p>
            <a:pPr algn="ctr"/>
            <a:r>
              <a:rPr lang="en-US" sz="2800" dirty="0" smtClean="0"/>
              <a:t>Health-e-Arizona Plus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162800" y="23622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FFM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2600" y="2362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Health-e-Arizona Plus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398" y="4628147"/>
            <a:ext cx="4953001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Apply for</a:t>
            </a:r>
            <a:endParaRPr lang="en-US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52399" y="5486400"/>
            <a:ext cx="5791970" cy="1061829"/>
          </a:xfrm>
          <a:prstGeom prst="rect">
            <a:avLst/>
          </a:prstGeom>
          <a:solidFill>
            <a:schemeClr val="bg1"/>
          </a:solidFill>
          <a:ln w="15875" cmpd="sng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 smtClean="0"/>
              <a:t>SNAP = Supplemental Nutrition Assistance Program (Nutrition Assistance)</a:t>
            </a:r>
          </a:p>
          <a:p>
            <a:r>
              <a:rPr lang="en-US" sz="900" dirty="0" smtClean="0"/>
              <a:t>TANF = Temporary Assistance for Needy Families (Cash Assistance)</a:t>
            </a:r>
          </a:p>
          <a:p>
            <a:r>
              <a:rPr lang="en-US" sz="900" dirty="0" smtClean="0"/>
              <a:t>Clinic SFS = </a:t>
            </a:r>
            <a:r>
              <a:rPr lang="en-US" sz="900" dirty="0"/>
              <a:t>Clinic-based Sliding Fee Scale programs</a:t>
            </a:r>
            <a:endParaRPr lang="en-US" sz="900" dirty="0" smtClean="0"/>
          </a:p>
          <a:p>
            <a:r>
              <a:rPr lang="en-US" sz="900" dirty="0" smtClean="0"/>
              <a:t>County CAP = </a:t>
            </a:r>
            <a:r>
              <a:rPr lang="en-US" sz="900" dirty="0"/>
              <a:t>County-based Community Assistance Programs (CAP</a:t>
            </a:r>
            <a:r>
              <a:rPr lang="en-US" sz="900" dirty="0" smtClean="0"/>
              <a:t>)(Pima and Santa Cruz Counties)</a:t>
            </a:r>
          </a:p>
          <a:p>
            <a:r>
              <a:rPr lang="en-US" sz="900" dirty="0" smtClean="0"/>
              <a:t>PTC = Premium Tax Credit Program</a:t>
            </a:r>
          </a:p>
          <a:p>
            <a:r>
              <a:rPr lang="en-US" sz="900" dirty="0" smtClean="0"/>
              <a:t>CSR= Cost Sharing Reduction Program</a:t>
            </a:r>
          </a:p>
          <a:p>
            <a:r>
              <a:rPr lang="en-US" sz="900" dirty="0" smtClean="0"/>
              <a:t>SHOP = </a:t>
            </a:r>
            <a:r>
              <a:rPr lang="en-US" sz="900" dirty="0"/>
              <a:t>Small Business Health Opportunities Program 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76200" y="1143000"/>
            <a:ext cx="1143000" cy="990600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Start Here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660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057400"/>
            <a:ext cx="7162800" cy="2971800"/>
          </a:xfrm>
          <a:prstGeom prst="rect">
            <a:avLst/>
          </a:prstGeom>
          <a:gradFill>
            <a:gsLst>
              <a:gs pos="0">
                <a:schemeClr val="accent6">
                  <a:shade val="15000"/>
                  <a:satMod val="180000"/>
                  <a:alpha val="0"/>
                </a:schemeClr>
              </a:gs>
              <a:gs pos="50000">
                <a:schemeClr val="accent6">
                  <a:shade val="45000"/>
                  <a:satMod val="170000"/>
                </a:schemeClr>
              </a:gs>
              <a:gs pos="70000">
                <a:schemeClr val="accent6">
                  <a:tint val="99000"/>
                  <a:shade val="65000"/>
                  <a:satMod val="155000"/>
                </a:schemeClr>
              </a:gs>
              <a:gs pos="100000">
                <a:schemeClr val="accent6">
                  <a:tint val="95500"/>
                  <a:shade val="100000"/>
                  <a:satMod val="15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545159057"/>
              </p:ext>
            </p:extLst>
          </p:nvPr>
        </p:nvGraphicFramePr>
        <p:xfrm>
          <a:off x="0" y="1066800"/>
          <a:ext cx="9144000" cy="3453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533400"/>
            <a:ext cx="739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Many </a:t>
            </a:r>
            <a:r>
              <a:rPr lang="en-US" sz="2800" dirty="0" smtClean="0"/>
              <a:t>Programs are </a:t>
            </a:r>
            <a:r>
              <a:rPr lang="en-US" sz="2800" dirty="0"/>
              <a:t>Accessed Through </a:t>
            </a:r>
            <a:endParaRPr lang="en-US" sz="2800" dirty="0" smtClean="0"/>
          </a:p>
          <a:p>
            <a:pPr algn="ctr"/>
            <a:r>
              <a:rPr lang="en-US" sz="2800" dirty="0" smtClean="0"/>
              <a:t>Health-e-Arizona Plus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162800" y="23622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FFM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2600" y="2362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Health-e-Arizona Plus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399" y="5486400"/>
            <a:ext cx="5791970" cy="1061829"/>
          </a:xfrm>
          <a:prstGeom prst="rect">
            <a:avLst/>
          </a:prstGeom>
          <a:solidFill>
            <a:schemeClr val="bg1"/>
          </a:solidFill>
          <a:ln w="15875" cmpd="sng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 smtClean="0"/>
              <a:t>SNAP = Supplemental Nutrition Assistance Program (Nutrition Assistance)</a:t>
            </a:r>
          </a:p>
          <a:p>
            <a:r>
              <a:rPr lang="en-US" sz="900" dirty="0" smtClean="0"/>
              <a:t>TANF = Temporary Assistance for Needy Families (Cash Assistance)</a:t>
            </a:r>
          </a:p>
          <a:p>
            <a:r>
              <a:rPr lang="en-US" sz="900" dirty="0" smtClean="0"/>
              <a:t>Clinic SFS = </a:t>
            </a:r>
            <a:r>
              <a:rPr lang="en-US" sz="900" dirty="0"/>
              <a:t>Clinic-based Sliding Fee Scale programs</a:t>
            </a:r>
            <a:endParaRPr lang="en-US" sz="900" dirty="0" smtClean="0"/>
          </a:p>
          <a:p>
            <a:r>
              <a:rPr lang="en-US" sz="900" dirty="0" smtClean="0"/>
              <a:t>County CAP = </a:t>
            </a:r>
            <a:r>
              <a:rPr lang="en-US" sz="900" dirty="0"/>
              <a:t>County-based Community Assistance Programs (CAP</a:t>
            </a:r>
            <a:r>
              <a:rPr lang="en-US" sz="900" dirty="0" smtClean="0"/>
              <a:t>)(Pima and Santa Cruz Counties)</a:t>
            </a:r>
          </a:p>
          <a:p>
            <a:r>
              <a:rPr lang="en-US" sz="900" dirty="0" smtClean="0"/>
              <a:t>PTC = Premium Tax Credit Program</a:t>
            </a:r>
          </a:p>
          <a:p>
            <a:r>
              <a:rPr lang="en-US" sz="900" dirty="0" smtClean="0"/>
              <a:t>CSR= Cost Sharing Reduction Program</a:t>
            </a:r>
          </a:p>
          <a:p>
            <a:r>
              <a:rPr lang="en-US" sz="900" dirty="0" smtClean="0"/>
              <a:t>SHOP = </a:t>
            </a:r>
            <a:r>
              <a:rPr lang="en-US" sz="900" dirty="0"/>
              <a:t>Small Business Health Opportunities Program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105399" y="4624938"/>
            <a:ext cx="2057401" cy="304800"/>
          </a:xfrm>
          <a:prstGeom prst="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Referral to FFM</a:t>
            </a:r>
            <a:endParaRPr lang="en-US" sz="1200" b="1" dirty="0"/>
          </a:p>
        </p:txBody>
      </p:sp>
      <p:sp>
        <p:nvSpPr>
          <p:cNvPr id="13" name="Down Arrow 12"/>
          <p:cNvSpPr/>
          <p:nvPr/>
        </p:nvSpPr>
        <p:spPr>
          <a:xfrm>
            <a:off x="76200" y="1143000"/>
            <a:ext cx="1143000" cy="990600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Start Here</a:t>
            </a:r>
            <a:endParaRPr lang="en-US" sz="1200" b="1" dirty="0"/>
          </a:p>
        </p:txBody>
      </p:sp>
      <p:sp>
        <p:nvSpPr>
          <p:cNvPr id="12" name="Rectangle 11"/>
          <p:cNvSpPr/>
          <p:nvPr/>
        </p:nvSpPr>
        <p:spPr>
          <a:xfrm>
            <a:off x="152398" y="4628147"/>
            <a:ext cx="4953001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Apply for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00938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057400"/>
            <a:ext cx="7162800" cy="2971800"/>
          </a:xfrm>
          <a:prstGeom prst="rect">
            <a:avLst/>
          </a:prstGeom>
          <a:gradFill>
            <a:gsLst>
              <a:gs pos="0">
                <a:schemeClr val="accent6">
                  <a:shade val="15000"/>
                  <a:satMod val="180000"/>
                  <a:alpha val="0"/>
                </a:schemeClr>
              </a:gs>
              <a:gs pos="50000">
                <a:schemeClr val="accent6">
                  <a:shade val="45000"/>
                  <a:satMod val="170000"/>
                </a:schemeClr>
              </a:gs>
              <a:gs pos="70000">
                <a:schemeClr val="accent6">
                  <a:tint val="99000"/>
                  <a:shade val="65000"/>
                  <a:satMod val="155000"/>
                </a:schemeClr>
              </a:gs>
              <a:gs pos="100000">
                <a:schemeClr val="accent6">
                  <a:tint val="95500"/>
                  <a:shade val="100000"/>
                  <a:satMod val="15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145590297"/>
              </p:ext>
            </p:extLst>
          </p:nvPr>
        </p:nvGraphicFramePr>
        <p:xfrm>
          <a:off x="0" y="1066800"/>
          <a:ext cx="9144000" cy="3453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533400"/>
            <a:ext cx="739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Many </a:t>
            </a:r>
            <a:r>
              <a:rPr lang="en-US" sz="2800" dirty="0" smtClean="0"/>
              <a:t>Programs are </a:t>
            </a:r>
            <a:r>
              <a:rPr lang="en-US" sz="2800" dirty="0"/>
              <a:t>Accessed Through </a:t>
            </a:r>
            <a:endParaRPr lang="en-US" sz="2800" dirty="0" smtClean="0"/>
          </a:p>
          <a:p>
            <a:pPr algn="ctr"/>
            <a:r>
              <a:rPr lang="en-US" sz="2800" dirty="0" smtClean="0"/>
              <a:t>Health-e-Arizona Plus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162800" y="23622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FFM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2600" y="2362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Health-e-Arizona Plus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399" y="5486400"/>
            <a:ext cx="5791970" cy="1061829"/>
          </a:xfrm>
          <a:prstGeom prst="rect">
            <a:avLst/>
          </a:prstGeom>
          <a:solidFill>
            <a:schemeClr val="bg1"/>
          </a:solidFill>
          <a:ln w="15875" cmpd="sng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 smtClean="0"/>
              <a:t>SNAP = Supplemental Nutrition Assistance Program (Nutrition Assistance)</a:t>
            </a:r>
          </a:p>
          <a:p>
            <a:r>
              <a:rPr lang="en-US" sz="900" dirty="0" smtClean="0"/>
              <a:t>TANF = Temporary Assistance for Needy Families (Cash Assistance)</a:t>
            </a:r>
          </a:p>
          <a:p>
            <a:r>
              <a:rPr lang="en-US" sz="900" dirty="0" smtClean="0"/>
              <a:t>Clinic SFS = </a:t>
            </a:r>
            <a:r>
              <a:rPr lang="en-US" sz="900" dirty="0"/>
              <a:t>Clinic-based Sliding Fee Scale programs</a:t>
            </a:r>
            <a:endParaRPr lang="en-US" sz="900" dirty="0" smtClean="0"/>
          </a:p>
          <a:p>
            <a:r>
              <a:rPr lang="en-US" sz="900" dirty="0" smtClean="0"/>
              <a:t>County CAP = </a:t>
            </a:r>
            <a:r>
              <a:rPr lang="en-US" sz="900" dirty="0"/>
              <a:t>County-based Community Assistance Programs (CAP</a:t>
            </a:r>
            <a:r>
              <a:rPr lang="en-US" sz="900" dirty="0" smtClean="0"/>
              <a:t>)(Pima and Santa Cruz Counties)</a:t>
            </a:r>
          </a:p>
          <a:p>
            <a:r>
              <a:rPr lang="en-US" sz="900" dirty="0" smtClean="0"/>
              <a:t>PTC = Premium Tax Credit Program</a:t>
            </a:r>
          </a:p>
          <a:p>
            <a:r>
              <a:rPr lang="en-US" sz="900" dirty="0" smtClean="0"/>
              <a:t>CSR= Cost Sharing Reduction Program</a:t>
            </a:r>
          </a:p>
          <a:p>
            <a:r>
              <a:rPr lang="en-US" sz="900" dirty="0" smtClean="0"/>
              <a:t>SHOP = </a:t>
            </a:r>
            <a:r>
              <a:rPr lang="en-US" sz="900" dirty="0"/>
              <a:t>Small Business Health Opportunities Program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200899" y="4624938"/>
            <a:ext cx="1943101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Link to FFM</a:t>
            </a:r>
            <a:endParaRPr lang="en-US" sz="1200" b="1" dirty="0"/>
          </a:p>
        </p:txBody>
      </p:sp>
      <p:sp>
        <p:nvSpPr>
          <p:cNvPr id="13" name="Down Arrow 12"/>
          <p:cNvSpPr/>
          <p:nvPr/>
        </p:nvSpPr>
        <p:spPr>
          <a:xfrm>
            <a:off x="76200" y="1143000"/>
            <a:ext cx="1143000" cy="990600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Start Here</a:t>
            </a:r>
            <a:endParaRPr lang="en-US" sz="1200" b="1" dirty="0"/>
          </a:p>
        </p:txBody>
      </p:sp>
      <p:sp>
        <p:nvSpPr>
          <p:cNvPr id="11" name="Rectangle 10"/>
          <p:cNvSpPr/>
          <p:nvPr/>
        </p:nvSpPr>
        <p:spPr>
          <a:xfrm>
            <a:off x="152398" y="4628147"/>
            <a:ext cx="4953001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Apply for</a:t>
            </a:r>
            <a:endParaRPr lang="en-US" sz="1200" b="1" dirty="0"/>
          </a:p>
        </p:txBody>
      </p:sp>
      <p:sp>
        <p:nvSpPr>
          <p:cNvPr id="14" name="Rectangle 13"/>
          <p:cNvSpPr/>
          <p:nvPr/>
        </p:nvSpPr>
        <p:spPr>
          <a:xfrm>
            <a:off x="5105399" y="4624938"/>
            <a:ext cx="2057401" cy="304800"/>
          </a:xfrm>
          <a:prstGeom prst="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Referral to FFM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805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038600" y="2057400"/>
            <a:ext cx="5105400" cy="2971800"/>
          </a:xfrm>
          <a:prstGeom prst="rect">
            <a:avLst/>
          </a:prstGeom>
          <a:gradFill>
            <a:gsLst>
              <a:gs pos="0">
                <a:schemeClr val="accent4">
                  <a:shade val="15000"/>
                  <a:satMod val="180000"/>
                  <a:alpha val="0"/>
                </a:schemeClr>
              </a:gs>
              <a:gs pos="50000">
                <a:schemeClr val="accent4">
                  <a:shade val="45000"/>
                  <a:satMod val="170000"/>
                </a:schemeClr>
              </a:gs>
              <a:gs pos="70000">
                <a:schemeClr val="accent4">
                  <a:tint val="99000"/>
                  <a:shade val="65000"/>
                  <a:satMod val="155000"/>
                </a:schemeClr>
              </a:gs>
              <a:gs pos="100000">
                <a:schemeClr val="accent4">
                  <a:tint val="95500"/>
                  <a:shade val="100000"/>
                  <a:satMod val="155000"/>
                </a:schemeClr>
              </a:gs>
            </a:gsLst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2057400"/>
            <a:ext cx="4038600" cy="2971800"/>
          </a:xfrm>
          <a:prstGeom prst="rect">
            <a:avLst/>
          </a:prstGeom>
          <a:gradFill>
            <a:gsLst>
              <a:gs pos="0">
                <a:schemeClr val="accent6">
                  <a:shade val="15000"/>
                  <a:satMod val="180000"/>
                  <a:alpha val="0"/>
                </a:schemeClr>
              </a:gs>
              <a:gs pos="50000">
                <a:schemeClr val="accent6">
                  <a:shade val="45000"/>
                  <a:satMod val="170000"/>
                </a:schemeClr>
              </a:gs>
              <a:gs pos="70000">
                <a:schemeClr val="accent6">
                  <a:tint val="99000"/>
                  <a:shade val="65000"/>
                  <a:satMod val="155000"/>
                </a:schemeClr>
              </a:gs>
              <a:gs pos="100000">
                <a:schemeClr val="accent6">
                  <a:tint val="95500"/>
                  <a:shade val="100000"/>
                  <a:satMod val="15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494091612"/>
              </p:ext>
            </p:extLst>
          </p:nvPr>
        </p:nvGraphicFramePr>
        <p:xfrm>
          <a:off x="0" y="1066800"/>
          <a:ext cx="9144000" cy="3453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0600" y="5334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Applications started at the FFM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867400" y="23622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FFM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76200" y="2360579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Health-e-Arizona Plus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399" y="5562600"/>
            <a:ext cx="5791970" cy="1061829"/>
          </a:xfrm>
          <a:prstGeom prst="rect">
            <a:avLst/>
          </a:prstGeom>
          <a:solidFill>
            <a:schemeClr val="bg1"/>
          </a:solidFill>
          <a:ln w="15875" cmpd="sng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 smtClean="0"/>
              <a:t>SNAP = Supplemental Nutrition Assistance Program (Nutrition Assistance)</a:t>
            </a:r>
          </a:p>
          <a:p>
            <a:r>
              <a:rPr lang="en-US" sz="900" dirty="0" smtClean="0"/>
              <a:t>TANF = Temporary Assistance for Needy Families (Cash Assistance)</a:t>
            </a:r>
          </a:p>
          <a:p>
            <a:r>
              <a:rPr lang="en-US" sz="900" dirty="0" smtClean="0"/>
              <a:t>Clinic SFS = </a:t>
            </a:r>
            <a:r>
              <a:rPr lang="en-US" sz="900" dirty="0"/>
              <a:t>Clinic-based Sliding Fee Scale programs</a:t>
            </a:r>
            <a:endParaRPr lang="en-US" sz="900" dirty="0" smtClean="0"/>
          </a:p>
          <a:p>
            <a:r>
              <a:rPr lang="en-US" sz="900" dirty="0" smtClean="0"/>
              <a:t>County CAP = </a:t>
            </a:r>
            <a:r>
              <a:rPr lang="en-US" sz="900" dirty="0"/>
              <a:t>County-based Community Assistance Programs (CAP</a:t>
            </a:r>
            <a:r>
              <a:rPr lang="en-US" sz="900" dirty="0" smtClean="0"/>
              <a:t>)(Pima and Santa Cruz Counties)</a:t>
            </a:r>
          </a:p>
          <a:p>
            <a:r>
              <a:rPr lang="en-US" sz="900" dirty="0" smtClean="0"/>
              <a:t>PTC = Premium Tax Credit Program</a:t>
            </a:r>
          </a:p>
          <a:p>
            <a:r>
              <a:rPr lang="en-US" sz="900" dirty="0" smtClean="0"/>
              <a:t>CSR= Cost Sharing Reduction Program</a:t>
            </a:r>
          </a:p>
          <a:p>
            <a:r>
              <a:rPr lang="en-US" sz="900" dirty="0" smtClean="0"/>
              <a:t>SHOP = </a:t>
            </a:r>
            <a:r>
              <a:rPr lang="en-US" sz="900" dirty="0"/>
              <a:t>Small Business Health Opportunities Program 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7734300" y="1295400"/>
            <a:ext cx="1143000" cy="990600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Start Here</a:t>
            </a:r>
            <a:endParaRPr lang="en-US" sz="1200" b="1" dirty="0"/>
          </a:p>
        </p:txBody>
      </p:sp>
      <p:sp>
        <p:nvSpPr>
          <p:cNvPr id="12" name="Rectangle 11"/>
          <p:cNvSpPr/>
          <p:nvPr/>
        </p:nvSpPr>
        <p:spPr>
          <a:xfrm>
            <a:off x="5105399" y="4616917"/>
            <a:ext cx="4038601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Apply for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83039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038600" y="2057400"/>
            <a:ext cx="5105400" cy="2971800"/>
          </a:xfrm>
          <a:prstGeom prst="rect">
            <a:avLst/>
          </a:prstGeom>
          <a:gradFill>
            <a:gsLst>
              <a:gs pos="0">
                <a:schemeClr val="accent4">
                  <a:shade val="15000"/>
                  <a:satMod val="180000"/>
                  <a:alpha val="0"/>
                </a:schemeClr>
              </a:gs>
              <a:gs pos="50000">
                <a:schemeClr val="accent4">
                  <a:shade val="45000"/>
                  <a:satMod val="170000"/>
                </a:schemeClr>
              </a:gs>
              <a:gs pos="70000">
                <a:schemeClr val="accent4">
                  <a:tint val="99000"/>
                  <a:shade val="65000"/>
                  <a:satMod val="155000"/>
                </a:schemeClr>
              </a:gs>
              <a:gs pos="100000">
                <a:schemeClr val="accent4">
                  <a:tint val="95500"/>
                  <a:shade val="100000"/>
                  <a:satMod val="155000"/>
                </a:schemeClr>
              </a:gs>
            </a:gsLst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2057400"/>
            <a:ext cx="4038600" cy="2971800"/>
          </a:xfrm>
          <a:prstGeom prst="rect">
            <a:avLst/>
          </a:prstGeom>
          <a:gradFill>
            <a:gsLst>
              <a:gs pos="0">
                <a:schemeClr val="accent6">
                  <a:shade val="15000"/>
                  <a:satMod val="180000"/>
                  <a:alpha val="0"/>
                </a:schemeClr>
              </a:gs>
              <a:gs pos="50000">
                <a:schemeClr val="accent6">
                  <a:shade val="45000"/>
                  <a:satMod val="170000"/>
                </a:schemeClr>
              </a:gs>
              <a:gs pos="70000">
                <a:schemeClr val="accent6">
                  <a:tint val="99000"/>
                  <a:shade val="65000"/>
                  <a:satMod val="155000"/>
                </a:schemeClr>
              </a:gs>
              <a:gs pos="100000">
                <a:schemeClr val="accent6">
                  <a:tint val="95500"/>
                  <a:shade val="100000"/>
                  <a:satMod val="15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980536429"/>
              </p:ext>
            </p:extLst>
          </p:nvPr>
        </p:nvGraphicFramePr>
        <p:xfrm>
          <a:off x="0" y="1066800"/>
          <a:ext cx="9144000" cy="3453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0600" y="5334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Applications started at the FFM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867400" y="23622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FFM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76200" y="2360579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Health-e-Arizona Plus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399" y="5562600"/>
            <a:ext cx="5791970" cy="1061829"/>
          </a:xfrm>
          <a:prstGeom prst="rect">
            <a:avLst/>
          </a:prstGeom>
          <a:solidFill>
            <a:schemeClr val="bg1"/>
          </a:solidFill>
          <a:ln w="15875" cmpd="sng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 smtClean="0"/>
              <a:t>SNAP = Supplemental Nutrition Assistance Program (Nutrition Assistance)</a:t>
            </a:r>
          </a:p>
          <a:p>
            <a:r>
              <a:rPr lang="en-US" sz="900" dirty="0" smtClean="0"/>
              <a:t>TANF = Temporary Assistance for Needy Families (Cash Assistance)</a:t>
            </a:r>
          </a:p>
          <a:p>
            <a:r>
              <a:rPr lang="en-US" sz="900" dirty="0" smtClean="0"/>
              <a:t>Clinic SFS = </a:t>
            </a:r>
            <a:r>
              <a:rPr lang="en-US" sz="900" dirty="0"/>
              <a:t>Clinic-based Sliding Fee Scale programs</a:t>
            </a:r>
            <a:endParaRPr lang="en-US" sz="900" dirty="0" smtClean="0"/>
          </a:p>
          <a:p>
            <a:r>
              <a:rPr lang="en-US" sz="900" dirty="0" smtClean="0"/>
              <a:t>County CAP = </a:t>
            </a:r>
            <a:r>
              <a:rPr lang="en-US" sz="900" dirty="0"/>
              <a:t>County-based Community Assistance Programs (CAP</a:t>
            </a:r>
            <a:r>
              <a:rPr lang="en-US" sz="900" dirty="0" smtClean="0"/>
              <a:t>)(Pima and Santa Cruz Counties)</a:t>
            </a:r>
          </a:p>
          <a:p>
            <a:r>
              <a:rPr lang="en-US" sz="900" dirty="0" smtClean="0"/>
              <a:t>PTC = Premium Tax Credit Program</a:t>
            </a:r>
          </a:p>
          <a:p>
            <a:r>
              <a:rPr lang="en-US" sz="900" dirty="0" smtClean="0"/>
              <a:t>CSR= Cost Sharing Reduction Program</a:t>
            </a:r>
          </a:p>
          <a:p>
            <a:r>
              <a:rPr lang="en-US" sz="900" dirty="0" smtClean="0"/>
              <a:t>SHOP = </a:t>
            </a:r>
            <a:r>
              <a:rPr lang="en-US" sz="900" dirty="0"/>
              <a:t>Small Business Health Opportunities Program 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7734300" y="1295400"/>
            <a:ext cx="1143000" cy="990600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Start Here</a:t>
            </a:r>
            <a:endParaRPr lang="en-US" sz="1200" b="1" dirty="0"/>
          </a:p>
        </p:txBody>
      </p:sp>
      <p:sp>
        <p:nvSpPr>
          <p:cNvPr id="13" name="Rectangle 12"/>
          <p:cNvSpPr/>
          <p:nvPr/>
        </p:nvSpPr>
        <p:spPr>
          <a:xfrm>
            <a:off x="4038599" y="4616917"/>
            <a:ext cx="1066800" cy="304800"/>
          </a:xfrm>
          <a:prstGeom prst="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Assessment</a:t>
            </a:r>
            <a:endParaRPr lang="en-US" sz="1200" b="1" dirty="0"/>
          </a:p>
        </p:txBody>
      </p:sp>
      <p:sp>
        <p:nvSpPr>
          <p:cNvPr id="12" name="Rectangle 11"/>
          <p:cNvSpPr/>
          <p:nvPr/>
        </p:nvSpPr>
        <p:spPr>
          <a:xfrm>
            <a:off x="5105399" y="4616917"/>
            <a:ext cx="4038601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Apply for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08718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038600" y="2057400"/>
            <a:ext cx="5105400" cy="2971800"/>
          </a:xfrm>
          <a:prstGeom prst="rect">
            <a:avLst/>
          </a:prstGeom>
          <a:gradFill>
            <a:gsLst>
              <a:gs pos="0">
                <a:schemeClr val="accent4">
                  <a:shade val="15000"/>
                  <a:satMod val="180000"/>
                  <a:alpha val="0"/>
                </a:schemeClr>
              </a:gs>
              <a:gs pos="50000">
                <a:schemeClr val="accent4">
                  <a:shade val="45000"/>
                  <a:satMod val="170000"/>
                </a:schemeClr>
              </a:gs>
              <a:gs pos="70000">
                <a:schemeClr val="accent4">
                  <a:tint val="99000"/>
                  <a:shade val="65000"/>
                  <a:satMod val="155000"/>
                </a:schemeClr>
              </a:gs>
              <a:gs pos="100000">
                <a:schemeClr val="accent4">
                  <a:tint val="95500"/>
                  <a:shade val="100000"/>
                  <a:satMod val="155000"/>
                </a:schemeClr>
              </a:gs>
            </a:gsLst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2057400"/>
            <a:ext cx="4038600" cy="2971800"/>
          </a:xfrm>
          <a:prstGeom prst="rect">
            <a:avLst/>
          </a:prstGeom>
          <a:gradFill>
            <a:gsLst>
              <a:gs pos="0">
                <a:schemeClr val="accent6">
                  <a:shade val="15000"/>
                  <a:satMod val="180000"/>
                  <a:alpha val="0"/>
                </a:schemeClr>
              </a:gs>
              <a:gs pos="50000">
                <a:schemeClr val="accent6">
                  <a:shade val="45000"/>
                  <a:satMod val="170000"/>
                </a:schemeClr>
              </a:gs>
              <a:gs pos="70000">
                <a:schemeClr val="accent6">
                  <a:tint val="99000"/>
                  <a:shade val="65000"/>
                  <a:satMod val="155000"/>
                </a:schemeClr>
              </a:gs>
              <a:gs pos="100000">
                <a:schemeClr val="accent6">
                  <a:tint val="95500"/>
                  <a:shade val="100000"/>
                  <a:satMod val="15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719410592"/>
              </p:ext>
            </p:extLst>
          </p:nvPr>
        </p:nvGraphicFramePr>
        <p:xfrm>
          <a:off x="0" y="1066800"/>
          <a:ext cx="9144000" cy="3453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0600" y="5334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Applications Started at the FFM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867400" y="23622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FFM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76200" y="2360579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Health-e-Arizona Plus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399" y="5562600"/>
            <a:ext cx="5791970" cy="1061829"/>
          </a:xfrm>
          <a:prstGeom prst="rect">
            <a:avLst/>
          </a:prstGeom>
          <a:solidFill>
            <a:schemeClr val="bg1"/>
          </a:solidFill>
          <a:ln w="15875" cmpd="sng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 smtClean="0"/>
              <a:t>SNAP = Supplemental Nutrition Assistance Program (Nutrition Assistance)</a:t>
            </a:r>
          </a:p>
          <a:p>
            <a:r>
              <a:rPr lang="en-US" sz="900" dirty="0" smtClean="0"/>
              <a:t>TANF = Temporary Assistance for Needy Families (Cash Assistance)</a:t>
            </a:r>
          </a:p>
          <a:p>
            <a:r>
              <a:rPr lang="en-US" sz="900" dirty="0" smtClean="0"/>
              <a:t>Clinic SFS = </a:t>
            </a:r>
            <a:r>
              <a:rPr lang="en-US" sz="900" dirty="0"/>
              <a:t>Clinic-based Sliding Fee Scale programs</a:t>
            </a:r>
            <a:endParaRPr lang="en-US" sz="900" dirty="0" smtClean="0"/>
          </a:p>
          <a:p>
            <a:r>
              <a:rPr lang="en-US" sz="900" dirty="0" smtClean="0"/>
              <a:t>County CAP = </a:t>
            </a:r>
            <a:r>
              <a:rPr lang="en-US" sz="900" dirty="0"/>
              <a:t>County-based Community Assistance Programs (CAP</a:t>
            </a:r>
            <a:r>
              <a:rPr lang="en-US" sz="900" dirty="0" smtClean="0"/>
              <a:t>)(Pima and Santa Cruz Counties)</a:t>
            </a:r>
          </a:p>
          <a:p>
            <a:r>
              <a:rPr lang="en-US" sz="900" dirty="0" smtClean="0"/>
              <a:t>PTC = Premium Tax Credit Program</a:t>
            </a:r>
          </a:p>
          <a:p>
            <a:r>
              <a:rPr lang="en-US" sz="900" dirty="0" smtClean="0"/>
              <a:t>CSR= Cost Sharing Reduction Program</a:t>
            </a:r>
          </a:p>
          <a:p>
            <a:r>
              <a:rPr lang="en-US" sz="900" dirty="0" smtClean="0"/>
              <a:t>SHOP = </a:t>
            </a:r>
            <a:r>
              <a:rPr lang="en-US" sz="900" dirty="0"/>
              <a:t>Small Business Health Opportunities Program 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7734300" y="1295400"/>
            <a:ext cx="1143000" cy="990600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Start Here</a:t>
            </a:r>
            <a:endParaRPr lang="en-US" sz="1200" b="1" dirty="0"/>
          </a:p>
        </p:txBody>
      </p:sp>
      <p:sp>
        <p:nvSpPr>
          <p:cNvPr id="14" name="Rectangle 13"/>
          <p:cNvSpPr/>
          <p:nvPr/>
        </p:nvSpPr>
        <p:spPr>
          <a:xfrm>
            <a:off x="76201" y="4616917"/>
            <a:ext cx="3943734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No Access</a:t>
            </a:r>
            <a:endParaRPr lang="en-US" sz="1200" b="1" dirty="0"/>
          </a:p>
        </p:txBody>
      </p:sp>
      <p:sp>
        <p:nvSpPr>
          <p:cNvPr id="12" name="Rectangle 11"/>
          <p:cNvSpPr/>
          <p:nvPr/>
        </p:nvSpPr>
        <p:spPr>
          <a:xfrm>
            <a:off x="5105399" y="4616917"/>
            <a:ext cx="4038601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Apply for</a:t>
            </a:r>
            <a:endParaRPr lang="en-US" sz="1200" b="1" dirty="0"/>
          </a:p>
        </p:txBody>
      </p:sp>
      <p:sp>
        <p:nvSpPr>
          <p:cNvPr id="13" name="Rectangle 12"/>
          <p:cNvSpPr/>
          <p:nvPr/>
        </p:nvSpPr>
        <p:spPr>
          <a:xfrm>
            <a:off x="4038599" y="4616917"/>
            <a:ext cx="1066800" cy="304800"/>
          </a:xfrm>
          <a:prstGeom prst="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Assessment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10040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4775725"/>
              </p:ext>
            </p:extLst>
          </p:nvPr>
        </p:nvGraphicFramePr>
        <p:xfrm>
          <a:off x="457200" y="533400"/>
          <a:ext cx="8229600" cy="4843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2" descr="Arizona,flags,North America,states,United States,US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65" b="18103"/>
          <a:stretch/>
        </p:blipFill>
        <p:spPr bwMode="auto">
          <a:xfrm>
            <a:off x="6056800" y="571392"/>
            <a:ext cx="1214072" cy="793179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31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flags,Old Glory,Photographs,Stars and Stripes,United States,USA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73" b="16335"/>
          <a:stretch/>
        </p:blipFill>
        <p:spPr bwMode="auto">
          <a:xfrm>
            <a:off x="1808702" y="571392"/>
            <a:ext cx="1123605" cy="75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1296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with FFM</a:t>
            </a:r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391532047"/>
              </p:ext>
            </p:extLst>
          </p:nvPr>
        </p:nvGraphicFramePr>
        <p:xfrm>
          <a:off x="1561514" y="1955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urved Left Arrow 3"/>
          <p:cNvSpPr/>
          <p:nvPr/>
        </p:nvSpPr>
        <p:spPr>
          <a:xfrm>
            <a:off x="7315200" y="2960228"/>
            <a:ext cx="731520" cy="1216152"/>
          </a:xfrm>
          <a:prstGeom prst="curvedLef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Curved Right Arrow 8"/>
          <p:cNvSpPr/>
          <p:nvPr/>
        </p:nvSpPr>
        <p:spPr>
          <a:xfrm rot="10800000" flipH="1">
            <a:off x="1203889" y="2960228"/>
            <a:ext cx="760325" cy="1216152"/>
          </a:xfrm>
          <a:prstGeom prst="curved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60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Exchange of Data between HEAplus and FFM</a:t>
            </a:r>
            <a:endParaRPr lang="en-US" sz="28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81679078"/>
              </p:ext>
            </p:extLst>
          </p:nvPr>
        </p:nvGraphicFramePr>
        <p:xfrm>
          <a:off x="838200" y="1447800"/>
          <a:ext cx="71628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645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>
          <a:xfrm>
            <a:off x="3962400" y="2067339"/>
            <a:ext cx="3737113" cy="3581400"/>
          </a:xfrm>
          <a:prstGeom prst="ellipse">
            <a:avLst/>
          </a:prstGeom>
          <a:solidFill>
            <a:schemeClr val="accent4">
              <a:lumMod val="75000"/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Arizona Wants to Avoid Consumer Confusion</a:t>
            </a:r>
            <a:endParaRPr lang="en-US" sz="2800" dirty="0"/>
          </a:p>
        </p:txBody>
      </p:sp>
      <p:sp>
        <p:nvSpPr>
          <p:cNvPr id="7" name="Oval 4"/>
          <p:cNvSpPr/>
          <p:nvPr/>
        </p:nvSpPr>
        <p:spPr>
          <a:xfrm>
            <a:off x="1403492" y="2721210"/>
            <a:ext cx="1993616" cy="210137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4130" tIns="24130" rIns="24130" bIns="24130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600" kern="1200" dirty="0"/>
          </a:p>
        </p:txBody>
      </p:sp>
      <p:sp>
        <p:nvSpPr>
          <p:cNvPr id="9" name="Oval 8"/>
          <p:cNvSpPr/>
          <p:nvPr/>
        </p:nvSpPr>
        <p:spPr>
          <a:xfrm>
            <a:off x="1673087" y="2067339"/>
            <a:ext cx="3737113" cy="3581400"/>
          </a:xfrm>
          <a:prstGeom prst="ellipse">
            <a:avLst/>
          </a:prstGeom>
          <a:solidFill>
            <a:srgbClr val="F79D53">
              <a:alpha val="53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09598" y="3352800"/>
            <a:ext cx="5624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ungsuh" pitchFamily="18" charset="-127"/>
                <a:ea typeface="Gungsuh" pitchFamily="18" charset="-127"/>
              </a:rPr>
              <a:t>?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58831" y="3505200"/>
            <a:ext cx="1627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HEAplus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320973" y="3079401"/>
            <a:ext cx="229902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Federally</a:t>
            </a:r>
          </a:p>
          <a:p>
            <a:pPr algn="ctr"/>
            <a:r>
              <a:rPr lang="en-US" sz="2800" b="1" dirty="0" smtClean="0"/>
              <a:t>Facilitated</a:t>
            </a:r>
          </a:p>
          <a:p>
            <a:pPr algn="ctr"/>
            <a:r>
              <a:rPr lang="en-US" sz="2800" b="1" dirty="0" smtClean="0"/>
              <a:t>Marketplace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03442" y="2998857"/>
            <a:ext cx="5624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ungsuh" pitchFamily="18" charset="-127"/>
                <a:ea typeface="Gungsuh" pitchFamily="18" charset="-127"/>
              </a:rPr>
              <a:t>?</a:t>
            </a:r>
            <a:endParaRPr lang="en-US" sz="5400" b="1" dirty="0">
              <a:solidFill>
                <a:schemeClr val="tx1">
                  <a:lumMod val="95000"/>
                  <a:lumOff val="5000"/>
                </a:schemeClr>
              </a:solidFill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86876" y="3532016"/>
            <a:ext cx="562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ungsuh" pitchFamily="18" charset="-127"/>
                <a:ea typeface="Gungsuh" pitchFamily="18" charset="-127"/>
              </a:rPr>
              <a:t>?</a:t>
            </a:r>
            <a:endParaRPr lang="en-US" sz="7200" b="1" dirty="0">
              <a:solidFill>
                <a:schemeClr val="tx1">
                  <a:lumMod val="95000"/>
                  <a:lumOff val="5000"/>
                </a:schemeClr>
              </a:solidFill>
              <a:latin typeface="Gungsuh" pitchFamily="18" charset="-127"/>
              <a:ea typeface="Gungsuh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9844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Arizona’s Plan to Avoid Consumer Confusion</a:t>
            </a:r>
            <a:endParaRPr lang="en-US" sz="28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16308017"/>
              </p:ext>
            </p:extLst>
          </p:nvPr>
        </p:nvGraphicFramePr>
        <p:xfrm>
          <a:off x="1143000" y="1219200"/>
          <a:ext cx="71628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179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5847951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Upcoming Milestones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5279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ACA Requirements for States</a:t>
            </a:r>
            <a:endParaRPr lang="en-US" sz="36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80263337"/>
              </p:ext>
            </p:extLst>
          </p:nvPr>
        </p:nvGraphicFramePr>
        <p:xfrm>
          <a:off x="609600" y="1524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7322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Footer Placeholder 4"/>
          <p:cNvSpPr txBox="1">
            <a:spLocks noGrp="1"/>
          </p:cNvSpPr>
          <p:nvPr/>
        </p:nvSpPr>
        <p:spPr bwMode="auto">
          <a:xfrm>
            <a:off x="228600" y="6591300"/>
            <a:ext cx="4038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898989"/>
                </a:solidFill>
              </a:rPr>
              <a:t>© 2010 Social Interest Solutions – Confidential and Proprietary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ACA Technical  Requirements</a:t>
            </a:r>
            <a:endParaRPr lang="en-US" sz="360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79169369"/>
              </p:ext>
            </p:extLst>
          </p:nvPr>
        </p:nvGraphicFramePr>
        <p:xfrm>
          <a:off x="457200" y="1299286"/>
          <a:ext cx="8191500" cy="5448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7709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Footer Placeholder 4"/>
          <p:cNvSpPr txBox="1">
            <a:spLocks noGrp="1"/>
          </p:cNvSpPr>
          <p:nvPr/>
        </p:nvSpPr>
        <p:spPr bwMode="auto">
          <a:xfrm>
            <a:off x="228600" y="6591300"/>
            <a:ext cx="4038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898989"/>
                </a:solidFill>
              </a:rPr>
              <a:t>© 2010 Social Interest Solutions – Confidential and Proprietary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ACA Technical Requirements</a:t>
            </a:r>
            <a:endParaRPr lang="en-US" sz="360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167052828"/>
              </p:ext>
            </p:extLst>
          </p:nvPr>
        </p:nvGraphicFramePr>
        <p:xfrm>
          <a:off x="457200" y="1299286"/>
          <a:ext cx="8191500" cy="5448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9382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41320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ACA Required Application Methods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88881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1143000" y="5410200"/>
            <a:ext cx="7162800" cy="64823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/>
              </a:rPr>
              <a:t>Arizona is Getting Ready</a:t>
            </a:r>
            <a:endParaRPr lang="en-US" dirty="0"/>
          </a:p>
        </p:txBody>
      </p:sp>
      <p:pic>
        <p:nvPicPr>
          <p:cNvPr id="4098" name="Picture 2" descr="clipped images,construction,cropped images,cropped pictures,hardhats,helmets,icons,PNG,protective gears,safety,safety gear,text,transparent background,under construction,warning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59" b="17639"/>
          <a:stretch/>
        </p:blipFill>
        <p:spPr bwMode="auto">
          <a:xfrm>
            <a:off x="685800" y="0"/>
            <a:ext cx="7772400" cy="48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56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041019895"/>
              </p:ext>
            </p:extLst>
          </p:nvPr>
        </p:nvGraphicFramePr>
        <p:xfrm>
          <a:off x="1524000" y="1397000"/>
          <a:ext cx="6096000" cy="439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/>
              <a:t>N</a:t>
            </a:r>
            <a:r>
              <a:rPr lang="en-US" sz="3300" dirty="0" smtClean="0"/>
              <a:t>ew Application and Eligibility  System</a:t>
            </a:r>
            <a:endParaRPr lang="en-US" sz="3300" dirty="0"/>
          </a:p>
        </p:txBody>
      </p:sp>
      <p:sp>
        <p:nvSpPr>
          <p:cNvPr id="4" name="Oval 3"/>
          <p:cNvSpPr/>
          <p:nvPr/>
        </p:nvSpPr>
        <p:spPr>
          <a:xfrm>
            <a:off x="1524000" y="5257800"/>
            <a:ext cx="6096000" cy="914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Health-e-Arizona Plus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51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Health-e-Arizona Plus Features</a:t>
            </a:r>
            <a:endParaRPr lang="en-US" sz="36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6797028"/>
              </p:ext>
            </p:extLst>
          </p:nvPr>
        </p:nvGraphicFramePr>
        <p:xfrm>
          <a:off x="1371600" y="1219200"/>
          <a:ext cx="6705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0051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20937412B42046BB4544A0810EF271" ma:contentTypeVersion="0" ma:contentTypeDescription="Create a new document." ma:contentTypeScope="" ma:versionID="d3e0df7e0c44eca3f20b02e97eb1f82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4A0CD1E-3583-448A-9466-26D44BA49E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60B3DE-75D2-4868-B83C-FBB8E2B5A5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DC5C42F-6A39-496D-8174-90E4A6B9677A}">
  <ds:schemaRefs>
    <ds:schemaRef ds:uri="http://purl.org/dc/terms/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2636</TotalTime>
  <Words>1171</Words>
  <Application>Microsoft Office PowerPoint</Application>
  <PresentationFormat>On-screen Show (4:3)</PresentationFormat>
  <Paragraphs>284</Paragraphs>
  <Slides>24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Concourse</vt:lpstr>
      <vt:lpstr>2014</vt:lpstr>
      <vt:lpstr>PowerPoint Presentation</vt:lpstr>
      <vt:lpstr>ACA Requirements for States</vt:lpstr>
      <vt:lpstr>ACA Technical  Requirements</vt:lpstr>
      <vt:lpstr>ACA Technical Requirements</vt:lpstr>
      <vt:lpstr>ACA Required Application Methods</vt:lpstr>
      <vt:lpstr>Arizona is Getting Ready</vt:lpstr>
      <vt:lpstr>New Application and Eligibility  System</vt:lpstr>
      <vt:lpstr>Health-e-Arizona Plus Features</vt:lpstr>
      <vt:lpstr>Increased Electronic Data Exchange</vt:lpstr>
      <vt:lpstr>Changes in the Application Process</vt:lpstr>
      <vt:lpstr>Application Options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Integration with FFM</vt:lpstr>
      <vt:lpstr>Exchange of Data between HEAplus and FFM</vt:lpstr>
      <vt:lpstr>Arizona Wants to Avoid Consumer Confusion</vt:lpstr>
      <vt:lpstr>Arizona’s Plan to Avoid Consumer Confusion</vt:lpstr>
      <vt:lpstr>Upcoming Milestones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Affordable Care Act</dc:title>
  <dc:creator>Administrator</dc:creator>
  <cp:lastModifiedBy>Skinner, Linda</cp:lastModifiedBy>
  <cp:revision>208</cp:revision>
  <dcterms:created xsi:type="dcterms:W3CDTF">2013-03-09T03:28:07Z</dcterms:created>
  <dcterms:modified xsi:type="dcterms:W3CDTF">2013-04-26T14:49:25Z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0x010100C720937412B42046BB4544A0810EF271</vt:lpwstr>
  </property>
</Properties>
</file>