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19" r:id="rId5"/>
  </p:sldMasterIdLst>
  <p:notesMasterIdLst>
    <p:notesMasterId r:id="rId49"/>
  </p:notesMasterIdLst>
  <p:handoutMasterIdLst>
    <p:handoutMasterId r:id="rId50"/>
  </p:handoutMasterIdLst>
  <p:sldIdLst>
    <p:sldId id="318" r:id="rId6"/>
    <p:sldId id="288" r:id="rId7"/>
    <p:sldId id="267" r:id="rId8"/>
    <p:sldId id="268" r:id="rId9"/>
    <p:sldId id="275" r:id="rId10"/>
    <p:sldId id="276" r:id="rId11"/>
    <p:sldId id="279" r:id="rId12"/>
    <p:sldId id="280" r:id="rId13"/>
    <p:sldId id="319" r:id="rId14"/>
    <p:sldId id="282" r:id="rId15"/>
    <p:sldId id="263" r:id="rId16"/>
    <p:sldId id="264" r:id="rId17"/>
    <p:sldId id="265" r:id="rId18"/>
    <p:sldId id="266" r:id="rId19"/>
    <p:sldId id="449" r:id="rId20"/>
    <p:sldId id="269" r:id="rId21"/>
    <p:sldId id="450" r:id="rId22"/>
    <p:sldId id="271" r:id="rId23"/>
    <p:sldId id="272" r:id="rId24"/>
    <p:sldId id="273" r:id="rId25"/>
    <p:sldId id="274" r:id="rId26"/>
    <p:sldId id="298" r:id="rId27"/>
    <p:sldId id="300" r:id="rId28"/>
    <p:sldId id="308" r:id="rId29"/>
    <p:sldId id="324" r:id="rId30"/>
    <p:sldId id="294" r:id="rId31"/>
    <p:sldId id="325" r:id="rId32"/>
    <p:sldId id="434" r:id="rId33"/>
    <p:sldId id="435" r:id="rId34"/>
    <p:sldId id="436" r:id="rId35"/>
    <p:sldId id="437" r:id="rId36"/>
    <p:sldId id="438" r:id="rId37"/>
    <p:sldId id="439" r:id="rId38"/>
    <p:sldId id="440" r:id="rId39"/>
    <p:sldId id="441" r:id="rId40"/>
    <p:sldId id="442" r:id="rId41"/>
    <p:sldId id="451" r:id="rId42"/>
    <p:sldId id="444" r:id="rId43"/>
    <p:sldId id="445" r:id="rId44"/>
    <p:sldId id="446" r:id="rId45"/>
    <p:sldId id="447" r:id="rId46"/>
    <p:sldId id="313" r:id="rId47"/>
    <p:sldId id="286" r:id="rId48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rn, Dana" initials="HD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27D40E-5943-606C-5778-B4C9787AA721}" v="49" dt="2023-01-25T23:01:28.784"/>
    <p1510:client id="{7C96BC03-F9BE-43BC-971D-B699DA476601}" v="2" dt="2023-01-24T21:31:46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47" autoAdjust="0"/>
    <p:restoredTop sz="80938" autoAdjust="0"/>
  </p:normalViewPr>
  <p:slideViewPr>
    <p:cSldViewPr>
      <p:cViewPr varScale="1">
        <p:scale>
          <a:sx n="68" d="100"/>
          <a:sy n="68" d="100"/>
        </p:scale>
        <p:origin x="66" y="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92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iki, Hind (MRx)" userId="55f111b2-c425-481e-bdce-d9b1951ccae6" providerId="ADAL" clId="{7C96BC03-F9BE-43BC-971D-B699DA476601}"/>
    <pc:docChg chg="undo custSel addSld delSld modSld">
      <pc:chgData name="Douiki, Hind (MRx)" userId="55f111b2-c425-481e-bdce-d9b1951ccae6" providerId="ADAL" clId="{7C96BC03-F9BE-43BC-971D-B699DA476601}" dt="2023-01-24T21:37:36.885" v="286"/>
      <pc:docMkLst>
        <pc:docMk/>
      </pc:docMkLst>
      <pc:sldChg chg="modSp mod">
        <pc:chgData name="Douiki, Hind (MRx)" userId="55f111b2-c425-481e-bdce-d9b1951ccae6" providerId="ADAL" clId="{7C96BC03-F9BE-43BC-971D-B699DA476601}" dt="2023-01-24T21:34:14.772" v="281" actId="207"/>
        <pc:sldMkLst>
          <pc:docMk/>
          <pc:sldMk cId="421199348" sldId="266"/>
        </pc:sldMkLst>
        <pc:spChg chg="mod">
          <ac:chgData name="Douiki, Hind (MRx)" userId="55f111b2-c425-481e-bdce-d9b1951ccae6" providerId="ADAL" clId="{7C96BC03-F9BE-43BC-971D-B699DA476601}" dt="2023-01-24T21:34:14.772" v="281" actId="207"/>
          <ac:spMkLst>
            <pc:docMk/>
            <pc:sldMk cId="421199348" sldId="266"/>
            <ac:spMk id="5" creationId="{00000000-0000-0000-0000-000000000000}"/>
          </ac:spMkLst>
        </pc:spChg>
        <pc:spChg chg="mod">
          <ac:chgData name="Douiki, Hind (MRx)" userId="55f111b2-c425-481e-bdce-d9b1951ccae6" providerId="ADAL" clId="{7C96BC03-F9BE-43BC-971D-B699DA476601}" dt="2023-01-24T21:34:11.255" v="280" actId="207"/>
          <ac:spMkLst>
            <pc:docMk/>
            <pc:sldMk cId="421199348" sldId="266"/>
            <ac:spMk id="6" creationId="{E42DBE6E-709B-4E09-B6E5-CC377DBC490A}"/>
          </ac:spMkLst>
        </pc:spChg>
      </pc:sldChg>
      <pc:sldChg chg="modSp mod">
        <pc:chgData name="Douiki, Hind (MRx)" userId="55f111b2-c425-481e-bdce-d9b1951ccae6" providerId="ADAL" clId="{7C96BC03-F9BE-43BC-971D-B699DA476601}" dt="2023-01-24T21:27:38.418" v="249"/>
        <pc:sldMkLst>
          <pc:docMk/>
          <pc:sldMk cId="2802472658" sldId="268"/>
        </pc:sldMkLst>
        <pc:spChg chg="mod">
          <ac:chgData name="Douiki, Hind (MRx)" userId="55f111b2-c425-481e-bdce-d9b1951ccae6" providerId="ADAL" clId="{7C96BC03-F9BE-43BC-971D-B699DA476601}" dt="2023-01-24T21:27:38.418" v="249"/>
          <ac:spMkLst>
            <pc:docMk/>
            <pc:sldMk cId="2802472658" sldId="268"/>
            <ac:spMk id="5" creationId="{00000000-0000-0000-0000-000000000000}"/>
          </ac:spMkLst>
        </pc:spChg>
      </pc:sldChg>
      <pc:sldChg chg="modSp del mod">
        <pc:chgData name="Douiki, Hind (MRx)" userId="55f111b2-c425-481e-bdce-d9b1951ccae6" providerId="ADAL" clId="{7C96BC03-F9BE-43BC-971D-B699DA476601}" dt="2023-01-24T20:43:10.658" v="102" actId="2696"/>
        <pc:sldMkLst>
          <pc:docMk/>
          <pc:sldMk cId="1202585339" sldId="270"/>
        </pc:sldMkLst>
        <pc:spChg chg="mod">
          <ac:chgData name="Douiki, Hind (MRx)" userId="55f111b2-c425-481e-bdce-d9b1951ccae6" providerId="ADAL" clId="{7C96BC03-F9BE-43BC-971D-B699DA476601}" dt="2023-01-24T20:42:31.972" v="88" actId="21"/>
          <ac:spMkLst>
            <pc:docMk/>
            <pc:sldMk cId="1202585339" sldId="270"/>
            <ac:spMk id="4" creationId="{00000000-0000-0000-0000-000000000000}"/>
          </ac:spMkLst>
        </pc:spChg>
        <pc:spChg chg="mod">
          <ac:chgData name="Douiki, Hind (MRx)" userId="55f111b2-c425-481e-bdce-d9b1951ccae6" providerId="ADAL" clId="{7C96BC03-F9BE-43BC-971D-B699DA476601}" dt="2023-01-24T20:42:39.049" v="90" actId="21"/>
          <ac:spMkLst>
            <pc:docMk/>
            <pc:sldMk cId="1202585339" sldId="270"/>
            <ac:spMk id="5" creationId="{00000000-0000-0000-0000-000000000000}"/>
          </ac:spMkLst>
        </pc:spChg>
        <pc:spChg chg="mod">
          <ac:chgData name="Douiki, Hind (MRx)" userId="55f111b2-c425-481e-bdce-d9b1951ccae6" providerId="ADAL" clId="{7C96BC03-F9BE-43BC-971D-B699DA476601}" dt="2023-01-24T20:41:52.148" v="82" actId="14100"/>
          <ac:spMkLst>
            <pc:docMk/>
            <pc:sldMk cId="1202585339" sldId="270"/>
            <ac:spMk id="6" creationId="{00000000-0000-0000-0000-000000000000}"/>
          </ac:spMkLst>
        </pc:spChg>
      </pc:sldChg>
      <pc:sldChg chg="modSp mod">
        <pc:chgData name="Douiki, Hind (MRx)" userId="55f111b2-c425-481e-bdce-d9b1951ccae6" providerId="ADAL" clId="{7C96BC03-F9BE-43BC-971D-B699DA476601}" dt="2023-01-24T21:18:32.303" v="223" actId="20577"/>
        <pc:sldMkLst>
          <pc:docMk/>
          <pc:sldMk cId="2657546454" sldId="272"/>
        </pc:sldMkLst>
        <pc:spChg chg="mod">
          <ac:chgData name="Douiki, Hind (MRx)" userId="55f111b2-c425-481e-bdce-d9b1951ccae6" providerId="ADAL" clId="{7C96BC03-F9BE-43BC-971D-B699DA476601}" dt="2023-01-24T21:18:32.303" v="223" actId="20577"/>
          <ac:spMkLst>
            <pc:docMk/>
            <pc:sldMk cId="2657546454" sldId="272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7C96BC03-F9BE-43BC-971D-B699DA476601}" dt="2023-01-24T20:51:12.640" v="144" actId="207"/>
        <pc:sldMkLst>
          <pc:docMk/>
          <pc:sldMk cId="230260750" sldId="274"/>
        </pc:sldMkLst>
        <pc:spChg chg="mod">
          <ac:chgData name="Douiki, Hind (MRx)" userId="55f111b2-c425-481e-bdce-d9b1951ccae6" providerId="ADAL" clId="{7C96BC03-F9BE-43BC-971D-B699DA476601}" dt="2023-01-24T20:51:12.640" v="144" actId="207"/>
          <ac:spMkLst>
            <pc:docMk/>
            <pc:sldMk cId="230260750" sldId="274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7C96BC03-F9BE-43BC-971D-B699DA476601}" dt="2023-01-24T20:35:19.582" v="30" actId="207"/>
        <pc:sldMkLst>
          <pc:docMk/>
          <pc:sldMk cId="2354819959" sldId="282"/>
        </pc:sldMkLst>
        <pc:spChg chg="mod">
          <ac:chgData name="Douiki, Hind (MRx)" userId="55f111b2-c425-481e-bdce-d9b1951ccae6" providerId="ADAL" clId="{7C96BC03-F9BE-43BC-971D-B699DA476601}" dt="2023-01-24T20:35:19.582" v="30" actId="207"/>
          <ac:spMkLst>
            <pc:docMk/>
            <pc:sldMk cId="2354819959" sldId="282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7C96BC03-F9BE-43BC-971D-B699DA476601}" dt="2023-01-24T21:36:42.478" v="285" actId="20577"/>
        <pc:sldMkLst>
          <pc:docMk/>
          <pc:sldMk cId="2478387307" sldId="286"/>
        </pc:sldMkLst>
        <pc:spChg chg="mod">
          <ac:chgData name="Douiki, Hind (MRx)" userId="55f111b2-c425-481e-bdce-d9b1951ccae6" providerId="ADAL" clId="{7C96BC03-F9BE-43BC-971D-B699DA476601}" dt="2023-01-24T21:36:42.478" v="285" actId="20577"/>
          <ac:spMkLst>
            <pc:docMk/>
            <pc:sldMk cId="2478387307" sldId="286"/>
            <ac:spMk id="3" creationId="{00000000-0000-0000-0000-000000000000}"/>
          </ac:spMkLst>
        </pc:spChg>
      </pc:sldChg>
      <pc:sldChg chg="modSp mod">
        <pc:chgData name="Douiki, Hind (MRx)" userId="55f111b2-c425-481e-bdce-d9b1951ccae6" providerId="ADAL" clId="{7C96BC03-F9BE-43BC-971D-B699DA476601}" dt="2023-01-24T20:30:02.614" v="5" actId="20577"/>
        <pc:sldMkLst>
          <pc:docMk/>
          <pc:sldMk cId="1575626854" sldId="318"/>
        </pc:sldMkLst>
        <pc:spChg chg="mod">
          <ac:chgData name="Douiki, Hind (MRx)" userId="55f111b2-c425-481e-bdce-d9b1951ccae6" providerId="ADAL" clId="{7C96BC03-F9BE-43BC-971D-B699DA476601}" dt="2023-01-24T20:30:02.614" v="5" actId="20577"/>
          <ac:spMkLst>
            <pc:docMk/>
            <pc:sldMk cId="1575626854" sldId="318"/>
            <ac:spMk id="3" creationId="{00000000-0000-0000-0000-000000000000}"/>
          </ac:spMkLst>
        </pc:spChg>
      </pc:sldChg>
      <pc:sldChg chg="modSp mod">
        <pc:chgData name="Douiki, Hind (MRx)" userId="55f111b2-c425-481e-bdce-d9b1951ccae6" providerId="ADAL" clId="{7C96BC03-F9BE-43BC-971D-B699DA476601}" dt="2023-01-24T21:19:26.878" v="225" actId="5793"/>
        <pc:sldMkLst>
          <pc:docMk/>
          <pc:sldMk cId="2629471122" sldId="325"/>
        </pc:sldMkLst>
        <pc:spChg chg="mod">
          <ac:chgData name="Douiki, Hind (MRx)" userId="55f111b2-c425-481e-bdce-d9b1951ccae6" providerId="ADAL" clId="{7C96BC03-F9BE-43BC-971D-B699DA476601}" dt="2023-01-24T21:19:26.878" v="225" actId="5793"/>
          <ac:spMkLst>
            <pc:docMk/>
            <pc:sldMk cId="2629471122" sldId="325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7C96BC03-F9BE-43BC-971D-B699DA476601}" dt="2023-01-24T21:37:36.885" v="286"/>
        <pc:sldMkLst>
          <pc:docMk/>
          <pc:sldMk cId="1099321003" sldId="326"/>
        </pc:sldMkLst>
        <pc:spChg chg="mod">
          <ac:chgData name="Douiki, Hind (MRx)" userId="55f111b2-c425-481e-bdce-d9b1951ccae6" providerId="ADAL" clId="{7C96BC03-F9BE-43BC-971D-B699DA476601}" dt="2023-01-24T21:37:36.885" v="286"/>
          <ac:spMkLst>
            <pc:docMk/>
            <pc:sldMk cId="1099321003" sldId="326"/>
            <ac:spMk id="2" creationId="{00000000-0000-0000-0000-000000000000}"/>
          </ac:spMkLst>
        </pc:spChg>
      </pc:sldChg>
      <pc:sldChg chg="modSp mod">
        <pc:chgData name="Douiki, Hind (MRx)" userId="55f111b2-c425-481e-bdce-d9b1951ccae6" providerId="ADAL" clId="{7C96BC03-F9BE-43BC-971D-B699DA476601}" dt="2023-01-24T21:24:22.578" v="247"/>
        <pc:sldMkLst>
          <pc:docMk/>
          <pc:sldMk cId="4041690184" sldId="433"/>
        </pc:sldMkLst>
        <pc:spChg chg="mod">
          <ac:chgData name="Douiki, Hind (MRx)" userId="55f111b2-c425-481e-bdce-d9b1951ccae6" providerId="ADAL" clId="{7C96BC03-F9BE-43BC-971D-B699DA476601}" dt="2023-01-24T21:24:22.578" v="247"/>
          <ac:spMkLst>
            <pc:docMk/>
            <pc:sldMk cId="4041690184" sldId="433"/>
            <ac:spMk id="3" creationId="{00000000-0000-0000-0000-000000000000}"/>
          </ac:spMkLst>
        </pc:spChg>
      </pc:sldChg>
      <pc:sldChg chg="modSp mod">
        <pc:chgData name="Douiki, Hind (MRx)" userId="55f111b2-c425-481e-bdce-d9b1951ccae6" providerId="ADAL" clId="{7C96BC03-F9BE-43BC-971D-B699DA476601}" dt="2023-01-24T21:19:52.087" v="227" actId="20577"/>
        <pc:sldMkLst>
          <pc:docMk/>
          <pc:sldMk cId="718152873" sldId="435"/>
        </pc:sldMkLst>
        <pc:spChg chg="mod">
          <ac:chgData name="Douiki, Hind (MRx)" userId="55f111b2-c425-481e-bdce-d9b1951ccae6" providerId="ADAL" clId="{7C96BC03-F9BE-43BC-971D-B699DA476601}" dt="2023-01-24T20:53:47.696" v="164" actId="14100"/>
          <ac:spMkLst>
            <pc:docMk/>
            <pc:sldMk cId="718152873" sldId="435"/>
            <ac:spMk id="4" creationId="{00000000-0000-0000-0000-000000000000}"/>
          </ac:spMkLst>
        </pc:spChg>
        <pc:spChg chg="mod">
          <ac:chgData name="Douiki, Hind (MRx)" userId="55f111b2-c425-481e-bdce-d9b1951ccae6" providerId="ADAL" clId="{7C96BC03-F9BE-43BC-971D-B699DA476601}" dt="2023-01-24T21:19:52.087" v="227" actId="20577"/>
          <ac:spMkLst>
            <pc:docMk/>
            <pc:sldMk cId="718152873" sldId="435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7C96BC03-F9BE-43BC-971D-B699DA476601}" dt="2023-01-24T21:20:21.783" v="228" actId="20577"/>
        <pc:sldMkLst>
          <pc:docMk/>
          <pc:sldMk cId="449031936" sldId="437"/>
        </pc:sldMkLst>
        <pc:spChg chg="mod">
          <ac:chgData name="Douiki, Hind (MRx)" userId="55f111b2-c425-481e-bdce-d9b1951ccae6" providerId="ADAL" clId="{7C96BC03-F9BE-43BC-971D-B699DA476601}" dt="2023-01-24T21:20:21.783" v="228" actId="20577"/>
          <ac:spMkLst>
            <pc:docMk/>
            <pc:sldMk cId="449031936" sldId="437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7C96BC03-F9BE-43BC-971D-B699DA476601}" dt="2023-01-24T21:20:50.340" v="229" actId="20577"/>
        <pc:sldMkLst>
          <pc:docMk/>
          <pc:sldMk cId="83043089" sldId="441"/>
        </pc:sldMkLst>
        <pc:spChg chg="mod">
          <ac:chgData name="Douiki, Hind (MRx)" userId="55f111b2-c425-481e-bdce-d9b1951ccae6" providerId="ADAL" clId="{7C96BC03-F9BE-43BC-971D-B699DA476601}" dt="2023-01-24T21:20:50.340" v="229" actId="20577"/>
          <ac:spMkLst>
            <pc:docMk/>
            <pc:sldMk cId="83043089" sldId="441"/>
            <ac:spMk id="5" creationId="{00000000-0000-0000-0000-000000000000}"/>
          </ac:spMkLst>
        </pc:spChg>
      </pc:sldChg>
      <pc:sldChg chg="modSp del mod">
        <pc:chgData name="Douiki, Hind (MRx)" userId="55f111b2-c425-481e-bdce-d9b1951ccae6" providerId="ADAL" clId="{7C96BC03-F9BE-43BC-971D-B699DA476601}" dt="2023-01-24T21:05:06.692" v="192" actId="2696"/>
        <pc:sldMkLst>
          <pc:docMk/>
          <pc:sldMk cId="95627255" sldId="443"/>
        </pc:sldMkLst>
        <pc:spChg chg="mod">
          <ac:chgData name="Douiki, Hind (MRx)" userId="55f111b2-c425-481e-bdce-d9b1951ccae6" providerId="ADAL" clId="{7C96BC03-F9BE-43BC-971D-B699DA476601}" dt="2023-01-24T21:04:46.511" v="187" actId="21"/>
          <ac:spMkLst>
            <pc:docMk/>
            <pc:sldMk cId="95627255" sldId="443"/>
            <ac:spMk id="4" creationId="{00000000-0000-0000-0000-000000000000}"/>
          </ac:spMkLst>
        </pc:spChg>
        <pc:spChg chg="mod">
          <ac:chgData name="Douiki, Hind (MRx)" userId="55f111b2-c425-481e-bdce-d9b1951ccae6" providerId="ADAL" clId="{7C96BC03-F9BE-43BC-971D-B699DA476601}" dt="2023-01-24T21:04:55.170" v="189" actId="21"/>
          <ac:spMkLst>
            <pc:docMk/>
            <pc:sldMk cId="95627255" sldId="443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7C96BC03-F9BE-43BC-971D-B699DA476601}" dt="2023-01-24T21:22:04.895" v="234" actId="20577"/>
        <pc:sldMkLst>
          <pc:docMk/>
          <pc:sldMk cId="2953809585" sldId="447"/>
        </pc:sldMkLst>
        <pc:spChg chg="mod">
          <ac:chgData name="Douiki, Hind (MRx)" userId="55f111b2-c425-481e-bdce-d9b1951ccae6" providerId="ADAL" clId="{7C96BC03-F9BE-43BC-971D-B699DA476601}" dt="2023-01-24T21:22:04.895" v="234" actId="20577"/>
          <ac:spMkLst>
            <pc:docMk/>
            <pc:sldMk cId="2953809585" sldId="447"/>
            <ac:spMk id="5" creationId="{00000000-0000-0000-0000-000000000000}"/>
          </ac:spMkLst>
        </pc:spChg>
      </pc:sldChg>
      <pc:sldChg chg="del">
        <pc:chgData name="Douiki, Hind (MRx)" userId="55f111b2-c425-481e-bdce-d9b1951ccae6" providerId="ADAL" clId="{7C96BC03-F9BE-43BC-971D-B699DA476601}" dt="2023-01-24T21:12:36.918" v="214" actId="2696"/>
        <pc:sldMkLst>
          <pc:docMk/>
          <pc:sldMk cId="1631686795" sldId="448"/>
        </pc:sldMkLst>
      </pc:sldChg>
      <pc:sldChg chg="add del">
        <pc:chgData name="Douiki, Hind (MRx)" userId="55f111b2-c425-481e-bdce-d9b1951ccae6" providerId="ADAL" clId="{7C96BC03-F9BE-43BC-971D-B699DA476601}" dt="2023-01-24T20:38:42.350" v="51" actId="2696"/>
        <pc:sldMkLst>
          <pc:docMk/>
          <pc:sldMk cId="758596477" sldId="449"/>
        </pc:sldMkLst>
      </pc:sldChg>
      <pc:sldChg chg="modSp new mod">
        <pc:chgData name="Douiki, Hind (MRx)" userId="55f111b2-c425-481e-bdce-d9b1951ccae6" providerId="ADAL" clId="{7C96BC03-F9BE-43BC-971D-B699DA476601}" dt="2023-01-24T20:39:41.163" v="59" actId="255"/>
        <pc:sldMkLst>
          <pc:docMk/>
          <pc:sldMk cId="3020458386" sldId="449"/>
        </pc:sldMkLst>
        <pc:spChg chg="mod">
          <ac:chgData name="Douiki, Hind (MRx)" userId="55f111b2-c425-481e-bdce-d9b1951ccae6" providerId="ADAL" clId="{7C96BC03-F9BE-43BC-971D-B699DA476601}" dt="2023-01-24T20:38:56.773" v="53"/>
          <ac:spMkLst>
            <pc:docMk/>
            <pc:sldMk cId="3020458386" sldId="449"/>
            <ac:spMk id="2" creationId="{99CFED92-096F-031B-CB5B-0EB8AFF64269}"/>
          </ac:spMkLst>
        </pc:spChg>
        <pc:spChg chg="mod">
          <ac:chgData name="Douiki, Hind (MRx)" userId="55f111b2-c425-481e-bdce-d9b1951ccae6" providerId="ADAL" clId="{7C96BC03-F9BE-43BC-971D-B699DA476601}" dt="2023-01-24T20:39:41.163" v="59" actId="255"/>
          <ac:spMkLst>
            <pc:docMk/>
            <pc:sldMk cId="3020458386" sldId="449"/>
            <ac:spMk id="3" creationId="{5CAD60A1-BD64-95AC-7CF5-9A6D02DCC48E}"/>
          </ac:spMkLst>
        </pc:spChg>
      </pc:sldChg>
      <pc:sldChg chg="modSp new mod">
        <pc:chgData name="Douiki, Hind (MRx)" userId="55f111b2-c425-481e-bdce-d9b1951ccae6" providerId="ADAL" clId="{7C96BC03-F9BE-43BC-971D-B699DA476601}" dt="2023-01-24T21:34:30.804" v="282" actId="207"/>
        <pc:sldMkLst>
          <pc:docMk/>
          <pc:sldMk cId="2628433507" sldId="450"/>
        </pc:sldMkLst>
        <pc:spChg chg="mod">
          <ac:chgData name="Douiki, Hind (MRx)" userId="55f111b2-c425-481e-bdce-d9b1951ccae6" providerId="ADAL" clId="{7C96BC03-F9BE-43BC-971D-B699DA476601}" dt="2023-01-24T20:42:34.413" v="89"/>
          <ac:spMkLst>
            <pc:docMk/>
            <pc:sldMk cId="2628433507" sldId="450"/>
            <ac:spMk id="2" creationId="{F3FB87AA-E4E9-4121-E6E3-CB56B8AC15D0}"/>
          </ac:spMkLst>
        </pc:spChg>
        <pc:spChg chg="mod">
          <ac:chgData name="Douiki, Hind (MRx)" userId="55f111b2-c425-481e-bdce-d9b1951ccae6" providerId="ADAL" clId="{7C96BC03-F9BE-43BC-971D-B699DA476601}" dt="2023-01-24T21:34:30.804" v="282" actId="207"/>
          <ac:spMkLst>
            <pc:docMk/>
            <pc:sldMk cId="2628433507" sldId="450"/>
            <ac:spMk id="3" creationId="{98E82FF2-4741-B8C3-67C1-F01398068A73}"/>
          </ac:spMkLst>
        </pc:spChg>
        <pc:spChg chg="mod">
          <ac:chgData name="Douiki, Hind (MRx)" userId="55f111b2-c425-481e-bdce-d9b1951ccae6" providerId="ADAL" clId="{7C96BC03-F9BE-43BC-971D-B699DA476601}" dt="2023-01-24T21:18:24.398" v="222" actId="20577"/>
          <ac:spMkLst>
            <pc:docMk/>
            <pc:sldMk cId="2628433507" sldId="450"/>
            <ac:spMk id="4" creationId="{2664908B-A915-98BD-E1D7-F37E1BB386A2}"/>
          </ac:spMkLst>
        </pc:spChg>
      </pc:sldChg>
      <pc:sldChg chg="modSp new mod">
        <pc:chgData name="Douiki, Hind (MRx)" userId="55f111b2-c425-481e-bdce-d9b1951ccae6" providerId="ADAL" clId="{7C96BC03-F9BE-43BC-971D-B699DA476601}" dt="2023-01-24T21:21:43.473" v="233" actId="20577"/>
        <pc:sldMkLst>
          <pc:docMk/>
          <pc:sldMk cId="3967459302" sldId="451"/>
        </pc:sldMkLst>
        <pc:spChg chg="mod">
          <ac:chgData name="Douiki, Hind (MRx)" userId="55f111b2-c425-481e-bdce-d9b1951ccae6" providerId="ADAL" clId="{7C96BC03-F9BE-43BC-971D-B699DA476601}" dt="2023-01-24T21:04:49.772" v="188"/>
          <ac:spMkLst>
            <pc:docMk/>
            <pc:sldMk cId="3967459302" sldId="451"/>
            <ac:spMk id="2" creationId="{72BE4F90-4982-8CAD-5468-8A2B891BEECE}"/>
          </ac:spMkLst>
        </pc:spChg>
        <pc:spChg chg="mod">
          <ac:chgData name="Douiki, Hind (MRx)" userId="55f111b2-c425-481e-bdce-d9b1951ccae6" providerId="ADAL" clId="{7C96BC03-F9BE-43BC-971D-B699DA476601}" dt="2023-01-24T21:21:21.933" v="232" actId="20577"/>
          <ac:spMkLst>
            <pc:docMk/>
            <pc:sldMk cId="3967459302" sldId="451"/>
            <ac:spMk id="3" creationId="{FAF78577-847B-C49B-AF17-16F2E2556D2F}"/>
          </ac:spMkLst>
        </pc:spChg>
        <pc:spChg chg="mod">
          <ac:chgData name="Douiki, Hind (MRx)" userId="55f111b2-c425-481e-bdce-d9b1951ccae6" providerId="ADAL" clId="{7C96BC03-F9BE-43BC-971D-B699DA476601}" dt="2023-01-24T21:21:43.473" v="233" actId="20577"/>
          <ac:spMkLst>
            <pc:docMk/>
            <pc:sldMk cId="3967459302" sldId="451"/>
            <ac:spMk id="4" creationId="{26CCC9EB-6D24-55BA-4794-5A451A945D1E}"/>
          </ac:spMkLst>
        </pc:spChg>
      </pc:sldChg>
    </pc:docChg>
  </pc:docChgLst>
  <pc:docChgLst>
    <pc:chgData name="Prole, Lauren" userId="S::lauren.prole@azahcccs.gov::ca49aefa-64c4-4e72-993c-4bc9eb23d630" providerId="AD" clId="Web-{6B27D40E-5943-606C-5778-B4C9787AA721}"/>
    <pc:docChg chg="delSld modSld">
      <pc:chgData name="Prole, Lauren" userId="S::lauren.prole@azahcccs.gov::ca49aefa-64c4-4e72-993c-4bc9eb23d630" providerId="AD" clId="Web-{6B27D40E-5943-606C-5778-B4C9787AA721}" dt="2023-01-25T23:01:28.784" v="45" actId="20577"/>
      <pc:docMkLst>
        <pc:docMk/>
      </pc:docMkLst>
      <pc:sldChg chg="modSp">
        <pc:chgData name="Prole, Lauren" userId="S::lauren.prole@azahcccs.gov::ca49aefa-64c4-4e72-993c-4bc9eb23d630" providerId="AD" clId="Web-{6B27D40E-5943-606C-5778-B4C9787AA721}" dt="2023-01-25T22:51:54.941" v="41" actId="14100"/>
        <pc:sldMkLst>
          <pc:docMk/>
          <pc:sldMk cId="421199348" sldId="266"/>
        </pc:sldMkLst>
        <pc:spChg chg="mod">
          <ac:chgData name="Prole, Lauren" userId="S::lauren.prole@azahcccs.gov::ca49aefa-64c4-4e72-993c-4bc9eb23d630" providerId="AD" clId="Web-{6B27D40E-5943-606C-5778-B4C9787AA721}" dt="2023-01-25T22:51:54.941" v="41" actId="14100"/>
          <ac:spMkLst>
            <pc:docMk/>
            <pc:sldMk cId="421199348" sldId="266"/>
            <ac:spMk id="5" creationId="{00000000-0000-0000-0000-000000000000}"/>
          </ac:spMkLst>
        </pc:spChg>
      </pc:sldChg>
      <pc:sldChg chg="modSp">
        <pc:chgData name="Prole, Lauren" userId="S::lauren.prole@azahcccs.gov::ca49aefa-64c4-4e72-993c-4bc9eb23d630" providerId="AD" clId="Web-{6B27D40E-5943-606C-5778-B4C9787AA721}" dt="2023-01-25T22:07:22.132" v="1" actId="20577"/>
        <pc:sldMkLst>
          <pc:docMk/>
          <pc:sldMk cId="2802472658" sldId="268"/>
        </pc:sldMkLst>
        <pc:spChg chg="mod">
          <ac:chgData name="Prole, Lauren" userId="S::lauren.prole@azahcccs.gov::ca49aefa-64c4-4e72-993c-4bc9eb23d630" providerId="AD" clId="Web-{6B27D40E-5943-606C-5778-B4C9787AA721}" dt="2023-01-25T22:07:22.132" v="1" actId="20577"/>
          <ac:spMkLst>
            <pc:docMk/>
            <pc:sldMk cId="2802472658" sldId="268"/>
            <ac:spMk id="5" creationId="{00000000-0000-0000-0000-000000000000}"/>
          </ac:spMkLst>
        </pc:spChg>
      </pc:sldChg>
      <pc:sldChg chg="modSp">
        <pc:chgData name="Prole, Lauren" userId="S::lauren.prole@azahcccs.gov::ca49aefa-64c4-4e72-993c-4bc9eb23d630" providerId="AD" clId="Web-{6B27D40E-5943-606C-5778-B4C9787AA721}" dt="2023-01-25T22:31:36.083" v="20" actId="20577"/>
        <pc:sldMkLst>
          <pc:docMk/>
          <pc:sldMk cId="2354819959" sldId="282"/>
        </pc:sldMkLst>
        <pc:spChg chg="mod">
          <ac:chgData name="Prole, Lauren" userId="S::lauren.prole@azahcccs.gov::ca49aefa-64c4-4e72-993c-4bc9eb23d630" providerId="AD" clId="Web-{6B27D40E-5943-606C-5778-B4C9787AA721}" dt="2023-01-25T22:31:36.083" v="20" actId="20577"/>
          <ac:spMkLst>
            <pc:docMk/>
            <pc:sldMk cId="2354819959" sldId="282"/>
            <ac:spMk id="5" creationId="{00000000-0000-0000-0000-000000000000}"/>
          </ac:spMkLst>
        </pc:spChg>
      </pc:sldChg>
      <pc:sldChg chg="modSp">
        <pc:chgData name="Prole, Lauren" userId="S::lauren.prole@azahcccs.gov::ca49aefa-64c4-4e72-993c-4bc9eb23d630" providerId="AD" clId="Web-{6B27D40E-5943-606C-5778-B4C9787AA721}" dt="2023-01-25T22:33:14.114" v="38" actId="20577"/>
        <pc:sldMkLst>
          <pc:docMk/>
          <pc:sldMk cId="2478387307" sldId="286"/>
        </pc:sldMkLst>
        <pc:spChg chg="mod">
          <ac:chgData name="Prole, Lauren" userId="S::lauren.prole@azahcccs.gov::ca49aefa-64c4-4e72-993c-4bc9eb23d630" providerId="AD" clId="Web-{6B27D40E-5943-606C-5778-B4C9787AA721}" dt="2023-01-25T22:33:14.114" v="38" actId="20577"/>
          <ac:spMkLst>
            <pc:docMk/>
            <pc:sldMk cId="2478387307" sldId="286"/>
            <ac:spMk id="3" creationId="{00000000-0000-0000-0000-000000000000}"/>
          </ac:spMkLst>
        </pc:spChg>
      </pc:sldChg>
      <pc:sldChg chg="del">
        <pc:chgData name="Prole, Lauren" userId="S::lauren.prole@azahcccs.gov::ca49aefa-64c4-4e72-993c-4bc9eb23d630" providerId="AD" clId="Web-{6B27D40E-5943-606C-5778-B4C9787AA721}" dt="2023-01-25T22:33:54.005" v="39"/>
        <pc:sldMkLst>
          <pc:docMk/>
          <pc:sldMk cId="1099321003" sldId="326"/>
        </pc:sldMkLst>
      </pc:sldChg>
      <pc:sldChg chg="del">
        <pc:chgData name="Prole, Lauren" userId="S::lauren.prole@azahcccs.gov::ca49aefa-64c4-4e72-993c-4bc9eb23d630" providerId="AD" clId="Web-{6B27D40E-5943-606C-5778-B4C9787AA721}" dt="2023-01-25T22:33:56.880" v="40"/>
        <pc:sldMkLst>
          <pc:docMk/>
          <pc:sldMk cId="4041690184" sldId="433"/>
        </pc:sldMkLst>
      </pc:sldChg>
      <pc:sldChg chg="modSp">
        <pc:chgData name="Prole, Lauren" userId="S::lauren.prole@azahcccs.gov::ca49aefa-64c4-4e72-993c-4bc9eb23d630" providerId="AD" clId="Web-{6B27D40E-5943-606C-5778-B4C9787AA721}" dt="2023-01-25T22:20:10.850" v="2" actId="20577"/>
        <pc:sldMkLst>
          <pc:docMk/>
          <pc:sldMk cId="83043089" sldId="441"/>
        </pc:sldMkLst>
        <pc:spChg chg="mod">
          <ac:chgData name="Prole, Lauren" userId="S::lauren.prole@azahcccs.gov::ca49aefa-64c4-4e72-993c-4bc9eb23d630" providerId="AD" clId="Web-{6B27D40E-5943-606C-5778-B4C9787AA721}" dt="2023-01-25T22:20:10.850" v="2" actId="20577"/>
          <ac:spMkLst>
            <pc:docMk/>
            <pc:sldMk cId="83043089" sldId="441"/>
            <ac:spMk id="5" creationId="{00000000-0000-0000-0000-000000000000}"/>
          </ac:spMkLst>
        </pc:spChg>
      </pc:sldChg>
      <pc:sldChg chg="modSp">
        <pc:chgData name="Prole, Lauren" userId="S::lauren.prole@azahcccs.gov::ca49aefa-64c4-4e72-993c-4bc9eb23d630" providerId="AD" clId="Web-{6B27D40E-5943-606C-5778-B4C9787AA721}" dt="2023-01-25T22:32:19.958" v="31" actId="20577"/>
        <pc:sldMkLst>
          <pc:docMk/>
          <pc:sldMk cId="3020458386" sldId="449"/>
        </pc:sldMkLst>
        <pc:spChg chg="mod">
          <ac:chgData name="Prole, Lauren" userId="S::lauren.prole@azahcccs.gov::ca49aefa-64c4-4e72-993c-4bc9eb23d630" providerId="AD" clId="Web-{6B27D40E-5943-606C-5778-B4C9787AA721}" dt="2023-01-25T22:32:19.958" v="31" actId="20577"/>
          <ac:spMkLst>
            <pc:docMk/>
            <pc:sldMk cId="3020458386" sldId="449"/>
            <ac:spMk id="3" creationId="{5CAD60A1-BD64-95AC-7CF5-9A6D02DCC48E}"/>
          </ac:spMkLst>
        </pc:spChg>
      </pc:sldChg>
      <pc:sldChg chg="modSp">
        <pc:chgData name="Prole, Lauren" userId="S::lauren.prole@azahcccs.gov::ca49aefa-64c4-4e72-993c-4bc9eb23d630" providerId="AD" clId="Web-{6B27D40E-5943-606C-5778-B4C9787AA721}" dt="2023-01-25T22:32:33.661" v="34" actId="20577"/>
        <pc:sldMkLst>
          <pc:docMk/>
          <pc:sldMk cId="2628433507" sldId="450"/>
        </pc:sldMkLst>
        <pc:spChg chg="mod">
          <ac:chgData name="Prole, Lauren" userId="S::lauren.prole@azahcccs.gov::ca49aefa-64c4-4e72-993c-4bc9eb23d630" providerId="AD" clId="Web-{6B27D40E-5943-606C-5778-B4C9787AA721}" dt="2023-01-25T22:32:33.661" v="34" actId="20577"/>
          <ac:spMkLst>
            <pc:docMk/>
            <pc:sldMk cId="2628433507" sldId="450"/>
            <ac:spMk id="4" creationId="{2664908B-A915-98BD-E1D7-F37E1BB386A2}"/>
          </ac:spMkLst>
        </pc:spChg>
      </pc:sldChg>
      <pc:sldChg chg="modSp">
        <pc:chgData name="Prole, Lauren" userId="S::lauren.prole@azahcccs.gov::ca49aefa-64c4-4e72-993c-4bc9eb23d630" providerId="AD" clId="Web-{6B27D40E-5943-606C-5778-B4C9787AA721}" dt="2023-01-25T23:01:28.784" v="45" actId="20577"/>
        <pc:sldMkLst>
          <pc:docMk/>
          <pc:sldMk cId="3967459302" sldId="451"/>
        </pc:sldMkLst>
        <pc:spChg chg="mod">
          <ac:chgData name="Prole, Lauren" userId="S::lauren.prole@azahcccs.gov::ca49aefa-64c4-4e72-993c-4bc9eb23d630" providerId="AD" clId="Web-{6B27D40E-5943-606C-5778-B4C9787AA721}" dt="2023-01-25T23:01:28.784" v="45" actId="20577"/>
          <ac:spMkLst>
            <pc:docMk/>
            <pc:sldMk cId="3967459302" sldId="451"/>
            <ac:spMk id="3" creationId="{FAF78577-847B-C49B-AF17-16F2E2556D2F}"/>
          </ac:spMkLst>
        </pc:spChg>
        <pc:spChg chg="mod">
          <ac:chgData name="Prole, Lauren" userId="S::lauren.prole@azahcccs.gov::ca49aefa-64c4-4e72-993c-4bc9eb23d630" providerId="AD" clId="Web-{6B27D40E-5943-606C-5778-B4C9787AA721}" dt="2023-01-25T22:33:08.020" v="37" actId="20577"/>
          <ac:spMkLst>
            <pc:docMk/>
            <pc:sldMk cId="3967459302" sldId="451"/>
            <ac:spMk id="4" creationId="{26CCC9EB-6D24-55BA-4794-5A451A945D1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88B55-B9E1-4D9A-A63F-B7FE5CBC385A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16A7E-D395-450C-B608-235833341B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43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B46DAAAD-9A8A-4037-9921-B72F2182C2F4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9C9C71B4-0BE4-46D8-9A18-4A1D7B2ED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1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70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67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94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01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26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42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72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00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32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2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121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2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8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8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81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81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1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1511740"/>
            <a:ext cx="6705600" cy="1428750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3086100"/>
            <a:ext cx="5334000" cy="1600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3082"/>
            <a:ext cx="4267200" cy="115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5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5349" y="226695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Question?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49394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595349" y="226695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You.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0978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e-Contra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7924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8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13086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71562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Transition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3086100"/>
            <a:ext cx="5723128" cy="1257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4217154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214859" y="2800351"/>
            <a:ext cx="8929141" cy="1219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214860" y="4095750"/>
            <a:ext cx="7328940" cy="895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Presenters and Date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00550"/>
            <a:ext cx="1456603" cy="413404"/>
          </a:xfrm>
          <a:prstGeom prst="rect">
            <a:avLst/>
          </a:prstGeom>
          <a:effectLst>
            <a:outerShdw blurRad="38100" dist="25400" dir="2700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440460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SzPct val="70000"/>
              <a:buFont typeface="Courier New" panose="02070309020205020404" pitchFamily="49" charset="0"/>
              <a:buChar char="o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524001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62687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869025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572000" y="1047750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83068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39631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42130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Right 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10000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8817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20675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820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5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64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hapt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56490"/>
            <a:ext cx="8229600" cy="13144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346001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805754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accent3"/>
                </a:solidFill>
              </a:rPr>
              <a:pPr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9260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9260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604794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6938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6938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42365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778124"/>
            <a:ext cx="8077199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11956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5347862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027817108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e-Contra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7924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80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6474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  <a:prstGeom prst="rect">
            <a:avLst/>
          </a:prstGeo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412296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105400" y="1543050"/>
            <a:ext cx="40386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024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6474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41229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81000" y="1371600"/>
            <a:ext cx="4210194" cy="29146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graphic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6094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10101" y="1371600"/>
            <a:ext cx="4210194" cy="29146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graphic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20304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62400" cy="4798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300"/>
              </a:spcBef>
              <a:buNone/>
              <a:defRPr sz="20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1" y="1750868"/>
            <a:ext cx="3993573" cy="2857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257300"/>
            <a:ext cx="4040188" cy="4798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300"/>
              </a:spcBef>
              <a:buNone/>
              <a:defRPr sz="20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2" y="1750868"/>
            <a:ext cx="3993573" cy="2857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14566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30365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384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38515"/>
            <a:ext cx="9144000" cy="502920"/>
          </a:xfrm>
          <a:prstGeom prst="rect">
            <a:avLst/>
          </a:prstGeom>
        </p:spPr>
        <p:txBody>
          <a:bodyPr anchor="t" anchorCtr="0"/>
          <a:lstStyle>
            <a:lvl1pPr marL="0" algn="ctr" defTabSz="914400" rtl="0" eaLnBrk="1" latinLnBrk="0" hangingPunct="1">
              <a:lnSpc>
                <a:spcPts val="1000"/>
              </a:lnSpc>
              <a:defRPr lang="en-US" sz="9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9727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9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b="0" dirty="0">
                <a:latin typeface="+mj-lt"/>
              </a:rPr>
              <a:t>AHCCCS Pharmacy and Therapeutics Committee</a:t>
            </a:r>
            <a:br>
              <a:rPr lang="en-US" sz="3200" b="0" dirty="0">
                <a:latin typeface="+mj-lt"/>
              </a:rPr>
            </a:br>
            <a:r>
              <a:rPr lang="en-US" sz="3200" b="0" dirty="0">
                <a:latin typeface="+mj-lt"/>
              </a:rPr>
              <a:t>Recommendations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157562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Antivirals, Topical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85851"/>
            <a:ext cx="8458200" cy="3394472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b="1" i="1" dirty="0"/>
              <a:t>PDL Recommendations (preferred products):</a:t>
            </a:r>
          </a:p>
          <a:p>
            <a:pPr marL="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DOCOSANOL OTC (TOPICAL)*</a:t>
            </a:r>
          </a:p>
          <a:p>
            <a:pPr marL="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ZOVIRAX CREAM (TOPICAL) </a:t>
            </a:r>
          </a:p>
          <a:p>
            <a:pPr marL="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ZOVIRAX OINTMENT (TOPICAL)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800" dirty="0"/>
          </a:p>
          <a:p>
            <a:pPr>
              <a:buNone/>
            </a:pPr>
            <a:r>
              <a:rPr lang="en-US" b="1" i="1" dirty="0"/>
              <a:t>Products Moving to Nonpreferred: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ACYCLOVIR OINTMENT (TOPICAL)*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US" sz="2000" dirty="0">
                <a:solidFill>
                  <a:srgbClr val="0C0C0C"/>
                </a:solidFill>
                <a:cs typeface="Arial"/>
              </a:rPr>
              <a:t>Grandfathering - No</a:t>
            </a:r>
            <a:endParaRPr lang="en-US" sz="2000" dirty="0">
              <a:solidFill>
                <a:srgbClr val="0C0C0C"/>
              </a:solidFill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45594-FFE8-4E90-934C-EFF530110A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1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Bone Resorption Suppression and Related Agents</a:t>
            </a:r>
          </a:p>
        </p:txBody>
      </p:sp>
    </p:spTree>
    <p:extLst>
      <p:ext uri="{BB962C8B-B14F-4D97-AF65-F5344CB8AC3E}">
        <p14:creationId xmlns:p14="http://schemas.microsoft.com/office/powerpoint/2010/main" val="330466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Resorption Suppression and Related Agents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6400800" cy="3314700"/>
          </a:xfrm>
        </p:spPr>
        <p:txBody>
          <a:bodyPr/>
          <a:lstStyle/>
          <a:p>
            <a:pPr>
              <a:buNone/>
            </a:pPr>
            <a:r>
              <a:rPr lang="en-US" altLang="en-US" b="1" i="1" dirty="0"/>
              <a:t>PDL Recommendations (preferred products):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ALENDRONATE SOLUTION (ORAL)*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ALENDRONATE TABLETS (ORAL)*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CALCITONIN SALMON (NASAL)*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FORTEO (SUBCUTANE.)* with PA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IBANDRONATE TABLETS (ORAL)*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PROLIA (SUBCUTANE.)* with PA</a:t>
            </a:r>
          </a:p>
          <a:p>
            <a:pPr marL="3429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RALOXIFENE (AG) (ORAL)*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58905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Bronchodilators, Beta Agonist</a:t>
            </a:r>
          </a:p>
        </p:txBody>
      </p:sp>
    </p:spTree>
    <p:extLst>
      <p:ext uri="{BB962C8B-B14F-4D97-AF65-F5344CB8AC3E}">
        <p14:creationId xmlns:p14="http://schemas.microsoft.com/office/powerpoint/2010/main" val="28325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Bronchodilators, Beta Agonist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664" y="792010"/>
            <a:ext cx="4752536" cy="3989539"/>
          </a:xfrm>
        </p:spPr>
        <p:txBody>
          <a:bodyPr/>
          <a:lstStyle/>
          <a:p>
            <a:pPr>
              <a:buNone/>
            </a:pPr>
            <a:r>
              <a:rPr lang="en-US" altLang="en-US" sz="18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C0C0C"/>
                </a:solidFill>
              </a:rPr>
              <a:t>Long-Acting Agents</a:t>
            </a:r>
          </a:p>
          <a:p>
            <a:pPr marL="285750" lvl="1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SEREVENT (INHALATION)*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C0C0C"/>
                </a:solidFill>
              </a:rPr>
              <a:t>Nebulized Agents</a:t>
            </a: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ALBUTEROL NEB SOLN 0.63, 1.25 MG (INHALATION)*</a:t>
            </a: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ALBUTEROL NEB SOLN 100 MG/20 ML (INHALATION)*</a:t>
            </a: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C0C0C"/>
                </a:solidFill>
              </a:rPr>
              <a:t>ALBUTEROL NEB SOLN 0.63, 1.25 MG (AG) (INHALATION)*</a:t>
            </a:r>
            <a:endParaRPr lang="en-US" sz="1600" dirty="0">
              <a:solidFill>
                <a:srgbClr val="0C0C0C"/>
              </a:solidFill>
            </a:endParaRP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ALBUTEROL NEB SOLN 2.5 MG/0.5 ML (INHALATION)*</a:t>
            </a: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ALBUTEROL NEB SOLN 2.5 MG/3 ML (INHALATION)* </a:t>
            </a:r>
          </a:p>
          <a:p>
            <a:pPr lvl="1"/>
            <a:endParaRPr lang="en-US" sz="1600" dirty="0">
              <a:solidFill>
                <a:srgbClr val="0C0C0C"/>
              </a:solidFill>
            </a:endParaRPr>
          </a:p>
          <a:p>
            <a:endParaRPr lang="en-US" altLang="en-US" sz="1400" dirty="0">
              <a:solidFill>
                <a:srgbClr val="000000"/>
              </a:solidFill>
            </a:endParaRPr>
          </a:p>
          <a:p>
            <a:pPr>
              <a:buNone/>
            </a:pPr>
            <a:endParaRPr lang="en-US" alt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DBE6E-709B-4E09-B6E5-CC377DBC49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00600" y="992889"/>
            <a:ext cx="4343400" cy="3636261"/>
          </a:xfrm>
        </p:spPr>
        <p:txBody>
          <a:bodyPr/>
          <a:lstStyle/>
          <a:p>
            <a:r>
              <a:rPr lang="en-US" sz="1600" b="1" dirty="0">
                <a:solidFill>
                  <a:srgbClr val="0C0C0C"/>
                </a:solidFill>
              </a:rPr>
              <a:t>Oral Agents</a:t>
            </a:r>
          </a:p>
          <a:p>
            <a:pPr marL="742950" lvl="2" indent="-342900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ALBUTEROL SYRUP (ORAL)*</a:t>
            </a:r>
          </a:p>
          <a:p>
            <a:r>
              <a:rPr lang="en-US" sz="1600" b="1" dirty="0">
                <a:solidFill>
                  <a:srgbClr val="0C0C0C"/>
                </a:solidFill>
              </a:rPr>
              <a:t>Short-Acting Agents</a:t>
            </a:r>
          </a:p>
          <a:p>
            <a:pPr marL="742950" lvl="2" indent="-342900">
              <a:buSzPct val="700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C0C0C"/>
                </a:solidFill>
              </a:rPr>
              <a:t>ALBUTEROL HFA (PROVENTIL) (AG) (INHALATION)*</a:t>
            </a:r>
          </a:p>
          <a:p>
            <a:pPr marL="742950" lvl="2" indent="-342900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ALBUTEROL HFA (PROAIR) (INHALATION)*</a:t>
            </a:r>
          </a:p>
          <a:p>
            <a:pPr marL="742950" lvl="2" indent="-342900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ALBUTEROL HFA (VENTOLIN) (AG) (INHALATION)*</a:t>
            </a:r>
          </a:p>
          <a:p>
            <a:pPr marL="742950" lvl="2" indent="-342900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ALBUTEROL HFA (PROAIR) (AG) (INHALATION)*</a:t>
            </a:r>
          </a:p>
          <a:p>
            <a:pPr marL="742950" lvl="2" indent="-342900">
              <a:buSzPct val="7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</a:rPr>
              <a:t>ALBUTEROL HFA (PROVENTIL) (INHALATION)*</a:t>
            </a:r>
          </a:p>
        </p:txBody>
      </p:sp>
    </p:spTree>
    <p:extLst>
      <p:ext uri="{BB962C8B-B14F-4D97-AF65-F5344CB8AC3E}">
        <p14:creationId xmlns:p14="http://schemas.microsoft.com/office/powerpoint/2010/main" val="421199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ED92-096F-031B-CB5B-0EB8AFF6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Bronchodilators, Beta Agonist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D60A1-BD64-95AC-7CF5-9A6D02DCC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800" b="1" i="1" dirty="0"/>
              <a:t>Products Moving to Nonpreferred:</a:t>
            </a:r>
          </a:p>
          <a:p>
            <a:r>
              <a:rPr lang="en-US" dirty="0">
                <a:solidFill>
                  <a:srgbClr val="FF0000"/>
                </a:solidFill>
              </a:rPr>
              <a:t>PROAIR HFA (INHALATION)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C0C0C"/>
                </a:solidFill>
                <a:ea typeface="+mn-lt"/>
                <a:cs typeface="+mn-lt"/>
              </a:rPr>
              <a:t>Grandfathering – No 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0458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Colony Stimulating Factors</a:t>
            </a:r>
          </a:p>
        </p:txBody>
      </p:sp>
    </p:spTree>
    <p:extLst>
      <p:ext uri="{BB962C8B-B14F-4D97-AF65-F5344CB8AC3E}">
        <p14:creationId xmlns:p14="http://schemas.microsoft.com/office/powerpoint/2010/main" val="1707383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B87AA-E4E9-4121-E6E3-CB56B8AC1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Colony Stimulating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82FF2-4741-B8C3-67C1-F01398068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047751"/>
            <a:ext cx="4534469" cy="35814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FYLNETRA (SUBCUTANEOUS)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NIVESTYM SYRINGE (SUBCUTANEOUS)*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NIVESTYM VIAL (INJECTION)*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ZIEXTENZO SYRINGE (SUBCUTANEOUS)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4908B-A915-98BD-E1D7-F37E1BB386A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4400" y="1047750"/>
            <a:ext cx="4343400" cy="35814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b="1" i="1" dirty="0"/>
              <a:t>Products Moving to Nonpreferred: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FULPHILA (SUBCUTANEOUS)*</a:t>
            </a:r>
          </a:p>
          <a:p>
            <a:r>
              <a:rPr lang="en-US" sz="2000" dirty="0">
                <a:solidFill>
                  <a:srgbClr val="FF0000"/>
                </a:solidFill>
              </a:rPr>
              <a:t>NEUPOGEN VIAL (INJECTION)*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NEUPOGEN DISP SYRIN (INJECTION)*</a:t>
            </a:r>
          </a:p>
          <a:p>
            <a:r>
              <a:rPr lang="en-US" sz="2000" dirty="0">
                <a:solidFill>
                  <a:srgbClr val="FF0000"/>
                </a:solidFill>
              </a:rPr>
              <a:t>NYVEPRIA (SUBCUTANEOUS)*</a:t>
            </a:r>
          </a:p>
          <a:p>
            <a:r>
              <a:rPr lang="en-US" sz="2000" dirty="0">
                <a:solidFill>
                  <a:srgbClr val="FF0000"/>
                </a:solidFill>
              </a:rPr>
              <a:t>UDENYCA (SUBCUTANEOUS)*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dirty="0">
                <a:solidFill>
                  <a:srgbClr val="0C0C0C"/>
                </a:solidFill>
                <a:ea typeface="+mn-lt"/>
                <a:cs typeface="+mn-lt"/>
              </a:rPr>
              <a:t>Grandfathering - No</a:t>
            </a:r>
            <a:endParaRPr lang="en-US" dirty="0"/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33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Enzyme Replacement, Gaucher Disease</a:t>
            </a:r>
          </a:p>
        </p:txBody>
      </p:sp>
    </p:spTree>
    <p:extLst>
      <p:ext uri="{BB962C8B-B14F-4D97-AF65-F5344CB8AC3E}">
        <p14:creationId xmlns:p14="http://schemas.microsoft.com/office/powerpoint/2010/main" val="2331270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 Replacement, Gaucher Disease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8610600" cy="3200400"/>
          </a:xfrm>
        </p:spPr>
        <p:txBody>
          <a:bodyPr/>
          <a:lstStyle/>
          <a:p>
            <a:pPr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CERDELGA (ORAL)*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CEREZYME 400 UNITS (INTRAVEN)*</a:t>
            </a:r>
            <a:endParaRPr lang="en-US" altLang="en-US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ELELYSO (INTRAVEN)*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MIGLUSTAT (AG)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MIGLUSTAT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VPRIV 400 UNITS (INTRAVEN)*</a:t>
            </a:r>
          </a:p>
          <a:p>
            <a:endParaRPr lang="en-US" sz="2100" dirty="0">
              <a:solidFill>
                <a:srgbClr val="000000"/>
              </a:solidFill>
            </a:endParaRPr>
          </a:p>
          <a:p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4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Committee Recommendations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33400" y="1123950"/>
            <a:ext cx="8382000" cy="3886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 Key: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preferred and remaining preferred are listed in </a:t>
            </a:r>
            <a:r>
              <a:rPr lang="en-US" altLang="en-US" sz="2000" b="1" u="sng" dirty="0">
                <a:solidFill>
                  <a:schemeClr val="tx1">
                    <a:lumMod val="50000"/>
                  </a:schemeClr>
                </a:solidFill>
              </a:rPr>
              <a:t>Black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new, not previously reviewed or non-preferred and recommended to be 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preferred</a:t>
            </a: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 are listed in </a:t>
            </a:r>
            <a:r>
              <a:rPr lang="en-US" altLang="en-US" sz="2000" b="1" u="sng" dirty="0">
                <a:solidFill>
                  <a:srgbClr val="0000FF"/>
                </a:solidFill>
              </a:rPr>
              <a:t>Blue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new, not previously reviewed or preferred and recommended to be 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non-preferred </a:t>
            </a: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are listed in </a:t>
            </a:r>
            <a:r>
              <a:rPr lang="en-US" altLang="en-US" sz="2000" b="1" u="sng" dirty="0">
                <a:solidFill>
                  <a:srgbClr val="FF0000"/>
                </a:solidFill>
              </a:rPr>
              <a:t>Red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included on the AHCCCS approved drug list are noted with an 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asterisk</a:t>
            </a: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 (*)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Classes where grandfathering is recommended will have a notation on the preferred recommendations page</a:t>
            </a:r>
            <a:endParaRPr lang="en-US" altLang="en-US" sz="2000" dirty="0">
              <a:solidFill>
                <a:srgbClr val="0000FF"/>
              </a:solidFill>
            </a:endParaRPr>
          </a:p>
          <a:p>
            <a:endParaRPr lang="en-US" altLang="en-US" sz="2000" b="1" i="1" u="sng" dirty="0">
              <a:solidFill>
                <a:srgbClr val="FF0000"/>
              </a:solidFill>
            </a:endParaRPr>
          </a:p>
          <a:p>
            <a:endParaRPr lang="en-US" altLang="en-US" sz="2000" b="1" i="1" dirty="0">
              <a:solidFill>
                <a:srgbClr val="0000FF"/>
              </a:solidFill>
            </a:endParaRPr>
          </a:p>
          <a:p>
            <a:endParaRPr lang="en-US" alt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pPr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727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Erythropoiesis Stimulating Proteins</a:t>
            </a:r>
          </a:p>
        </p:txBody>
      </p:sp>
    </p:spTree>
    <p:extLst>
      <p:ext uri="{BB962C8B-B14F-4D97-AF65-F5344CB8AC3E}">
        <p14:creationId xmlns:p14="http://schemas.microsoft.com/office/powerpoint/2010/main" val="2485374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Erythropoiesis Stimulating Proteins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69778"/>
            <a:ext cx="5895536" cy="3581400"/>
          </a:xfrm>
        </p:spPr>
        <p:txBody>
          <a:bodyPr/>
          <a:lstStyle/>
          <a:p>
            <a:pPr>
              <a:spcBef>
                <a:spcPts val="336"/>
              </a:spcBef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</a:t>
            </a:r>
            <a:r>
              <a:rPr lang="en-US" altLang="en-US" b="1" i="1" dirty="0"/>
              <a:t>Recommendations (preferred products):</a:t>
            </a:r>
            <a:endParaRPr lang="en-US" sz="2000" dirty="0">
              <a:solidFill>
                <a:srgbClr val="000000"/>
              </a:solidFill>
            </a:endParaRP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ARANESP DISP SYRIN (INJECTION)</a:t>
            </a: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r>
              <a:rPr lang="en-US" sz="2400" dirty="0"/>
              <a:t>EPOGEN (INJECTION)</a:t>
            </a: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r>
              <a:rPr lang="en-US" sz="2400" dirty="0"/>
              <a:t>RETACRIT (INJECTION)*</a:t>
            </a:r>
          </a:p>
          <a:p>
            <a:pPr marL="0" indent="0"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8FFB0D-D445-4AC0-B1D2-6841CFE15C7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047750"/>
            <a:ext cx="4191000" cy="3581400"/>
          </a:xfrm>
        </p:spPr>
        <p:txBody>
          <a:bodyPr/>
          <a:lstStyle/>
          <a:p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0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Hypoglycemics, Alpha-Glucosidase Inhibitors</a:t>
            </a:r>
          </a:p>
        </p:txBody>
      </p:sp>
    </p:spTree>
    <p:extLst>
      <p:ext uri="{BB962C8B-B14F-4D97-AF65-F5344CB8AC3E}">
        <p14:creationId xmlns:p14="http://schemas.microsoft.com/office/powerpoint/2010/main" val="1035478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Hypoglycemics, Alpha-Glucosidase Inhibitors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228600" y="1276350"/>
            <a:ext cx="3810000" cy="33832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36"/>
              </a:spcBef>
              <a:buNone/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6172200" y="1123951"/>
            <a:ext cx="2895600" cy="365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F5B99F3-DD0F-46F7-82E7-66984A22C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075"/>
          </a:xfrm>
        </p:spPr>
        <p:txBody>
          <a:bodyPr/>
          <a:lstStyle/>
          <a:p>
            <a:pPr>
              <a:spcBef>
                <a:spcPts val="336"/>
              </a:spcBef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</a:t>
            </a:r>
            <a:r>
              <a:rPr lang="en-US" altLang="en-US" b="1" i="1" dirty="0"/>
              <a:t>Recommendations (preferred products):</a:t>
            </a:r>
            <a:endParaRPr lang="en-US" sz="2000" dirty="0">
              <a:solidFill>
                <a:srgbClr val="000000"/>
              </a:solidFill>
            </a:endParaRPr>
          </a:p>
          <a:p>
            <a:pPr marL="342900" lvl="1" indent="-342900">
              <a:buSzPct val="70000"/>
              <a:buFont typeface="Arial" panose="020B0604020202020204" pitchFamily="34" charset="0"/>
              <a:buChar char="•"/>
            </a:pPr>
            <a:r>
              <a:rPr lang="en-US" sz="2000" dirty="0"/>
              <a:t>ACARBOSE (ORAL)*</a:t>
            </a:r>
          </a:p>
          <a:p>
            <a:pPr marL="0" indent="0"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92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Hypoglycemics, </a:t>
            </a:r>
            <a:r>
              <a:rPr lang="en-US" i="1" dirty="0" err="1"/>
              <a:t>Metformins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61187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Hypoglycemics, </a:t>
            </a:r>
            <a:r>
              <a:rPr lang="en-US" dirty="0" err="1"/>
              <a:t>Metformins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200400"/>
          </a:xfrm>
        </p:spPr>
        <p:txBody>
          <a:bodyPr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GLYBURIDE-METFORMIN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METFORMIN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METFORMIN ER (GLUCOPHAGE XR) (ORAL)*</a:t>
            </a:r>
          </a:p>
          <a:p>
            <a:endParaRPr lang="en-US" alt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24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>
                <a:latin typeface="Calibri" panose="020F0502020204030204" pitchFamily="34" charset="0"/>
              </a:rPr>
              <a:t>Hypoglycemics, SGLT2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76800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759711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Hypoglycemics, SGLT2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95350"/>
            <a:ext cx="8610600" cy="3733800"/>
          </a:xfrm>
        </p:spPr>
        <p:txBody>
          <a:bodyPr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</a:t>
            </a:r>
            <a:r>
              <a:rPr lang="en-US" altLang="en-US" b="1" i="1" dirty="0"/>
              <a:t>p</a:t>
            </a: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roducts)</a:t>
            </a:r>
            <a:r>
              <a:rPr lang="en-US" altLang="en-US" b="1" i="1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FARXIGA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INVOKANA (ORAL)*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INVOKAMET (ORAL)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JARDIANCE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SYNJARDY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XIGDUO XR (ORAL)</a:t>
            </a:r>
          </a:p>
          <a:p>
            <a:pPr marL="0" indent="0"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71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>
                <a:latin typeface="Calibri" panose="020F0502020204030204" pitchFamily="34" charset="0"/>
              </a:rPr>
              <a:t>Immune Globulins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08586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454911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Immune Globulins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59055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</a:t>
            </a:r>
            <a:r>
              <a:rPr lang="en-US" altLang="en-US" b="1" i="1" dirty="0"/>
              <a:t>p</a:t>
            </a: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roducts)</a:t>
            </a:r>
            <a:r>
              <a:rPr lang="en-US" altLang="en-US" b="1" i="1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</a:rPr>
              <a:t>BIVIGAM (INTRAVEN)*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FLEBOGAMMA DIF (INTRAVEN)*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GAMMAGARD LIQUID (INJECTION)*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GAMMAGARD S-D (INTRAVEN)*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GAMMAKED (INTRAVEN)*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GAMUNEX-C (INJECTION)*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HIZENTRA VIAL (SUBCUT.)*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HIZENTRA SYRINGE (SUBCUTANEOUS) 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</a:rPr>
              <a:t>OCTAGAM (INTRAVEN)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PRIVIGEN (INTRAVEN) 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</a:rPr>
              <a:t>XEMBIFY (SUBCUTANEOUS)</a:t>
            </a:r>
          </a:p>
          <a:p>
            <a:pPr marL="0" lvl="1" indent="0">
              <a:buNone/>
            </a:pPr>
            <a:endParaRPr lang="en-US" sz="2000" dirty="0"/>
          </a:p>
          <a:p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5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Androgenic Agents</a:t>
            </a:r>
          </a:p>
        </p:txBody>
      </p:sp>
    </p:spTree>
    <p:extLst>
      <p:ext uri="{BB962C8B-B14F-4D97-AF65-F5344CB8AC3E}">
        <p14:creationId xmlns:p14="http://schemas.microsoft.com/office/powerpoint/2010/main" val="2491239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>
                <a:latin typeface="Calibri" panose="020F0502020204030204" pitchFamily="34" charset="0"/>
              </a:rPr>
              <a:t>Oncology, Oral - Hematologic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10265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759711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Oncology, Oral - Hematologic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95350"/>
            <a:ext cx="8610600" cy="3733800"/>
          </a:xfrm>
        </p:spPr>
        <p:txBody>
          <a:bodyPr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</a:t>
            </a:r>
            <a:r>
              <a:rPr lang="en-US" altLang="en-US" b="1" i="1" dirty="0"/>
              <a:t>p</a:t>
            </a: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roducts)</a:t>
            </a:r>
            <a:r>
              <a:rPr lang="en-US" altLang="en-US" b="1" i="1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ALKERAN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GLEEVEC (ORAL)*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HYDROXYUREA (ORAL) 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MATULANE (ORAL) 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MERCAPTOPURINE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TRETINOIN (ORAL) 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  <a:p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31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>
                <a:latin typeface="Calibri" panose="020F0502020204030204" pitchFamily="34" charset="0"/>
              </a:rPr>
              <a:t>Ophthalmics, Anti-Inflammatory/</a:t>
            </a:r>
            <a:r>
              <a:rPr lang="en-US" i="1" dirty="0" err="1">
                <a:latin typeface="Calibri" panose="020F0502020204030204" pitchFamily="34" charset="0"/>
              </a:rPr>
              <a:t>Immunommodulator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95821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759711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Ophthalmics, Anti-Inflammatory/Immunomodulator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8610600" cy="3505200"/>
          </a:xfrm>
        </p:spPr>
        <p:txBody>
          <a:bodyPr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</a:t>
            </a:r>
            <a:r>
              <a:rPr lang="en-US" altLang="en-US" b="1" i="1" dirty="0"/>
              <a:t>p</a:t>
            </a: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roducts)</a:t>
            </a:r>
            <a:r>
              <a:rPr lang="en-US" altLang="en-US" b="1" i="1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RESTASIS (OPHTHALMIC)*</a:t>
            </a:r>
          </a:p>
          <a:p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27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>
                <a:latin typeface="Calibri" panose="020F0502020204030204" pitchFamily="34" charset="0"/>
              </a:rPr>
              <a:t>Otic Antibiotics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46724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75971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Otic Antibiotics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95350"/>
            <a:ext cx="8610600" cy="3733800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</a:t>
            </a:r>
            <a:r>
              <a:rPr lang="en-US" altLang="en-US" b="1" i="1" dirty="0"/>
              <a:t>p</a:t>
            </a: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roducts)</a:t>
            </a:r>
            <a:r>
              <a:rPr lang="en-US" altLang="en-US" b="1" i="1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  <a:cs typeface="Arial"/>
              </a:rPr>
              <a:t>CIPRO HC (OTIC)*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CIPRODEX (OTIC)*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CIPROFLOXACIN (OTIC)*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NEOMYCIN/POLYMYXIN/HC SOLN/SUSP (OTIC)*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NEOMYCIN/POLYMYXIN/HC SOLN/SUSP AG (OTIC)*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OFLOXACIN (OTIC)*</a:t>
            </a:r>
          </a:p>
          <a:p>
            <a:pPr marL="0" indent="0"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3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>
                <a:latin typeface="Calibri" panose="020F0502020204030204" pitchFamily="34" charset="0"/>
              </a:rPr>
              <a:t>PAH Agents, Oral and Inhaled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69277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4F90-4982-8CAD-5468-8A2B891B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PAH Agents, Oral and Inhaled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78577-847B-C49B-AF17-16F2E2556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</a:t>
            </a:r>
            <a:r>
              <a:rPr lang="en-US" altLang="en-US" b="1" i="1" dirty="0"/>
              <a:t>p</a:t>
            </a: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roducts)</a:t>
            </a:r>
            <a:r>
              <a:rPr lang="en-US" altLang="en-US" b="1" i="1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ADCIRCA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AMBRISENTAN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BOSENTAN TABLET (AG)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BOSENTAN TABLET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REVATIO SUSPENSION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SILDENAFIL TABLET (ORAL)*</a:t>
            </a:r>
          </a:p>
          <a:p>
            <a:pPr marL="342900" lvl="1" indent="-342900">
              <a:buChar char="•"/>
            </a:pPr>
            <a:r>
              <a:rPr lang="en-US" sz="2000">
                <a:cs typeface="Arial"/>
              </a:rPr>
              <a:t>SILDENAFIL SUSPENSION </a:t>
            </a:r>
            <a:r>
              <a:rPr lang="en-US" sz="2000" dirty="0">
                <a:cs typeface="Arial"/>
              </a:rPr>
              <a:t>(ORAL)*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CC9EB-6D24-55BA-4794-5A451A945D1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67664" y="1047750"/>
            <a:ext cx="4600136" cy="35814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b="1" i="1" dirty="0"/>
              <a:t>Products Moving to Nonpreferred: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LETAIRIS (ORAL)*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SILDENAFIL SUSPENSION (AG) (ORAL)*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TRACLEER TABLET (ORAL)*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C0C0C"/>
                </a:solidFill>
                <a:ea typeface="+mn-lt"/>
                <a:cs typeface="+mn-lt"/>
              </a:rPr>
              <a:t>Grandfathering -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59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>
                <a:latin typeface="Calibri" panose="020F0502020204030204" pitchFamily="34" charset="0"/>
              </a:rPr>
              <a:t>Thrombopoiesis Stimulating Proteins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99259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75971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Thrombopoiesis Stimulating Proteins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95350"/>
            <a:ext cx="8610600" cy="3733800"/>
          </a:xfrm>
        </p:spPr>
        <p:txBody>
          <a:bodyPr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</a:t>
            </a:r>
            <a:r>
              <a:rPr lang="en-US" altLang="en-US" b="1" i="1" dirty="0"/>
              <a:t>p</a:t>
            </a: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roducts)</a:t>
            </a:r>
            <a:r>
              <a:rPr lang="en-US" altLang="en-US" b="1" i="1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NPLATE (SUB-Q)*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PROMACTA TABLET (ORAL)* </a:t>
            </a:r>
          </a:p>
          <a:p>
            <a:pPr marL="0" indent="0"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5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Androgenic Agents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47751"/>
            <a:ext cx="7010400" cy="3581400"/>
          </a:xfrm>
        </p:spPr>
        <p:txBody>
          <a:bodyPr lIns="91440" tIns="45720" rIns="91440" bIns="45720" anchor="t"/>
          <a:lstStyle/>
          <a:p>
            <a:pPr>
              <a:spcBef>
                <a:spcPts val="336"/>
              </a:spcBef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  <a:endParaRPr lang="en-US" dirty="0">
              <a:solidFill>
                <a:srgbClr val="0C0C0C"/>
              </a:solidFill>
            </a:endParaRPr>
          </a:p>
          <a:p>
            <a:r>
              <a:rPr lang="en-US" sz="2000" dirty="0">
                <a:solidFill>
                  <a:srgbClr val="0C0C0C"/>
                </a:solidFill>
              </a:rPr>
              <a:t>ANDRODERM (TRANSDERM)*</a:t>
            </a:r>
          </a:p>
          <a:p>
            <a:r>
              <a:rPr lang="en-US" sz="2000" dirty="0">
                <a:solidFill>
                  <a:srgbClr val="0C0C0C"/>
                </a:solidFill>
              </a:rPr>
              <a:t>ANDROGEL GEL PUMP (TRANSDERM)*</a:t>
            </a:r>
          </a:p>
          <a:p>
            <a:r>
              <a:rPr lang="en-US" sz="2000" dirty="0">
                <a:solidFill>
                  <a:srgbClr val="0C0C0C"/>
                </a:solidFill>
                <a:cs typeface="Arial"/>
              </a:rPr>
              <a:t>ANDROGEL GEL PACKET (TRANSDERM)</a:t>
            </a:r>
            <a:endParaRPr lang="en-US" sz="2000" dirty="0">
              <a:solidFill>
                <a:srgbClr val="0C0C0C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TESTOSTERONE GEL PACKET (AG) (VOGELXO) (TRANSDERM)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33800" y="1028701"/>
            <a:ext cx="7010400" cy="37373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726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>
                <a:latin typeface="Calibri" panose="020F0502020204030204" pitchFamily="34" charset="0"/>
              </a:rPr>
              <a:t>Ulcerative Colitis Agents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52677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75971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Ulcerative Colitis Agents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95350"/>
            <a:ext cx="8610600" cy="3733800"/>
          </a:xfrm>
        </p:spPr>
        <p:txBody>
          <a:bodyPr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</a:t>
            </a:r>
            <a:r>
              <a:rPr lang="en-US" altLang="en-US" b="1" i="1" dirty="0"/>
              <a:t>p</a:t>
            </a: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roducts)</a:t>
            </a:r>
            <a:r>
              <a:rPr lang="en-US" altLang="en-US" b="1" i="1" dirty="0"/>
              <a:t>: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APRISO (ORAL) *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</a:rPr>
              <a:t>ASACOL HD (ORAL)*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CANASA (RECTAL) *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DELZICOL (ORAL) *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LIALDA (ORAL) *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PENTASA (ORAL)*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SFROWASA (RECTAL) *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SULFASALAZINE (AG) (ORAL)*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SULFASALAZINE (ORAL)*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SULFASALAZINE DR (AG) (ORAL)</a:t>
            </a:r>
          </a:p>
          <a:p>
            <a:pPr marL="0" indent="0"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09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New Drugs</a:t>
            </a:r>
          </a:p>
        </p:txBody>
      </p:sp>
    </p:spTree>
    <p:extLst>
      <p:ext uri="{BB962C8B-B14F-4D97-AF65-F5344CB8AC3E}">
        <p14:creationId xmlns:p14="http://schemas.microsoft.com/office/powerpoint/2010/main" val="1534142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Drug Recommendations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2889"/>
            <a:ext cx="8229600" cy="3449333"/>
          </a:xfrm>
        </p:spPr>
        <p:txBody>
          <a:bodyPr lIns="91440" tIns="45720" rIns="91440" bIns="45720" anchor="t"/>
          <a:lstStyle/>
          <a:p>
            <a:endParaRPr lang="en-US" sz="1400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20202"/>
                </a:solidFill>
                <a:effectLst/>
                <a:ea typeface="Calibri" panose="020F0502020204030204" pitchFamily="34" charset="0"/>
              </a:rPr>
              <a:t>Sotyktu </a:t>
            </a:r>
            <a:r>
              <a:rPr lang="en-US" dirty="0">
                <a:solidFill>
                  <a:srgbClr val="020202"/>
                </a:solidFill>
              </a:rPr>
              <a:t>(</a:t>
            </a:r>
            <a:r>
              <a:rPr lang="en-US" dirty="0">
                <a:solidFill>
                  <a:srgbClr val="020202"/>
                </a:solidFill>
                <a:cs typeface="Calibri" panose="020F0502020204030204" pitchFamily="34" charset="0"/>
              </a:rPr>
              <a:t>d</a:t>
            </a:r>
            <a:r>
              <a:rPr lang="en-US" dirty="0">
                <a:solidFill>
                  <a:srgbClr val="02020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eucravacitinib</a:t>
            </a:r>
            <a:r>
              <a:rPr lang="en-US" dirty="0">
                <a:solidFill>
                  <a:srgbClr val="020202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- Recommended Nonpreferred</a:t>
            </a:r>
          </a:p>
          <a:p>
            <a:r>
              <a:rPr lang="en-US" dirty="0">
                <a:solidFill>
                  <a:srgbClr val="020202"/>
                </a:solidFill>
                <a:effectLst/>
                <a:ea typeface="Calibri" panose="020F0502020204030204" pitchFamily="34" charset="0"/>
              </a:rPr>
              <a:t>Rolvedon</a:t>
            </a:r>
            <a:r>
              <a:rPr lang="en-US" dirty="0">
                <a:solidFill>
                  <a:srgbClr val="020202"/>
                </a:solidFill>
              </a:rPr>
              <a:t> (</a:t>
            </a:r>
            <a:r>
              <a:rPr lang="en-US" dirty="0">
                <a:solidFill>
                  <a:srgbClr val="020202"/>
                </a:solidFill>
                <a:cs typeface="Calibri" panose="020F0502020204030204" pitchFamily="34" charset="0"/>
              </a:rPr>
              <a:t>e</a:t>
            </a:r>
            <a:r>
              <a:rPr lang="en-US" dirty="0">
                <a:solidFill>
                  <a:srgbClr val="02020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flapegrastim-xnst</a:t>
            </a:r>
            <a:r>
              <a:rPr lang="en-US" dirty="0">
                <a:solidFill>
                  <a:srgbClr val="020202"/>
                </a:solidFill>
              </a:rPr>
              <a:t>) </a:t>
            </a:r>
            <a:r>
              <a:rPr lang="en-US" dirty="0">
                <a:solidFill>
                  <a:srgbClr val="000000"/>
                </a:solidFill>
              </a:rPr>
              <a:t>- Recommended Nonpreferred</a:t>
            </a:r>
          </a:p>
          <a:p>
            <a:r>
              <a:rPr lang="en-US" dirty="0" err="1">
                <a:solidFill>
                  <a:srgbClr val="020202"/>
                </a:solidFill>
                <a:effectLst/>
                <a:ea typeface="Calibri" panose="020F0502020204030204" pitchFamily="34" charset="0"/>
                <a:cs typeface="Arial"/>
              </a:rPr>
              <a:t>Sunlenca</a:t>
            </a:r>
            <a:r>
              <a:rPr lang="en-US" dirty="0">
                <a:solidFill>
                  <a:srgbClr val="020202"/>
                </a:solidFill>
                <a:cs typeface="Arial"/>
              </a:rPr>
              <a:t> (</a:t>
            </a:r>
            <a:r>
              <a:rPr lang="en-US" dirty="0" err="1">
                <a:solidFill>
                  <a:srgbClr val="020202"/>
                </a:solidFill>
                <a:cs typeface="Arial"/>
              </a:rPr>
              <a:t>l</a:t>
            </a:r>
            <a:r>
              <a:rPr lang="en-US" dirty="0" err="1">
                <a:solidFill>
                  <a:srgbClr val="020202"/>
                </a:solidFill>
                <a:effectLst/>
                <a:ea typeface="Calibri" panose="020F0502020204030204" pitchFamily="34" charset="0"/>
                <a:cs typeface="Arial"/>
              </a:rPr>
              <a:t>enacapavir</a:t>
            </a:r>
            <a:r>
              <a:rPr lang="en-US" dirty="0">
                <a:solidFill>
                  <a:srgbClr val="020202"/>
                </a:solidFill>
                <a:cs typeface="Arial"/>
              </a:rPr>
              <a:t>) </a:t>
            </a:r>
            <a:r>
              <a:rPr lang="en-US" dirty="0">
                <a:solidFill>
                  <a:srgbClr val="000000"/>
                </a:solidFill>
                <a:cs typeface="Arial"/>
              </a:rPr>
              <a:t>- Recommended Nonpreferred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43450" y="1276350"/>
            <a:ext cx="3733800" cy="32801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8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Antidepressants, Other</a:t>
            </a:r>
          </a:p>
        </p:txBody>
      </p:sp>
    </p:spTree>
    <p:extLst>
      <p:ext uri="{BB962C8B-B14F-4D97-AF65-F5344CB8AC3E}">
        <p14:creationId xmlns:p14="http://schemas.microsoft.com/office/powerpoint/2010/main" val="201998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Antidepressants, Other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8458200" cy="3207071"/>
          </a:xfrm>
        </p:spPr>
        <p:txBody>
          <a:bodyPr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BUPROPION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BUPROPION SR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BUPROPION XL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MIRTAZAPINE TABLET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MIRTAZAPINE ODT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SPRAVATO (NASAL) 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TRAZODONE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VENLAFAXINE ER CAPSULES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VENLAFAXINE (ORAL)*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lvl="1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33800" y="1371601"/>
            <a:ext cx="7010400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0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Antidepressants, SSRI</a:t>
            </a:r>
          </a:p>
        </p:txBody>
      </p:sp>
    </p:spTree>
    <p:extLst>
      <p:ext uri="{BB962C8B-B14F-4D97-AF65-F5344CB8AC3E}">
        <p14:creationId xmlns:p14="http://schemas.microsoft.com/office/powerpoint/2010/main" val="245395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Antidepressants, SSRI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39428"/>
            <a:ext cx="8458200" cy="3108722"/>
          </a:xfrm>
        </p:spPr>
        <p:txBody>
          <a:bodyPr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CITALOPRAM SOLUTION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CITALOPRAM TABLET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ESCITALOPRAM TABLET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FLUOXETINE CAPSULE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FLUOXETINE SOLUTION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FLUVOXAMINE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PAROXETINE TABLET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SERTRALINE CONC (ORAL)*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SERTRALINE TABLET (ORAL)*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33800" y="1371601"/>
            <a:ext cx="7010400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1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Antivirals, Topical</a:t>
            </a:r>
          </a:p>
        </p:txBody>
      </p:sp>
    </p:spTree>
    <p:extLst>
      <p:ext uri="{BB962C8B-B14F-4D97-AF65-F5344CB8AC3E}">
        <p14:creationId xmlns:p14="http://schemas.microsoft.com/office/powerpoint/2010/main" val="2711316281"/>
      </p:ext>
    </p:extLst>
  </p:cSld>
  <p:clrMapOvr>
    <a:masterClrMapping/>
  </p:clrMapOvr>
</p:sld>
</file>

<file path=ppt/theme/theme1.xml><?xml version="1.0" encoding="utf-8"?>
<a:theme xmlns:a="http://schemas.openxmlformats.org/drawingml/2006/main" name="AHCCCS-WIDE SCREEN-HD-TV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20AHCCCSPowerPointTemplate">
  <a:themeElements>
    <a:clrScheme name="Custom 35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3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CB2E9DD614A43A66932E7A29982D5" ma:contentTypeVersion="6" ma:contentTypeDescription="Create a new document." ma:contentTypeScope="" ma:versionID="9bbcea54f967b67a3b0e96284f7b591f">
  <xsd:schema xmlns:xsd="http://www.w3.org/2001/XMLSchema" xmlns:xs="http://www.w3.org/2001/XMLSchema" xmlns:p="http://schemas.microsoft.com/office/2006/metadata/properties" xmlns:ns2="5539627f-a073-49ae-920d-28f8649be131" xmlns:ns3="898c3d9e-a56e-434b-bb6a-7c6f06128eeb" targetNamespace="http://schemas.microsoft.com/office/2006/metadata/properties" ma:root="true" ma:fieldsID="df60e59b68268edf99fe0426825add54" ns2:_="" ns3:_="">
    <xsd:import namespace="5539627f-a073-49ae-920d-28f8649be131"/>
    <xsd:import namespace="898c3d9e-a56e-434b-bb6a-7c6f06128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9627f-a073-49ae-920d-28f8649be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c3d9e-a56e-434b-bb6a-7c6f06128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5ED069-7549-4A69-A81A-19C5EF6911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39627f-a073-49ae-920d-28f8649be131"/>
    <ds:schemaRef ds:uri="898c3d9e-a56e-434b-bb6a-7c6f06128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339A6C-7D8A-43A0-A571-4B191075D732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1DF55F-FA5E-46E1-BCD3-8FDDF33E70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AHCCCS-WIDE SCREEN-HD-TV</Template>
  <TotalTime>4613</TotalTime>
  <Words>1257</Words>
  <Application>Microsoft Office PowerPoint</Application>
  <PresentationFormat>On-screen Show (16:9)</PresentationFormat>
  <Paragraphs>249</Paragraphs>
  <Slides>43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AHCCCS-WIDE SCREEN-HD-TV</vt:lpstr>
      <vt:lpstr>2020AHCCCSPowerPointTemplate</vt:lpstr>
      <vt:lpstr>PowerPoint Presentation</vt:lpstr>
      <vt:lpstr>Committee Recommendations</vt:lpstr>
      <vt:lpstr>P&amp;T Public Class Vote: Androgenic Agents</vt:lpstr>
      <vt:lpstr>Androgenic Agents</vt:lpstr>
      <vt:lpstr>P&amp;T Public Class Vote: Antidepressants, Other</vt:lpstr>
      <vt:lpstr>Antidepressants, Other</vt:lpstr>
      <vt:lpstr>P&amp;T Public Class Vote:  Antidepressants, SSRI</vt:lpstr>
      <vt:lpstr>Antidepressants, SSRI</vt:lpstr>
      <vt:lpstr>P&amp;T Public Class Vote:  Antivirals, Topical</vt:lpstr>
      <vt:lpstr>Antivirals, Topical</vt:lpstr>
      <vt:lpstr>P&amp;T Public Class Vote:  Bone Resorption Suppression and Related Agents</vt:lpstr>
      <vt:lpstr>Bone Resorption Suppression and Related Agents</vt:lpstr>
      <vt:lpstr>P&amp;T Public Class Vote:  Bronchodilators, Beta Agonist</vt:lpstr>
      <vt:lpstr>Bronchodilators, Beta Agonist</vt:lpstr>
      <vt:lpstr>Bronchodilators, Beta Agonist</vt:lpstr>
      <vt:lpstr>P&amp;T Public Class Vote:  Colony Stimulating Factors</vt:lpstr>
      <vt:lpstr>Colony Stimulating Factors</vt:lpstr>
      <vt:lpstr>P&amp;T Public Class Vote:  Enzyme Replacement, Gaucher Disease</vt:lpstr>
      <vt:lpstr>Enzyme Replacement, Gaucher Disease</vt:lpstr>
      <vt:lpstr>P&amp;T Public Class Vote:  Erythropoiesis Stimulating Proteins</vt:lpstr>
      <vt:lpstr>Erythropoiesis Stimulating Proteins</vt:lpstr>
      <vt:lpstr>P&amp;T Public Class Vote:  Hypoglycemics, Alpha-Glucosidase Inhibitors</vt:lpstr>
      <vt:lpstr>Hypoglycemics, Alpha-Glucosidase Inhibitors</vt:lpstr>
      <vt:lpstr>P&amp;T Public Class Vote:  Hypoglycemics, Metformins</vt:lpstr>
      <vt:lpstr>Hypoglycemics, Metformins</vt:lpstr>
      <vt:lpstr>P&amp;T Public Class Vote:  Hypoglycemics, SGLT2</vt:lpstr>
      <vt:lpstr>Hypoglycemics, SGLT2</vt:lpstr>
      <vt:lpstr>P&amp;T Public Class Vote:  Immune Globulins</vt:lpstr>
      <vt:lpstr>Immune Globulins</vt:lpstr>
      <vt:lpstr>P&amp;T Public Class Vote:  Oncology, Oral - Hematologic</vt:lpstr>
      <vt:lpstr>Oncology, Oral - Hematologic</vt:lpstr>
      <vt:lpstr>P&amp;T Public Class Vote:  Ophthalmics, Anti-Inflammatory/Immunommodulator</vt:lpstr>
      <vt:lpstr>Ophthalmics, Anti-Inflammatory/Immunomodulator</vt:lpstr>
      <vt:lpstr>P&amp;T Public Class Vote:  Otic Antibiotics</vt:lpstr>
      <vt:lpstr>Otic Antibiotics</vt:lpstr>
      <vt:lpstr>P&amp;T Public Class Vote:  PAH Agents, Oral and Inhaled</vt:lpstr>
      <vt:lpstr>PAH Agents, Oral and Inhaled</vt:lpstr>
      <vt:lpstr>P&amp;T Public Class Vote:  Thrombopoiesis Stimulating Proteins</vt:lpstr>
      <vt:lpstr>Thrombopoiesis Stimulating Proteins</vt:lpstr>
      <vt:lpstr>P&amp;T Public Class Vote:  Ulcerative Colitis Agents</vt:lpstr>
      <vt:lpstr>Ulcerative Colitis Agents</vt:lpstr>
      <vt:lpstr>P&amp;T Public Class Vote: New Drugs</vt:lpstr>
      <vt:lpstr>New Drug Recommendations </vt:lpstr>
    </vt:vector>
  </TitlesOfParts>
  <Company>Arizona AHCCCS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Prole</dc:creator>
  <cp:lastModifiedBy>Douiki, Hind (MRx)</cp:lastModifiedBy>
  <cp:revision>78</cp:revision>
  <cp:lastPrinted>2020-10-14T02:19:20Z</cp:lastPrinted>
  <dcterms:created xsi:type="dcterms:W3CDTF">2019-07-24T22:05:43Z</dcterms:created>
  <dcterms:modified xsi:type="dcterms:W3CDTF">2023-01-25T23:01:31Z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0x010100F11CB2E9DD614A43A66932E7A29982D5</vt:lpwstr>
  </property>
  <property fmtid="{D5CDD505-2E9C-101B-9397-08002B2CF9AE}" pid="3" name="MSIP_Label_8be07fcc-3295-428b-88ad-2394f5c2a736_Enabled">
    <vt:lpwstr>true</vt:lpwstr>
  </property>
  <property fmtid="{D5CDD505-2E9C-101B-9397-08002B2CF9AE}" pid="4" name="MSIP_Label_8be07fcc-3295-428b-88ad-2394f5c2a736_SetDate">
    <vt:lpwstr>2020-10-05T04:12:01Z</vt:lpwstr>
  </property>
  <property fmtid="{D5CDD505-2E9C-101B-9397-08002B2CF9AE}" pid="5" name="MSIP_Label_8be07fcc-3295-428b-88ad-2394f5c2a736_Method">
    <vt:lpwstr>Standard</vt:lpwstr>
  </property>
  <property fmtid="{D5CDD505-2E9C-101B-9397-08002B2CF9AE}" pid="6" name="MSIP_Label_8be07fcc-3295-428b-88ad-2394f5c2a736_Name">
    <vt:lpwstr>Business Use</vt:lpwstr>
  </property>
  <property fmtid="{D5CDD505-2E9C-101B-9397-08002B2CF9AE}" pid="7" name="MSIP_Label_8be07fcc-3295-428b-88ad-2394f5c2a736_SiteId">
    <vt:lpwstr>a9df4fcb-7f39-49f4-9d70-1ee81b27a772</vt:lpwstr>
  </property>
  <property fmtid="{D5CDD505-2E9C-101B-9397-08002B2CF9AE}" pid="8" name="MSIP_Label_8be07fcc-3295-428b-88ad-2394f5c2a736_ActionId">
    <vt:lpwstr>370b6150-145d-4c71-aa08-606556bfb0fc</vt:lpwstr>
  </property>
  <property fmtid="{D5CDD505-2E9C-101B-9397-08002B2CF9AE}" pid="9" name="MSIP_Label_8be07fcc-3295-428b-88ad-2394f5c2a736_ContentBits">
    <vt:lpwstr>0</vt:lpwstr>
  </property>
</Properties>
</file>