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handoutMasterIdLst>
    <p:handoutMasterId r:id="rId25"/>
  </p:handoutMasterIdLst>
  <p:sldIdLst>
    <p:sldId id="392" r:id="rId2"/>
    <p:sldId id="437" r:id="rId3"/>
    <p:sldId id="441" r:id="rId4"/>
    <p:sldId id="423" r:id="rId5"/>
    <p:sldId id="438" r:id="rId6"/>
    <p:sldId id="439" r:id="rId7"/>
    <p:sldId id="440" r:id="rId8"/>
    <p:sldId id="449" r:id="rId9"/>
    <p:sldId id="448" r:id="rId10"/>
    <p:sldId id="442" r:id="rId11"/>
    <p:sldId id="399" r:id="rId12"/>
    <p:sldId id="411" r:id="rId13"/>
    <p:sldId id="412" r:id="rId14"/>
    <p:sldId id="418" r:id="rId15"/>
    <p:sldId id="424" r:id="rId16"/>
    <p:sldId id="407" r:id="rId17"/>
    <p:sldId id="428" r:id="rId18"/>
    <p:sldId id="443" r:id="rId19"/>
    <p:sldId id="444" r:id="rId20"/>
    <p:sldId id="445" r:id="rId21"/>
    <p:sldId id="446" r:id="rId22"/>
    <p:sldId id="447" r:id="rId23"/>
  </p:sldIdLst>
  <p:sldSz cx="9144000" cy="6858000" type="screen4x3"/>
  <p:notesSz cx="7010400" cy="9296400"/>
  <p:embeddedFontLst>
    <p:embeddedFont>
      <p:font typeface="Palatino Linotype" pitchFamily="18" charset="0"/>
      <p:regular r:id="rId26"/>
      <p:bold r:id="rId27"/>
      <p:italic r:id="rId28"/>
      <p:boldItalic r:id="rId29"/>
    </p:embeddedFont>
    <p:embeddedFont>
      <p:font typeface="Arial Narrow" pitchFamily="34" charset="0"/>
      <p:regular r:id="rId30"/>
      <p:bold r:id="rId31"/>
      <p:italic r:id="rId32"/>
      <p:boldItalic r:id="rId33"/>
    </p:embeddedFont>
  </p:embeddedFontLst>
  <p:defaultTextStyle>
    <a:defPPr>
      <a:defRPr lang="en-US"/>
    </a:defPPr>
    <a:lvl1pPr algn="l" rtl="0" fontAlgn="base">
      <a:spcBef>
        <a:spcPct val="0"/>
      </a:spcBef>
      <a:spcAft>
        <a:spcPct val="0"/>
      </a:spcAft>
      <a:defRPr kern="1200">
        <a:solidFill>
          <a:schemeClr val="tx1"/>
        </a:solidFill>
        <a:latin typeface="Palatino Linotype" pitchFamily="18" charset="0"/>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B8B410"/>
    <a:srgbClr val="8AEF03"/>
    <a:srgbClr val="C6E703"/>
    <a:srgbClr val="336FB7"/>
    <a:srgbClr val="FFFF99"/>
    <a:srgbClr val="305EBA"/>
    <a:srgbClr val="F5B20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4628" autoAdjust="0"/>
  </p:normalViewPr>
  <p:slideViewPr>
    <p:cSldViewPr snapToGrid="0" snapToObjects="1">
      <p:cViewPr varScale="1">
        <p:scale>
          <a:sx n="69" d="100"/>
          <a:sy n="69" d="100"/>
        </p:scale>
        <p:origin x="-402" y="-90"/>
      </p:cViewPr>
      <p:guideLst>
        <p:guide orient="horz" pos="2160"/>
        <p:guide pos="2880"/>
        <p:guide pos="237"/>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gvolk\Local%20Settings\Temporary%20Internet%20Files\Content.Outlook\4BZKLESR\IL_RW_CORRELATION%20-%201%2025%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pPr>
            <a:r>
              <a:rPr lang="en-US" sz="1000" dirty="0"/>
              <a:t>Top 50 Illinois Medicaid APR-DRGs By Total Claim Volume</a:t>
            </a:r>
          </a:p>
          <a:p>
            <a:pPr>
              <a:defRPr sz="1200"/>
            </a:pPr>
            <a:r>
              <a:rPr lang="en-US" sz="1000" dirty="0"/>
              <a:t>(Based on SFY 2009 Inpatient Claim</a:t>
            </a:r>
            <a:r>
              <a:rPr lang="en-US" sz="1000" baseline="0" dirty="0"/>
              <a:t> Cost With Provider Tax</a:t>
            </a:r>
            <a:r>
              <a:rPr lang="en-US" sz="1000" dirty="0"/>
              <a:t>)</a:t>
            </a:r>
          </a:p>
          <a:p>
            <a:pPr>
              <a:defRPr sz="1200"/>
            </a:pPr>
            <a:r>
              <a:rPr lang="en-US" sz="1000" dirty="0"/>
              <a:t>Relative Weight Comparison</a:t>
            </a:r>
          </a:p>
        </c:rich>
      </c:tx>
      <c:layout>
        <c:manualLayout>
          <c:xMode val="edge"/>
          <c:yMode val="edge"/>
          <c:x val="0.24899646844633655"/>
          <c:y val="3.1682975133627431E-2"/>
        </c:manualLayout>
      </c:layout>
    </c:title>
    <c:plotArea>
      <c:layout>
        <c:manualLayout>
          <c:layoutTarget val="inner"/>
          <c:xMode val="edge"/>
          <c:yMode val="edge"/>
          <c:x val="0.16159855440914592"/>
          <c:y val="0.15900442650618374"/>
          <c:w val="0.79134727015805872"/>
          <c:h val="0.71138008530183727"/>
        </c:manualLayout>
      </c:layout>
      <c:scatterChart>
        <c:scatterStyle val="lineMarker"/>
        <c:ser>
          <c:idx val="0"/>
          <c:order val="0"/>
          <c:tx>
            <c:strRef>
              <c:f>'W TAX - TOT CLAIMS  - ACUTE'!$C$42</c:f>
              <c:strCache>
                <c:ptCount val="1"/>
                <c:pt idx="0">
                  <c:v>3M Adjusted Relative Weight</c:v>
                </c:pt>
              </c:strCache>
            </c:strRef>
          </c:tx>
          <c:spPr>
            <a:ln w="28575">
              <a:noFill/>
            </a:ln>
          </c:spPr>
          <c:trendline>
            <c:trendlineType val="linear"/>
          </c:trendline>
          <c:trendline>
            <c:trendlineType val="linear"/>
            <c:dispRSqr val="1"/>
            <c:dispEq val="1"/>
            <c:trendlineLbl>
              <c:layout>
                <c:manualLayout>
                  <c:x val="-6.4947971463624424E-2"/>
                  <c:y val="2.0267388451443769E-2"/>
                </c:manualLayout>
              </c:layout>
              <c:tx>
                <c:rich>
                  <a:bodyPr/>
                  <a:lstStyle/>
                  <a:p>
                    <a:pPr>
                      <a:defRPr sz="1200"/>
                    </a:pPr>
                    <a:r>
                      <a:rPr lang="en-US" sz="1000" baseline="0"/>
                      <a:t>y = 0.9627x - 0.0042
R² = 0.9579</a:t>
                    </a:r>
                    <a:endParaRPr lang="en-US" sz="1000"/>
                  </a:p>
                </c:rich>
              </c:tx>
              <c:numFmt formatCode="General" sourceLinked="0"/>
            </c:trendlineLbl>
          </c:trendline>
          <c:xVal>
            <c:numRef>
              <c:f>'W TAX - TOT CLAIMS  - ACUTE'!$B$43:$B$92</c:f>
              <c:numCache>
                <c:formatCode>General</c:formatCode>
                <c:ptCount val="50"/>
                <c:pt idx="0">
                  <c:v>0.19360000000000022</c:v>
                </c:pt>
                <c:pt idx="1">
                  <c:v>0.54800000000000004</c:v>
                </c:pt>
                <c:pt idx="2">
                  <c:v>0.64300000000000379</c:v>
                </c:pt>
                <c:pt idx="3">
                  <c:v>0.87960000000000438</c:v>
                </c:pt>
                <c:pt idx="4">
                  <c:v>0.28010000000000002</c:v>
                </c:pt>
                <c:pt idx="5">
                  <c:v>1.0805</c:v>
                </c:pt>
                <c:pt idx="6">
                  <c:v>0.80220000000000002</c:v>
                </c:pt>
                <c:pt idx="7">
                  <c:v>0.5504</c:v>
                </c:pt>
                <c:pt idx="8">
                  <c:v>0.54270000000000063</c:v>
                </c:pt>
                <c:pt idx="9">
                  <c:v>0.61320000000000063</c:v>
                </c:pt>
                <c:pt idx="10">
                  <c:v>0.9022</c:v>
                </c:pt>
                <c:pt idx="11">
                  <c:v>0.55180000000000062</c:v>
                </c:pt>
                <c:pt idx="12">
                  <c:v>1.0012999999999916</c:v>
                </c:pt>
                <c:pt idx="13">
                  <c:v>0.50280000000000002</c:v>
                </c:pt>
                <c:pt idx="14">
                  <c:v>0.3981000000000019</c:v>
                </c:pt>
                <c:pt idx="15">
                  <c:v>0.96519999999999995</c:v>
                </c:pt>
                <c:pt idx="16">
                  <c:v>3.8349999999999977</c:v>
                </c:pt>
                <c:pt idx="17">
                  <c:v>0.46040000000000031</c:v>
                </c:pt>
                <c:pt idx="18">
                  <c:v>0.75040000000000062</c:v>
                </c:pt>
                <c:pt idx="19">
                  <c:v>0.73920000000000063</c:v>
                </c:pt>
                <c:pt idx="20">
                  <c:v>0.77900000000000202</c:v>
                </c:pt>
                <c:pt idx="21">
                  <c:v>1.4527999999999917</c:v>
                </c:pt>
                <c:pt idx="22">
                  <c:v>0.3895000000000019</c:v>
                </c:pt>
                <c:pt idx="23">
                  <c:v>0.80230000000000001</c:v>
                </c:pt>
                <c:pt idx="24">
                  <c:v>1.5369999999999926</c:v>
                </c:pt>
                <c:pt idx="25">
                  <c:v>1.4626999999999926</c:v>
                </c:pt>
                <c:pt idx="26">
                  <c:v>1.4306999999999916</c:v>
                </c:pt>
                <c:pt idx="27">
                  <c:v>0.73260000000000425</c:v>
                </c:pt>
                <c:pt idx="28">
                  <c:v>0.81990000000000063</c:v>
                </c:pt>
                <c:pt idx="29">
                  <c:v>1.0626</c:v>
                </c:pt>
                <c:pt idx="30">
                  <c:v>0.84580000000000333</c:v>
                </c:pt>
                <c:pt idx="31">
                  <c:v>0.96840000000000004</c:v>
                </c:pt>
                <c:pt idx="32">
                  <c:v>0.59810000000000052</c:v>
                </c:pt>
                <c:pt idx="33">
                  <c:v>0.55449999999999999</c:v>
                </c:pt>
                <c:pt idx="34">
                  <c:v>0.65640000000000065</c:v>
                </c:pt>
                <c:pt idx="35">
                  <c:v>0.59490000000000054</c:v>
                </c:pt>
                <c:pt idx="36">
                  <c:v>0.46180000000000032</c:v>
                </c:pt>
                <c:pt idx="37">
                  <c:v>2.0091999999999999</c:v>
                </c:pt>
                <c:pt idx="38">
                  <c:v>1.3277999999999917</c:v>
                </c:pt>
                <c:pt idx="39">
                  <c:v>0.52029999999999998</c:v>
                </c:pt>
                <c:pt idx="40">
                  <c:v>1.1516</c:v>
                </c:pt>
                <c:pt idx="41">
                  <c:v>0.74110000000000065</c:v>
                </c:pt>
                <c:pt idx="42">
                  <c:v>0.72170000000000378</c:v>
                </c:pt>
                <c:pt idx="43">
                  <c:v>0.50849999999999951</c:v>
                </c:pt>
                <c:pt idx="44">
                  <c:v>1.0077999999999903</c:v>
                </c:pt>
                <c:pt idx="45">
                  <c:v>0.70520000000000005</c:v>
                </c:pt>
                <c:pt idx="46">
                  <c:v>0.62430000000000063</c:v>
                </c:pt>
                <c:pt idx="47">
                  <c:v>1.2188999999999917</c:v>
                </c:pt>
                <c:pt idx="48">
                  <c:v>0.40300000000000002</c:v>
                </c:pt>
                <c:pt idx="49">
                  <c:v>0.581600000000002</c:v>
                </c:pt>
              </c:numCache>
            </c:numRef>
          </c:xVal>
          <c:yVal>
            <c:numRef>
              <c:f>'W TAX - TOT CLAIMS  - ACUTE'!$C$43:$C$92</c:f>
              <c:numCache>
                <c:formatCode>General</c:formatCode>
                <c:ptCount val="50"/>
                <c:pt idx="0">
                  <c:v>0.13800000000000001</c:v>
                </c:pt>
                <c:pt idx="1">
                  <c:v>0.43870000000000031</c:v>
                </c:pt>
                <c:pt idx="2">
                  <c:v>0.4969000000000019</c:v>
                </c:pt>
                <c:pt idx="3">
                  <c:v>0.74839999999999995</c:v>
                </c:pt>
                <c:pt idx="4">
                  <c:v>0.20050000000000001</c:v>
                </c:pt>
                <c:pt idx="5">
                  <c:v>0.89900000000000213</c:v>
                </c:pt>
                <c:pt idx="6">
                  <c:v>0.82500000000000062</c:v>
                </c:pt>
                <c:pt idx="7">
                  <c:v>0.48360000000000031</c:v>
                </c:pt>
                <c:pt idx="8">
                  <c:v>0.501</c:v>
                </c:pt>
                <c:pt idx="9">
                  <c:v>0.51949999999999996</c:v>
                </c:pt>
                <c:pt idx="10">
                  <c:v>0.72270000000000378</c:v>
                </c:pt>
                <c:pt idx="11">
                  <c:v>0.59839999999999949</c:v>
                </c:pt>
                <c:pt idx="12">
                  <c:v>0.89720000000000177</c:v>
                </c:pt>
                <c:pt idx="13">
                  <c:v>0.55530000000000002</c:v>
                </c:pt>
                <c:pt idx="14">
                  <c:v>0.3734000000000019</c:v>
                </c:pt>
                <c:pt idx="15">
                  <c:v>0.88390000000000213</c:v>
                </c:pt>
                <c:pt idx="16">
                  <c:v>3.9067999999999987</c:v>
                </c:pt>
                <c:pt idx="17">
                  <c:v>0.41900000000000032</c:v>
                </c:pt>
                <c:pt idx="18">
                  <c:v>0.70680000000000065</c:v>
                </c:pt>
                <c:pt idx="19">
                  <c:v>0.75070000000000425</c:v>
                </c:pt>
                <c:pt idx="20">
                  <c:v>0.71300000000000063</c:v>
                </c:pt>
                <c:pt idx="21">
                  <c:v>1.3323</c:v>
                </c:pt>
                <c:pt idx="22">
                  <c:v>0.48390000000000088</c:v>
                </c:pt>
                <c:pt idx="23">
                  <c:v>0.82870000000000332</c:v>
                </c:pt>
                <c:pt idx="24">
                  <c:v>1.3458999999999917</c:v>
                </c:pt>
                <c:pt idx="25">
                  <c:v>1.2771999999999926</c:v>
                </c:pt>
                <c:pt idx="26">
                  <c:v>1.2086999999999928</c:v>
                </c:pt>
                <c:pt idx="27">
                  <c:v>0.83670000000000333</c:v>
                </c:pt>
                <c:pt idx="28">
                  <c:v>0.68150000000000177</c:v>
                </c:pt>
                <c:pt idx="29">
                  <c:v>1.1064000000000001</c:v>
                </c:pt>
                <c:pt idx="30">
                  <c:v>0.78790000000000004</c:v>
                </c:pt>
                <c:pt idx="31">
                  <c:v>1.0246999999999933</c:v>
                </c:pt>
                <c:pt idx="32">
                  <c:v>0.67750000000000332</c:v>
                </c:pt>
                <c:pt idx="33">
                  <c:v>0.57909999999999995</c:v>
                </c:pt>
                <c:pt idx="34">
                  <c:v>0.55530000000000002</c:v>
                </c:pt>
                <c:pt idx="35">
                  <c:v>0.67140000000000333</c:v>
                </c:pt>
                <c:pt idx="36">
                  <c:v>0.39640000000000247</c:v>
                </c:pt>
                <c:pt idx="37">
                  <c:v>1.6719999999999933</c:v>
                </c:pt>
                <c:pt idx="38">
                  <c:v>1.2096999999999885</c:v>
                </c:pt>
                <c:pt idx="39">
                  <c:v>0.57260000000000333</c:v>
                </c:pt>
                <c:pt idx="40">
                  <c:v>1.0368999999999933</c:v>
                </c:pt>
                <c:pt idx="41">
                  <c:v>0.79700000000000004</c:v>
                </c:pt>
                <c:pt idx="42">
                  <c:v>0.72910000000000064</c:v>
                </c:pt>
                <c:pt idx="43">
                  <c:v>0.63870000000000426</c:v>
                </c:pt>
                <c:pt idx="44">
                  <c:v>1.4010999999999894</c:v>
                </c:pt>
                <c:pt idx="45">
                  <c:v>0.70500000000000063</c:v>
                </c:pt>
                <c:pt idx="46">
                  <c:v>0.55459999999999998</c:v>
                </c:pt>
                <c:pt idx="47">
                  <c:v>1.2685999999999933</c:v>
                </c:pt>
                <c:pt idx="48">
                  <c:v>0.38910000000000167</c:v>
                </c:pt>
                <c:pt idx="49">
                  <c:v>0.55220000000000002</c:v>
                </c:pt>
              </c:numCache>
            </c:numRef>
          </c:yVal>
        </c:ser>
        <c:axId val="44942080"/>
        <c:axId val="44943616"/>
      </c:scatterChart>
      <c:valAx>
        <c:axId val="44942080"/>
        <c:scaling>
          <c:orientation val="minMax"/>
          <c:max val="4"/>
        </c:scaling>
        <c:axPos val="b"/>
        <c:numFmt formatCode="#,##0.0000" sourceLinked="0"/>
        <c:tickLblPos val="nextTo"/>
        <c:crossAx val="44943616"/>
        <c:crosses val="autoZero"/>
        <c:crossBetween val="midCat"/>
      </c:valAx>
      <c:valAx>
        <c:axId val="44943616"/>
        <c:scaling>
          <c:orientation val="minMax"/>
          <c:max val="4"/>
          <c:min val="0"/>
        </c:scaling>
        <c:axPos val="l"/>
        <c:title>
          <c:tx>
            <c:rich>
              <a:bodyPr rot="-5400000" vert="horz"/>
              <a:lstStyle/>
              <a:p>
                <a:pPr>
                  <a:defRPr sz="1200"/>
                </a:pPr>
                <a:r>
                  <a:rPr lang="en-US" sz="1000" dirty="0"/>
                  <a:t>3M Relative Weight Adjusted for Case Mix</a:t>
                </a:r>
              </a:p>
            </c:rich>
          </c:tx>
          <c:layout>
            <c:manualLayout>
              <c:xMode val="edge"/>
              <c:yMode val="edge"/>
              <c:x val="1.7223669349323029E-2"/>
              <c:y val="0.26064320866141416"/>
            </c:manualLayout>
          </c:layout>
        </c:title>
        <c:numFmt formatCode="#,##0.0000" sourceLinked="0"/>
        <c:tickLblPos val="nextTo"/>
        <c:crossAx val="44942080"/>
        <c:crosses val="autoZero"/>
        <c:crossBetween val="midCat"/>
      </c:valAx>
      <c:spPr>
        <a:solidFill>
          <a:srgbClr val="FFFFE7"/>
        </a:solidFill>
        <a:ln>
          <a:solidFill>
            <a:schemeClr val="accent1"/>
          </a:solidFill>
        </a:ln>
      </c:spPr>
    </c:plotArea>
    <c:plotVisOnly val="1"/>
    <c:dispBlanksAs val="gap"/>
  </c:chart>
  <c:txPr>
    <a:bodyPr/>
    <a:lstStyle/>
    <a:p>
      <a:pPr>
        <a:defRPr b="1">
          <a:latin typeface="Palatino Linotype" pitchFamily="18"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8B3DF-1CED-43F4-892D-6C3FB6A572FA}" type="doc">
      <dgm:prSet loTypeId="urn:microsoft.com/office/officeart/2005/8/layout/process3" loCatId="process" qsTypeId="urn:microsoft.com/office/officeart/2005/8/quickstyle/simple5" qsCatId="simple" csTypeId="urn:microsoft.com/office/officeart/2005/8/colors/colorful5" csCatId="colorful" phldr="1"/>
      <dgm:spPr/>
      <dgm:t>
        <a:bodyPr/>
        <a:lstStyle/>
        <a:p>
          <a:endParaRPr lang="en-US"/>
        </a:p>
      </dgm:t>
    </dgm:pt>
    <dgm:pt modelId="{CB27F36D-A68C-4D9C-9D9F-76F900B6AA1D}">
      <dgm:prSet phldrT="[Text]" custT="1"/>
      <dgm:spPr/>
      <dgm:t>
        <a:bodyPr/>
        <a:lstStyle/>
        <a:p>
          <a:r>
            <a:rPr lang="en-US" sz="1400" dirty="0" smtClean="0"/>
            <a:t>Evaluate System Component Options Against Evaluation Criteria</a:t>
          </a:r>
          <a:endParaRPr lang="en-US" sz="1400" dirty="0"/>
        </a:p>
      </dgm:t>
    </dgm:pt>
    <dgm:pt modelId="{EF47B7C0-E533-4FF7-84C6-F5D128EBBBF4}" type="parTrans" cxnId="{1C025129-31B9-432C-93F0-5D714948C774}">
      <dgm:prSet/>
      <dgm:spPr/>
      <dgm:t>
        <a:bodyPr/>
        <a:lstStyle/>
        <a:p>
          <a:endParaRPr lang="en-US" sz="3600"/>
        </a:p>
      </dgm:t>
    </dgm:pt>
    <dgm:pt modelId="{975F710D-610F-41B6-B03C-05ED0E821039}" type="sibTrans" cxnId="{1C025129-31B9-432C-93F0-5D714948C774}">
      <dgm:prSet custT="1"/>
      <dgm:spPr/>
      <dgm:t>
        <a:bodyPr/>
        <a:lstStyle/>
        <a:p>
          <a:endParaRPr lang="en-US" sz="1100" dirty="0"/>
        </a:p>
      </dgm:t>
    </dgm:pt>
    <dgm:pt modelId="{A8225BDA-F901-4FC7-942B-587D1019B549}">
      <dgm:prSet phldrT="[Text]" custT="1"/>
      <dgm:spPr/>
      <dgm:t>
        <a:bodyPr/>
        <a:lstStyle/>
        <a:p>
          <a:r>
            <a:rPr lang="en-US" sz="1200" dirty="0" smtClean="0"/>
            <a:t>Evaluation Criteria Considers AHCCCS Proposed Principles and Other</a:t>
          </a:r>
          <a:endParaRPr lang="en-US" sz="1200" dirty="0"/>
        </a:p>
      </dgm:t>
    </dgm:pt>
    <dgm:pt modelId="{011031B4-9C77-419F-A7BA-493CCBC8C757}" type="parTrans" cxnId="{C824C599-205B-420E-B2FE-CA0ACC22B6B8}">
      <dgm:prSet/>
      <dgm:spPr/>
      <dgm:t>
        <a:bodyPr/>
        <a:lstStyle/>
        <a:p>
          <a:endParaRPr lang="en-US" sz="3600"/>
        </a:p>
      </dgm:t>
    </dgm:pt>
    <dgm:pt modelId="{CAB1A984-CD17-4EB7-8ED9-FD1F2FCAD466}" type="sibTrans" cxnId="{C824C599-205B-420E-B2FE-CA0ACC22B6B8}">
      <dgm:prSet/>
      <dgm:spPr/>
      <dgm:t>
        <a:bodyPr/>
        <a:lstStyle/>
        <a:p>
          <a:endParaRPr lang="en-US" sz="3600"/>
        </a:p>
      </dgm:t>
    </dgm:pt>
    <dgm:pt modelId="{FC043DAC-1CD1-4A76-9A75-BC8F2793AAC1}">
      <dgm:prSet phldrT="[Text]" custT="1"/>
      <dgm:spPr/>
      <dgm:t>
        <a:bodyPr/>
        <a:lstStyle/>
        <a:p>
          <a:r>
            <a:rPr lang="en-US" sz="1400" dirty="0" smtClean="0"/>
            <a:t>Determine System Components Based on Evaluation</a:t>
          </a:r>
          <a:endParaRPr lang="en-US" sz="1400" dirty="0"/>
        </a:p>
      </dgm:t>
    </dgm:pt>
    <dgm:pt modelId="{C6E6DA77-5889-4F35-935F-E9E2FE5997E5}" type="parTrans" cxnId="{86B8F528-856C-4EDA-9770-D3E5C22F6A32}">
      <dgm:prSet/>
      <dgm:spPr/>
      <dgm:t>
        <a:bodyPr/>
        <a:lstStyle/>
        <a:p>
          <a:endParaRPr lang="en-US" sz="3600"/>
        </a:p>
      </dgm:t>
    </dgm:pt>
    <dgm:pt modelId="{98BD6954-CCC3-4167-B50F-79C715C44EBD}" type="sibTrans" cxnId="{86B8F528-856C-4EDA-9770-D3E5C22F6A32}">
      <dgm:prSet custT="1"/>
      <dgm:spPr/>
      <dgm:t>
        <a:bodyPr/>
        <a:lstStyle/>
        <a:p>
          <a:endParaRPr lang="en-US" sz="1100" dirty="0"/>
        </a:p>
      </dgm:t>
    </dgm:pt>
    <dgm:pt modelId="{1A6B703B-64DE-4E3C-A358-611DC1C88C7F}">
      <dgm:prSet phldrT="[Text]" custT="1"/>
      <dgm:spPr/>
      <dgm:t>
        <a:bodyPr/>
        <a:lstStyle/>
        <a:p>
          <a:r>
            <a:rPr lang="en-US" sz="1200" dirty="0" smtClean="0"/>
            <a:t>Base Rates / Conversion Factors</a:t>
          </a:r>
          <a:endParaRPr lang="en-US" sz="1200" dirty="0"/>
        </a:p>
      </dgm:t>
    </dgm:pt>
    <dgm:pt modelId="{66AEA2BD-9A55-4706-BA2E-DD9FD048F620}" type="parTrans" cxnId="{F80F2E98-E16B-45A3-A56E-DD6F8864F178}">
      <dgm:prSet/>
      <dgm:spPr/>
      <dgm:t>
        <a:bodyPr/>
        <a:lstStyle/>
        <a:p>
          <a:endParaRPr lang="en-US" sz="3600"/>
        </a:p>
      </dgm:t>
    </dgm:pt>
    <dgm:pt modelId="{29843AB8-2162-4EE1-A3D3-E61CEC639025}" type="sibTrans" cxnId="{F80F2E98-E16B-45A3-A56E-DD6F8864F178}">
      <dgm:prSet/>
      <dgm:spPr/>
      <dgm:t>
        <a:bodyPr/>
        <a:lstStyle/>
        <a:p>
          <a:endParaRPr lang="en-US" sz="3600"/>
        </a:p>
      </dgm:t>
    </dgm:pt>
    <dgm:pt modelId="{40644AF0-DB92-4E64-BEC1-2D5156D476C1}">
      <dgm:prSet phldrT="[Text]" custT="1"/>
      <dgm:spPr/>
      <dgm:t>
        <a:bodyPr/>
        <a:lstStyle/>
        <a:p>
          <a:r>
            <a:rPr lang="en-US" sz="1400" dirty="0" smtClean="0"/>
            <a:t>Simulate Payments Using Comprehensive and Recent Encounter Data</a:t>
          </a:r>
          <a:endParaRPr lang="en-US" sz="1400" dirty="0"/>
        </a:p>
      </dgm:t>
    </dgm:pt>
    <dgm:pt modelId="{ADEE2A62-A801-482B-919C-233E9811BF2A}" type="parTrans" cxnId="{076C0EDA-EB22-43AD-AC1A-4DFE862F107B}">
      <dgm:prSet/>
      <dgm:spPr/>
      <dgm:t>
        <a:bodyPr/>
        <a:lstStyle/>
        <a:p>
          <a:endParaRPr lang="en-US" sz="3600"/>
        </a:p>
      </dgm:t>
    </dgm:pt>
    <dgm:pt modelId="{153ADAB3-B462-4518-A684-8807DF010874}" type="sibTrans" cxnId="{076C0EDA-EB22-43AD-AC1A-4DFE862F107B}">
      <dgm:prSet custT="1"/>
      <dgm:spPr/>
      <dgm:t>
        <a:bodyPr/>
        <a:lstStyle/>
        <a:p>
          <a:endParaRPr lang="en-US" sz="1100" dirty="0"/>
        </a:p>
      </dgm:t>
    </dgm:pt>
    <dgm:pt modelId="{A76EA700-85D5-41E6-92EF-8F2196EF72A8}">
      <dgm:prSet phldrT="[Text]" custT="1"/>
      <dgm:spPr/>
      <dgm:t>
        <a:bodyPr/>
        <a:lstStyle/>
        <a:p>
          <a:r>
            <a:rPr lang="en-US" sz="1400" dirty="0" smtClean="0"/>
            <a:t>Finalize System Recommendations</a:t>
          </a:r>
          <a:endParaRPr lang="en-US" sz="1400" dirty="0"/>
        </a:p>
      </dgm:t>
    </dgm:pt>
    <dgm:pt modelId="{8272CC15-F1AC-485E-B859-EE62E1F4FCC4}" type="parTrans" cxnId="{1262E522-857A-41A1-AC3B-45DE17E1ED8F}">
      <dgm:prSet/>
      <dgm:spPr/>
      <dgm:t>
        <a:bodyPr/>
        <a:lstStyle/>
        <a:p>
          <a:endParaRPr lang="en-US" sz="3600"/>
        </a:p>
      </dgm:t>
    </dgm:pt>
    <dgm:pt modelId="{F52D491C-C0FE-409D-BF80-ED83B2534E42}" type="sibTrans" cxnId="{1262E522-857A-41A1-AC3B-45DE17E1ED8F}">
      <dgm:prSet custT="1"/>
      <dgm:spPr/>
      <dgm:t>
        <a:bodyPr/>
        <a:lstStyle/>
        <a:p>
          <a:endParaRPr lang="en-US" sz="1100"/>
        </a:p>
      </dgm:t>
    </dgm:pt>
    <dgm:pt modelId="{417FD058-A44E-4067-BB95-18828CAD8FA5}">
      <dgm:prSet phldrT="[Text]" custT="1"/>
      <dgm:spPr/>
      <dgm:t>
        <a:bodyPr/>
        <a:lstStyle/>
        <a:p>
          <a:r>
            <a:rPr lang="en-US" sz="1200" dirty="0" smtClean="0"/>
            <a:t>Identification of Options for Fiscal Modeling</a:t>
          </a:r>
          <a:endParaRPr lang="en-US" sz="1200" dirty="0"/>
        </a:p>
      </dgm:t>
    </dgm:pt>
    <dgm:pt modelId="{7A01549A-AAFC-4C18-BF4E-151485FD6960}" type="parTrans" cxnId="{5CFFF24A-EF0A-432A-B00A-461AA769F083}">
      <dgm:prSet/>
      <dgm:spPr/>
      <dgm:t>
        <a:bodyPr/>
        <a:lstStyle/>
        <a:p>
          <a:endParaRPr lang="en-US" sz="3600"/>
        </a:p>
      </dgm:t>
    </dgm:pt>
    <dgm:pt modelId="{D0E84078-C079-478C-822D-F59253BE1E33}" type="sibTrans" cxnId="{5CFFF24A-EF0A-432A-B00A-461AA769F083}">
      <dgm:prSet/>
      <dgm:spPr/>
      <dgm:t>
        <a:bodyPr/>
        <a:lstStyle/>
        <a:p>
          <a:endParaRPr lang="en-US" sz="3600"/>
        </a:p>
      </dgm:t>
    </dgm:pt>
    <dgm:pt modelId="{EB938AD9-FAE1-426B-8A79-FB08F42C3B27}">
      <dgm:prSet phldrT="[Text]" custT="1"/>
      <dgm:spPr/>
      <dgm:t>
        <a:bodyPr/>
        <a:lstStyle/>
        <a:p>
          <a:r>
            <a:rPr lang="en-US" sz="1200" dirty="0" smtClean="0"/>
            <a:t>Relative Weights</a:t>
          </a:r>
          <a:endParaRPr lang="en-US" sz="1200" dirty="0"/>
        </a:p>
      </dgm:t>
    </dgm:pt>
    <dgm:pt modelId="{B1B36C7C-32B7-4128-9199-E8FABBBB2EFD}" type="parTrans" cxnId="{B9BC9739-E195-4636-AA60-F8FAC9DE49D7}">
      <dgm:prSet/>
      <dgm:spPr/>
      <dgm:t>
        <a:bodyPr/>
        <a:lstStyle/>
        <a:p>
          <a:endParaRPr lang="en-US" sz="3600"/>
        </a:p>
      </dgm:t>
    </dgm:pt>
    <dgm:pt modelId="{8B1AEF1B-54B4-4EC2-92FB-4A1FAF1347C7}" type="sibTrans" cxnId="{B9BC9739-E195-4636-AA60-F8FAC9DE49D7}">
      <dgm:prSet/>
      <dgm:spPr/>
      <dgm:t>
        <a:bodyPr/>
        <a:lstStyle/>
        <a:p>
          <a:endParaRPr lang="en-US" sz="3600"/>
        </a:p>
      </dgm:t>
    </dgm:pt>
    <dgm:pt modelId="{BD82405B-8244-444F-9506-C3C458814F8D}">
      <dgm:prSet phldrT="[Text]" custT="1"/>
      <dgm:spPr/>
      <dgm:t>
        <a:bodyPr/>
        <a:lstStyle/>
        <a:p>
          <a:r>
            <a:rPr lang="en-US" sz="1200" dirty="0" smtClean="0"/>
            <a:t>Treatment of Outlier Cases</a:t>
          </a:r>
          <a:endParaRPr lang="en-US" sz="1200" dirty="0"/>
        </a:p>
      </dgm:t>
    </dgm:pt>
    <dgm:pt modelId="{3CFF3F60-555F-4326-87B5-6CEBAAD0D9C6}" type="parTrans" cxnId="{02B3A85B-3FE7-4FFB-9F74-8A7C8AB7954C}">
      <dgm:prSet/>
      <dgm:spPr/>
      <dgm:t>
        <a:bodyPr/>
        <a:lstStyle/>
        <a:p>
          <a:endParaRPr lang="en-US" sz="3600"/>
        </a:p>
      </dgm:t>
    </dgm:pt>
    <dgm:pt modelId="{F9216DBD-2AE9-42AF-8E53-30FF9BA2704A}" type="sibTrans" cxnId="{02B3A85B-3FE7-4FFB-9F74-8A7C8AB7954C}">
      <dgm:prSet/>
      <dgm:spPr/>
      <dgm:t>
        <a:bodyPr/>
        <a:lstStyle/>
        <a:p>
          <a:endParaRPr lang="en-US" sz="3600"/>
        </a:p>
      </dgm:t>
    </dgm:pt>
    <dgm:pt modelId="{BB29A4A4-2356-4CD0-9307-6C8BC1F414BD}">
      <dgm:prSet phldrT="[Text]" custT="1"/>
      <dgm:spPr/>
      <dgm:t>
        <a:bodyPr/>
        <a:lstStyle/>
        <a:p>
          <a:r>
            <a:rPr lang="en-US" sz="1200" dirty="0" smtClean="0"/>
            <a:t>Other System Components</a:t>
          </a:r>
          <a:endParaRPr lang="en-US" sz="1200" dirty="0"/>
        </a:p>
      </dgm:t>
    </dgm:pt>
    <dgm:pt modelId="{D4D84424-8E69-492F-87B9-1486595FCDE9}" type="parTrans" cxnId="{18F778C6-2D81-4A7E-957D-3B9F471095AF}">
      <dgm:prSet/>
      <dgm:spPr/>
      <dgm:t>
        <a:bodyPr/>
        <a:lstStyle/>
        <a:p>
          <a:endParaRPr lang="en-US" sz="3600"/>
        </a:p>
      </dgm:t>
    </dgm:pt>
    <dgm:pt modelId="{E49E9A17-2B18-4323-896C-24194BC4830B}" type="sibTrans" cxnId="{18F778C6-2D81-4A7E-957D-3B9F471095AF}">
      <dgm:prSet/>
      <dgm:spPr/>
      <dgm:t>
        <a:bodyPr/>
        <a:lstStyle/>
        <a:p>
          <a:endParaRPr lang="en-US" sz="3600"/>
        </a:p>
      </dgm:t>
    </dgm:pt>
    <dgm:pt modelId="{36E71160-6952-446F-8FA5-C963FCC9F326}">
      <dgm:prSet phldrT="[Text]" custT="1"/>
      <dgm:spPr/>
      <dgm:t>
        <a:bodyPr/>
        <a:lstStyle/>
        <a:p>
          <a:r>
            <a:rPr lang="en-US" sz="1200" dirty="0" smtClean="0"/>
            <a:t>Compare Simulated to Legacy Payments</a:t>
          </a:r>
          <a:endParaRPr lang="en-US" sz="1200" dirty="0"/>
        </a:p>
      </dgm:t>
    </dgm:pt>
    <dgm:pt modelId="{4F3BC953-B407-4CC0-A2B7-27782F5625A4}" type="parTrans" cxnId="{B2BC4F80-5580-4CF4-A68E-00B7BA81F1CC}">
      <dgm:prSet/>
      <dgm:spPr/>
      <dgm:t>
        <a:bodyPr/>
        <a:lstStyle/>
        <a:p>
          <a:endParaRPr lang="en-US" sz="3600"/>
        </a:p>
      </dgm:t>
    </dgm:pt>
    <dgm:pt modelId="{A988F266-2F4A-4D6D-8EBD-5299D39EE52D}" type="sibTrans" cxnId="{B2BC4F80-5580-4CF4-A68E-00B7BA81F1CC}">
      <dgm:prSet/>
      <dgm:spPr/>
      <dgm:t>
        <a:bodyPr/>
        <a:lstStyle/>
        <a:p>
          <a:endParaRPr lang="en-US" sz="3600"/>
        </a:p>
      </dgm:t>
    </dgm:pt>
    <dgm:pt modelId="{BF88AE10-8146-423B-AB96-D2C76E22E6BC}">
      <dgm:prSet phldrT="[Text]" custT="1"/>
      <dgm:spPr/>
      <dgm:t>
        <a:bodyPr/>
        <a:lstStyle/>
        <a:p>
          <a:r>
            <a:rPr lang="en-US" sz="1200" dirty="0" smtClean="0"/>
            <a:t>By Provider, by Service Line, by Plan and in Aggregate</a:t>
          </a:r>
          <a:endParaRPr lang="en-US" sz="1200" dirty="0"/>
        </a:p>
      </dgm:t>
    </dgm:pt>
    <dgm:pt modelId="{B93129A6-C09E-4072-9C16-3B183C979EE2}" type="parTrans" cxnId="{D4B10463-DF36-42A6-9774-66B0B6D66A79}">
      <dgm:prSet/>
      <dgm:spPr/>
      <dgm:t>
        <a:bodyPr/>
        <a:lstStyle/>
        <a:p>
          <a:endParaRPr lang="en-US" sz="3600"/>
        </a:p>
      </dgm:t>
    </dgm:pt>
    <dgm:pt modelId="{054FB27F-5B1D-49CA-A445-EB4B7A251460}" type="sibTrans" cxnId="{D4B10463-DF36-42A6-9774-66B0B6D66A79}">
      <dgm:prSet/>
      <dgm:spPr/>
      <dgm:t>
        <a:bodyPr/>
        <a:lstStyle/>
        <a:p>
          <a:endParaRPr lang="en-US" sz="3600"/>
        </a:p>
      </dgm:t>
    </dgm:pt>
    <dgm:pt modelId="{B511240B-B3A8-4328-B758-3A63960C6EF6}">
      <dgm:prSet phldrT="[Text]" custT="1"/>
      <dgm:spPr/>
      <dgm:t>
        <a:bodyPr/>
        <a:lstStyle/>
        <a:p>
          <a:r>
            <a:rPr lang="en-US" sz="1200" dirty="0" smtClean="0"/>
            <a:t>Base Rates / Conversion Factors</a:t>
          </a:r>
          <a:endParaRPr lang="en-US" sz="1200" dirty="0"/>
        </a:p>
      </dgm:t>
    </dgm:pt>
    <dgm:pt modelId="{78F36182-3379-4EA8-B6A9-A4B10197E504}" type="parTrans" cxnId="{B3E9D90E-28F2-4D5A-8436-5741703F785F}">
      <dgm:prSet/>
      <dgm:spPr/>
      <dgm:t>
        <a:bodyPr/>
        <a:lstStyle/>
        <a:p>
          <a:endParaRPr lang="en-US" sz="3600"/>
        </a:p>
      </dgm:t>
    </dgm:pt>
    <dgm:pt modelId="{5813C223-AFEE-4655-AFF1-BFDC8989810B}" type="sibTrans" cxnId="{B3E9D90E-28F2-4D5A-8436-5741703F785F}">
      <dgm:prSet/>
      <dgm:spPr/>
      <dgm:t>
        <a:bodyPr/>
        <a:lstStyle/>
        <a:p>
          <a:endParaRPr lang="en-US" sz="3600"/>
        </a:p>
      </dgm:t>
    </dgm:pt>
    <dgm:pt modelId="{341211BA-2ABB-4CC5-8AF0-18E5B1055FC5}">
      <dgm:prSet phldrT="[Text]" custT="1"/>
      <dgm:spPr/>
      <dgm:t>
        <a:bodyPr/>
        <a:lstStyle/>
        <a:p>
          <a:r>
            <a:rPr lang="en-US" sz="1200" dirty="0" smtClean="0"/>
            <a:t>Relative Weights</a:t>
          </a:r>
          <a:endParaRPr lang="en-US" sz="1200" dirty="0"/>
        </a:p>
      </dgm:t>
    </dgm:pt>
    <dgm:pt modelId="{59C7C21E-F317-48CC-98D6-DC4845A1329A}" type="parTrans" cxnId="{B4DA6D6C-C302-4CDB-9D78-C02C916FE304}">
      <dgm:prSet/>
      <dgm:spPr/>
      <dgm:t>
        <a:bodyPr/>
        <a:lstStyle/>
        <a:p>
          <a:endParaRPr lang="en-US" sz="3600"/>
        </a:p>
      </dgm:t>
    </dgm:pt>
    <dgm:pt modelId="{5D6EAC53-E650-4A52-825E-9D1905728B30}" type="sibTrans" cxnId="{B4DA6D6C-C302-4CDB-9D78-C02C916FE304}">
      <dgm:prSet/>
      <dgm:spPr/>
      <dgm:t>
        <a:bodyPr/>
        <a:lstStyle/>
        <a:p>
          <a:endParaRPr lang="en-US" sz="3600"/>
        </a:p>
      </dgm:t>
    </dgm:pt>
    <dgm:pt modelId="{88CA9659-0C4C-443D-9961-BD50FCEDADAC}">
      <dgm:prSet phldrT="[Text]" custT="1"/>
      <dgm:spPr/>
      <dgm:t>
        <a:bodyPr/>
        <a:lstStyle/>
        <a:p>
          <a:r>
            <a:rPr lang="en-US" sz="1200" dirty="0" smtClean="0"/>
            <a:t>Treatment of Outlier Cases</a:t>
          </a:r>
          <a:endParaRPr lang="en-US" sz="1200" dirty="0"/>
        </a:p>
      </dgm:t>
    </dgm:pt>
    <dgm:pt modelId="{FF910757-1C25-45D0-A92E-FAFD69DF84D6}" type="parTrans" cxnId="{A6A2150A-0954-4845-A32F-C82EE9C2C5A0}">
      <dgm:prSet/>
      <dgm:spPr/>
      <dgm:t>
        <a:bodyPr/>
        <a:lstStyle/>
        <a:p>
          <a:endParaRPr lang="en-US" sz="3600"/>
        </a:p>
      </dgm:t>
    </dgm:pt>
    <dgm:pt modelId="{6E611B3F-5742-40BB-9D6B-99F7EE5993C3}" type="sibTrans" cxnId="{A6A2150A-0954-4845-A32F-C82EE9C2C5A0}">
      <dgm:prSet/>
      <dgm:spPr/>
      <dgm:t>
        <a:bodyPr/>
        <a:lstStyle/>
        <a:p>
          <a:endParaRPr lang="en-US" sz="3600"/>
        </a:p>
      </dgm:t>
    </dgm:pt>
    <dgm:pt modelId="{8CE41D2D-EB1D-4AB7-99F7-24D4C9B0C2EA}">
      <dgm:prSet phldrT="[Text]" custT="1"/>
      <dgm:spPr/>
      <dgm:t>
        <a:bodyPr/>
        <a:lstStyle/>
        <a:p>
          <a:r>
            <a:rPr lang="en-US" sz="1200" dirty="0" smtClean="0"/>
            <a:t>Other Components</a:t>
          </a:r>
          <a:endParaRPr lang="en-US" sz="1200" dirty="0"/>
        </a:p>
      </dgm:t>
    </dgm:pt>
    <dgm:pt modelId="{2EB12027-FA8E-409A-9516-AA352EF756F9}" type="parTrans" cxnId="{D804805C-238C-41FF-99E3-BBA1DC042AE5}">
      <dgm:prSet/>
      <dgm:spPr/>
      <dgm:t>
        <a:bodyPr/>
        <a:lstStyle/>
        <a:p>
          <a:endParaRPr lang="en-US" sz="3600"/>
        </a:p>
      </dgm:t>
    </dgm:pt>
    <dgm:pt modelId="{E6EDCC50-6957-4CD8-AA58-7D5B783B74E0}" type="sibTrans" cxnId="{D804805C-238C-41FF-99E3-BBA1DC042AE5}">
      <dgm:prSet/>
      <dgm:spPr/>
      <dgm:t>
        <a:bodyPr/>
        <a:lstStyle/>
        <a:p>
          <a:endParaRPr lang="en-US" sz="3600"/>
        </a:p>
      </dgm:t>
    </dgm:pt>
    <dgm:pt modelId="{198D0D60-F38D-4887-8855-39477EB64DF5}" type="pres">
      <dgm:prSet presAssocID="{1108B3DF-1CED-43F4-892D-6C3FB6A572FA}" presName="linearFlow" presStyleCnt="0">
        <dgm:presLayoutVars>
          <dgm:dir/>
          <dgm:animLvl val="lvl"/>
          <dgm:resizeHandles val="exact"/>
        </dgm:presLayoutVars>
      </dgm:prSet>
      <dgm:spPr/>
      <dgm:t>
        <a:bodyPr/>
        <a:lstStyle/>
        <a:p>
          <a:endParaRPr lang="en-US"/>
        </a:p>
      </dgm:t>
    </dgm:pt>
    <dgm:pt modelId="{F23299A6-B1DB-4B69-8790-16F2ED684E28}" type="pres">
      <dgm:prSet presAssocID="{CB27F36D-A68C-4D9C-9D9F-76F900B6AA1D}" presName="composite" presStyleCnt="0"/>
      <dgm:spPr/>
      <dgm:t>
        <a:bodyPr/>
        <a:lstStyle/>
        <a:p>
          <a:endParaRPr lang="en-US"/>
        </a:p>
      </dgm:t>
    </dgm:pt>
    <dgm:pt modelId="{9DFA0FCE-D797-4A98-A89C-20071373EEBE}" type="pres">
      <dgm:prSet presAssocID="{CB27F36D-A68C-4D9C-9D9F-76F900B6AA1D}" presName="parTx" presStyleLbl="node1" presStyleIdx="0" presStyleCnt="4">
        <dgm:presLayoutVars>
          <dgm:chMax val="0"/>
          <dgm:chPref val="0"/>
          <dgm:bulletEnabled val="1"/>
        </dgm:presLayoutVars>
      </dgm:prSet>
      <dgm:spPr/>
      <dgm:t>
        <a:bodyPr/>
        <a:lstStyle/>
        <a:p>
          <a:endParaRPr lang="en-US"/>
        </a:p>
      </dgm:t>
    </dgm:pt>
    <dgm:pt modelId="{A890A50D-4246-4376-A35E-F33F133E83E8}" type="pres">
      <dgm:prSet presAssocID="{CB27F36D-A68C-4D9C-9D9F-76F900B6AA1D}" presName="parSh" presStyleLbl="node1" presStyleIdx="0" presStyleCnt="4" custScaleX="116268" custLinFactNeighborX="18348"/>
      <dgm:spPr/>
      <dgm:t>
        <a:bodyPr/>
        <a:lstStyle/>
        <a:p>
          <a:endParaRPr lang="en-US"/>
        </a:p>
      </dgm:t>
    </dgm:pt>
    <dgm:pt modelId="{24A22791-99C9-41E9-82A3-05EEDD41BF43}" type="pres">
      <dgm:prSet presAssocID="{CB27F36D-A68C-4D9C-9D9F-76F900B6AA1D}" presName="desTx" presStyleLbl="fgAcc1" presStyleIdx="0" presStyleCnt="4" custScaleY="66303" custLinFactNeighborX="18348" custLinFactNeighborY="2580">
        <dgm:presLayoutVars>
          <dgm:bulletEnabled val="1"/>
        </dgm:presLayoutVars>
      </dgm:prSet>
      <dgm:spPr/>
      <dgm:t>
        <a:bodyPr/>
        <a:lstStyle/>
        <a:p>
          <a:endParaRPr lang="en-US"/>
        </a:p>
      </dgm:t>
    </dgm:pt>
    <dgm:pt modelId="{79EE12FA-D45F-468B-8AAE-2BFA023FEB4B}" type="pres">
      <dgm:prSet presAssocID="{975F710D-610F-41B6-B03C-05ED0E821039}" presName="sibTrans" presStyleLbl="sibTrans2D1" presStyleIdx="0" presStyleCnt="3" custScaleX="116722"/>
      <dgm:spPr/>
      <dgm:t>
        <a:bodyPr/>
        <a:lstStyle/>
        <a:p>
          <a:endParaRPr lang="en-US"/>
        </a:p>
      </dgm:t>
    </dgm:pt>
    <dgm:pt modelId="{EE2BEE30-F95F-437D-AD17-FB9E0D015B4D}" type="pres">
      <dgm:prSet presAssocID="{975F710D-610F-41B6-B03C-05ED0E821039}" presName="connTx" presStyleLbl="sibTrans2D1" presStyleIdx="0" presStyleCnt="3"/>
      <dgm:spPr/>
      <dgm:t>
        <a:bodyPr/>
        <a:lstStyle/>
        <a:p>
          <a:endParaRPr lang="en-US"/>
        </a:p>
      </dgm:t>
    </dgm:pt>
    <dgm:pt modelId="{6714690B-2F43-41A0-BDC4-33A7E21BADEB}" type="pres">
      <dgm:prSet presAssocID="{FC043DAC-1CD1-4A76-9A75-BC8F2793AAC1}" presName="composite" presStyleCnt="0"/>
      <dgm:spPr/>
      <dgm:t>
        <a:bodyPr/>
        <a:lstStyle/>
        <a:p>
          <a:endParaRPr lang="en-US"/>
        </a:p>
      </dgm:t>
    </dgm:pt>
    <dgm:pt modelId="{C40103F4-4053-4184-92E2-436E069BC879}" type="pres">
      <dgm:prSet presAssocID="{FC043DAC-1CD1-4A76-9A75-BC8F2793AAC1}" presName="parTx" presStyleLbl="node1" presStyleIdx="0" presStyleCnt="4">
        <dgm:presLayoutVars>
          <dgm:chMax val="0"/>
          <dgm:chPref val="0"/>
          <dgm:bulletEnabled val="1"/>
        </dgm:presLayoutVars>
      </dgm:prSet>
      <dgm:spPr/>
      <dgm:t>
        <a:bodyPr/>
        <a:lstStyle/>
        <a:p>
          <a:endParaRPr lang="en-US"/>
        </a:p>
      </dgm:t>
    </dgm:pt>
    <dgm:pt modelId="{60D71A77-4FFC-4EA3-B886-8DAA987836DD}" type="pres">
      <dgm:prSet presAssocID="{FC043DAC-1CD1-4A76-9A75-BC8F2793AAC1}" presName="parSh" presStyleLbl="node1" presStyleIdx="1" presStyleCnt="4" custScaleX="103990" custLinFactNeighborX="13607"/>
      <dgm:spPr/>
      <dgm:t>
        <a:bodyPr/>
        <a:lstStyle/>
        <a:p>
          <a:endParaRPr lang="en-US"/>
        </a:p>
      </dgm:t>
    </dgm:pt>
    <dgm:pt modelId="{76FFE343-DE73-42C1-B714-004E296AE255}" type="pres">
      <dgm:prSet presAssocID="{FC043DAC-1CD1-4A76-9A75-BC8F2793AAC1}" presName="desTx" presStyleLbl="fgAcc1" presStyleIdx="1" presStyleCnt="4" custScaleY="66303" custLinFactNeighborX="13607" custLinFactNeighborY="2580">
        <dgm:presLayoutVars>
          <dgm:bulletEnabled val="1"/>
        </dgm:presLayoutVars>
      </dgm:prSet>
      <dgm:spPr/>
      <dgm:t>
        <a:bodyPr/>
        <a:lstStyle/>
        <a:p>
          <a:endParaRPr lang="en-US"/>
        </a:p>
      </dgm:t>
    </dgm:pt>
    <dgm:pt modelId="{B52544EB-3A78-4828-A13F-5F3B68D70829}" type="pres">
      <dgm:prSet presAssocID="{98BD6954-CCC3-4167-B50F-79C715C44EBD}" presName="sibTrans" presStyleLbl="sibTrans2D1" presStyleIdx="1" presStyleCnt="3" custScaleX="116722"/>
      <dgm:spPr/>
      <dgm:t>
        <a:bodyPr/>
        <a:lstStyle/>
        <a:p>
          <a:endParaRPr lang="en-US"/>
        </a:p>
      </dgm:t>
    </dgm:pt>
    <dgm:pt modelId="{1DE3BA1E-62D0-4E1B-BEF1-258402C1EE44}" type="pres">
      <dgm:prSet presAssocID="{98BD6954-CCC3-4167-B50F-79C715C44EBD}" presName="connTx" presStyleLbl="sibTrans2D1" presStyleIdx="1" presStyleCnt="3"/>
      <dgm:spPr/>
      <dgm:t>
        <a:bodyPr/>
        <a:lstStyle/>
        <a:p>
          <a:endParaRPr lang="en-US"/>
        </a:p>
      </dgm:t>
    </dgm:pt>
    <dgm:pt modelId="{223713F7-FD26-498E-8EC8-7883127B230A}" type="pres">
      <dgm:prSet presAssocID="{40644AF0-DB92-4E64-BEC1-2D5156D476C1}" presName="composite" presStyleCnt="0"/>
      <dgm:spPr/>
      <dgm:t>
        <a:bodyPr/>
        <a:lstStyle/>
        <a:p>
          <a:endParaRPr lang="en-US"/>
        </a:p>
      </dgm:t>
    </dgm:pt>
    <dgm:pt modelId="{40817A50-B085-4D59-BCFB-2253E328654F}" type="pres">
      <dgm:prSet presAssocID="{40644AF0-DB92-4E64-BEC1-2D5156D476C1}" presName="parTx" presStyleLbl="node1" presStyleIdx="1" presStyleCnt="4">
        <dgm:presLayoutVars>
          <dgm:chMax val="0"/>
          <dgm:chPref val="0"/>
          <dgm:bulletEnabled val="1"/>
        </dgm:presLayoutVars>
      </dgm:prSet>
      <dgm:spPr/>
      <dgm:t>
        <a:bodyPr/>
        <a:lstStyle/>
        <a:p>
          <a:endParaRPr lang="en-US"/>
        </a:p>
      </dgm:t>
    </dgm:pt>
    <dgm:pt modelId="{F685959C-2948-4C56-9D25-F625A565865B}" type="pres">
      <dgm:prSet presAssocID="{40644AF0-DB92-4E64-BEC1-2D5156D476C1}" presName="parSh" presStyleLbl="node1" presStyleIdx="2" presStyleCnt="4" custScaleX="116722" custLinFactNeighborX="1893"/>
      <dgm:spPr/>
      <dgm:t>
        <a:bodyPr/>
        <a:lstStyle/>
        <a:p>
          <a:endParaRPr lang="en-US"/>
        </a:p>
      </dgm:t>
    </dgm:pt>
    <dgm:pt modelId="{249BC12B-B146-4675-830C-2F6C0637E884}" type="pres">
      <dgm:prSet presAssocID="{40644AF0-DB92-4E64-BEC1-2D5156D476C1}" presName="desTx" presStyleLbl="fgAcc1" presStyleIdx="2" presStyleCnt="4" custScaleY="66303" custLinFactNeighborX="1893" custLinFactNeighborY="2580">
        <dgm:presLayoutVars>
          <dgm:bulletEnabled val="1"/>
        </dgm:presLayoutVars>
      </dgm:prSet>
      <dgm:spPr/>
      <dgm:t>
        <a:bodyPr/>
        <a:lstStyle/>
        <a:p>
          <a:endParaRPr lang="en-US"/>
        </a:p>
      </dgm:t>
    </dgm:pt>
    <dgm:pt modelId="{7C1E23C6-2F29-4CDB-8979-DA0435A63F62}" type="pres">
      <dgm:prSet presAssocID="{153ADAB3-B462-4518-A684-8807DF010874}" presName="sibTrans" presStyleLbl="sibTrans2D1" presStyleIdx="2" presStyleCnt="3" custScaleX="116722"/>
      <dgm:spPr/>
      <dgm:t>
        <a:bodyPr/>
        <a:lstStyle/>
        <a:p>
          <a:endParaRPr lang="en-US"/>
        </a:p>
      </dgm:t>
    </dgm:pt>
    <dgm:pt modelId="{C43B8A41-2589-4E2B-A1E0-B1D2C4D1AEC4}" type="pres">
      <dgm:prSet presAssocID="{153ADAB3-B462-4518-A684-8807DF010874}" presName="connTx" presStyleLbl="sibTrans2D1" presStyleIdx="2" presStyleCnt="3"/>
      <dgm:spPr/>
      <dgm:t>
        <a:bodyPr/>
        <a:lstStyle/>
        <a:p>
          <a:endParaRPr lang="en-US"/>
        </a:p>
      </dgm:t>
    </dgm:pt>
    <dgm:pt modelId="{578E27A0-A76A-4DC3-AF4A-F23738BBED7B}" type="pres">
      <dgm:prSet presAssocID="{A76EA700-85D5-41E6-92EF-8F2196EF72A8}" presName="composite" presStyleCnt="0"/>
      <dgm:spPr/>
      <dgm:t>
        <a:bodyPr/>
        <a:lstStyle/>
        <a:p>
          <a:endParaRPr lang="en-US"/>
        </a:p>
      </dgm:t>
    </dgm:pt>
    <dgm:pt modelId="{52200E70-2D74-41D6-980D-2941C79AF15F}" type="pres">
      <dgm:prSet presAssocID="{A76EA700-85D5-41E6-92EF-8F2196EF72A8}" presName="parTx" presStyleLbl="node1" presStyleIdx="2" presStyleCnt="4">
        <dgm:presLayoutVars>
          <dgm:chMax val="0"/>
          <dgm:chPref val="0"/>
          <dgm:bulletEnabled val="1"/>
        </dgm:presLayoutVars>
      </dgm:prSet>
      <dgm:spPr/>
      <dgm:t>
        <a:bodyPr/>
        <a:lstStyle/>
        <a:p>
          <a:endParaRPr lang="en-US"/>
        </a:p>
      </dgm:t>
    </dgm:pt>
    <dgm:pt modelId="{39DA99A0-1365-45DF-A253-9ED6C99A776C}" type="pres">
      <dgm:prSet presAssocID="{A76EA700-85D5-41E6-92EF-8F2196EF72A8}" presName="parSh" presStyleLbl="node1" presStyleIdx="3" presStyleCnt="4" custScaleX="132618" custLinFactNeighborX="-5040"/>
      <dgm:spPr/>
      <dgm:t>
        <a:bodyPr/>
        <a:lstStyle/>
        <a:p>
          <a:endParaRPr lang="en-US"/>
        </a:p>
      </dgm:t>
    </dgm:pt>
    <dgm:pt modelId="{3FE1A633-C97E-4B9B-89BA-F5B354331C4C}" type="pres">
      <dgm:prSet presAssocID="{A76EA700-85D5-41E6-92EF-8F2196EF72A8}" presName="desTx" presStyleLbl="fgAcc1" presStyleIdx="3" presStyleCnt="4" custScaleY="66303" custLinFactNeighborX="-5040" custLinFactNeighborY="2580">
        <dgm:presLayoutVars>
          <dgm:bulletEnabled val="1"/>
        </dgm:presLayoutVars>
      </dgm:prSet>
      <dgm:spPr/>
      <dgm:t>
        <a:bodyPr/>
        <a:lstStyle/>
        <a:p>
          <a:endParaRPr lang="en-US"/>
        </a:p>
      </dgm:t>
    </dgm:pt>
  </dgm:ptLst>
  <dgm:cxnLst>
    <dgm:cxn modelId="{3A77D823-455B-4096-BDE0-4A572A2B7C9A}" type="presOf" srcId="{EB938AD9-FAE1-426B-8A79-FB08F42C3B27}" destId="{76FFE343-DE73-42C1-B714-004E296AE255}" srcOrd="0" destOrd="1" presId="urn:microsoft.com/office/officeart/2005/8/layout/process3"/>
    <dgm:cxn modelId="{3A8C8550-1AC6-40D6-A7C8-EB2FD1494DF8}" type="presOf" srcId="{A8225BDA-F901-4FC7-942B-587D1019B549}" destId="{24A22791-99C9-41E9-82A3-05EEDD41BF43}" srcOrd="0" destOrd="0" presId="urn:microsoft.com/office/officeart/2005/8/layout/process3"/>
    <dgm:cxn modelId="{58FC0E5E-8421-4303-A36A-5AC876A9B246}" type="presOf" srcId="{98BD6954-CCC3-4167-B50F-79C715C44EBD}" destId="{1DE3BA1E-62D0-4E1B-BEF1-258402C1EE44}" srcOrd="1" destOrd="0" presId="urn:microsoft.com/office/officeart/2005/8/layout/process3"/>
    <dgm:cxn modelId="{A6A2150A-0954-4845-A32F-C82EE9C2C5A0}" srcId="{A76EA700-85D5-41E6-92EF-8F2196EF72A8}" destId="{88CA9659-0C4C-443D-9961-BD50FCEDADAC}" srcOrd="2" destOrd="0" parTransId="{FF910757-1C25-45D0-A92E-FAFD69DF84D6}" sibTransId="{6E611B3F-5742-40BB-9D6B-99F7EE5993C3}"/>
    <dgm:cxn modelId="{C824C599-205B-420E-B2FE-CA0ACC22B6B8}" srcId="{CB27F36D-A68C-4D9C-9D9F-76F900B6AA1D}" destId="{A8225BDA-F901-4FC7-942B-587D1019B549}" srcOrd="0" destOrd="0" parTransId="{011031B4-9C77-419F-A7BA-493CCBC8C757}" sibTransId="{CAB1A984-CD17-4EB7-8ED9-FD1F2FCAD466}"/>
    <dgm:cxn modelId="{B2BC4F80-5580-4CF4-A68E-00B7BA81F1CC}" srcId="{40644AF0-DB92-4E64-BEC1-2D5156D476C1}" destId="{36E71160-6952-446F-8FA5-C963FCC9F326}" srcOrd="0" destOrd="0" parTransId="{4F3BC953-B407-4CC0-A2B7-27782F5625A4}" sibTransId="{A988F266-2F4A-4D6D-8EBD-5299D39EE52D}"/>
    <dgm:cxn modelId="{32C85BA0-EC16-44C3-994B-8A4B76706B96}" type="presOf" srcId="{BB29A4A4-2356-4CD0-9307-6C8BC1F414BD}" destId="{76FFE343-DE73-42C1-B714-004E296AE255}" srcOrd="0" destOrd="3" presId="urn:microsoft.com/office/officeart/2005/8/layout/process3"/>
    <dgm:cxn modelId="{D3614A11-97BB-46A3-8A8F-63E6E684F3FA}" type="presOf" srcId="{153ADAB3-B462-4518-A684-8807DF010874}" destId="{C43B8A41-2589-4E2B-A1E0-B1D2C4D1AEC4}" srcOrd="1" destOrd="0" presId="urn:microsoft.com/office/officeart/2005/8/layout/process3"/>
    <dgm:cxn modelId="{D804805C-238C-41FF-99E3-BBA1DC042AE5}" srcId="{A76EA700-85D5-41E6-92EF-8F2196EF72A8}" destId="{8CE41D2D-EB1D-4AB7-99F7-24D4C9B0C2EA}" srcOrd="3" destOrd="0" parTransId="{2EB12027-FA8E-409A-9516-AA352EF756F9}" sibTransId="{E6EDCC50-6957-4CD8-AA58-7D5B783B74E0}"/>
    <dgm:cxn modelId="{48DF1732-0FFB-41C4-9E96-78A9A788433A}" type="presOf" srcId="{1A6B703B-64DE-4E3C-A358-611DC1C88C7F}" destId="{76FFE343-DE73-42C1-B714-004E296AE255}" srcOrd="0" destOrd="0" presId="urn:microsoft.com/office/officeart/2005/8/layout/process3"/>
    <dgm:cxn modelId="{02B3A85B-3FE7-4FFB-9F74-8A7C8AB7954C}" srcId="{FC043DAC-1CD1-4A76-9A75-BC8F2793AAC1}" destId="{BD82405B-8244-444F-9506-C3C458814F8D}" srcOrd="2" destOrd="0" parTransId="{3CFF3F60-555F-4326-87B5-6CEBAAD0D9C6}" sibTransId="{F9216DBD-2AE9-42AF-8E53-30FF9BA2704A}"/>
    <dgm:cxn modelId="{1262E522-857A-41A1-AC3B-45DE17E1ED8F}" srcId="{1108B3DF-1CED-43F4-892D-6C3FB6A572FA}" destId="{A76EA700-85D5-41E6-92EF-8F2196EF72A8}" srcOrd="3" destOrd="0" parTransId="{8272CC15-F1AC-485E-B859-EE62E1F4FCC4}" sibTransId="{F52D491C-C0FE-409D-BF80-ED83B2534E42}"/>
    <dgm:cxn modelId="{03B97475-D8FE-4D5F-A218-CE4FDF88691F}" type="presOf" srcId="{98BD6954-CCC3-4167-B50F-79C715C44EBD}" destId="{B52544EB-3A78-4828-A13F-5F3B68D70829}" srcOrd="0" destOrd="0" presId="urn:microsoft.com/office/officeart/2005/8/layout/process3"/>
    <dgm:cxn modelId="{1C025129-31B9-432C-93F0-5D714948C774}" srcId="{1108B3DF-1CED-43F4-892D-6C3FB6A572FA}" destId="{CB27F36D-A68C-4D9C-9D9F-76F900B6AA1D}" srcOrd="0" destOrd="0" parTransId="{EF47B7C0-E533-4FF7-84C6-F5D128EBBBF4}" sibTransId="{975F710D-610F-41B6-B03C-05ED0E821039}"/>
    <dgm:cxn modelId="{E82A2A68-BF78-4117-A6F9-920FD9C39B1A}" type="presOf" srcId="{88CA9659-0C4C-443D-9961-BD50FCEDADAC}" destId="{3FE1A633-C97E-4B9B-89BA-F5B354331C4C}" srcOrd="0" destOrd="2" presId="urn:microsoft.com/office/officeart/2005/8/layout/process3"/>
    <dgm:cxn modelId="{AC1449B3-8119-4B61-8675-404529F2627C}" type="presOf" srcId="{341211BA-2ABB-4CC5-8AF0-18E5B1055FC5}" destId="{3FE1A633-C97E-4B9B-89BA-F5B354331C4C}" srcOrd="0" destOrd="1" presId="urn:microsoft.com/office/officeart/2005/8/layout/process3"/>
    <dgm:cxn modelId="{786D6277-1FF5-499E-813D-4B98E49C3ED3}" type="presOf" srcId="{975F710D-610F-41B6-B03C-05ED0E821039}" destId="{EE2BEE30-F95F-437D-AD17-FB9E0D015B4D}" srcOrd="1" destOrd="0" presId="urn:microsoft.com/office/officeart/2005/8/layout/process3"/>
    <dgm:cxn modelId="{E57FF944-B346-4D3E-A11A-CCA94A41380F}" type="presOf" srcId="{CB27F36D-A68C-4D9C-9D9F-76F900B6AA1D}" destId="{A890A50D-4246-4376-A35E-F33F133E83E8}" srcOrd="1" destOrd="0" presId="urn:microsoft.com/office/officeart/2005/8/layout/process3"/>
    <dgm:cxn modelId="{40B52EDF-9C9E-4146-A577-3FF3161F6E2E}" type="presOf" srcId="{1108B3DF-1CED-43F4-892D-6C3FB6A572FA}" destId="{198D0D60-F38D-4887-8855-39477EB64DF5}" srcOrd="0" destOrd="0" presId="urn:microsoft.com/office/officeart/2005/8/layout/process3"/>
    <dgm:cxn modelId="{66D259EF-2516-4253-9313-ED966326135F}" type="presOf" srcId="{975F710D-610F-41B6-B03C-05ED0E821039}" destId="{79EE12FA-D45F-468B-8AAE-2BFA023FEB4B}" srcOrd="0" destOrd="0" presId="urn:microsoft.com/office/officeart/2005/8/layout/process3"/>
    <dgm:cxn modelId="{B9BC9739-E195-4636-AA60-F8FAC9DE49D7}" srcId="{FC043DAC-1CD1-4A76-9A75-BC8F2793AAC1}" destId="{EB938AD9-FAE1-426B-8A79-FB08F42C3B27}" srcOrd="1" destOrd="0" parTransId="{B1B36C7C-32B7-4128-9199-E8FABBBB2EFD}" sibTransId="{8B1AEF1B-54B4-4EC2-92FB-4A1FAF1347C7}"/>
    <dgm:cxn modelId="{69942424-98C0-42A8-B537-CF92EFC5F18A}" type="presOf" srcId="{FC043DAC-1CD1-4A76-9A75-BC8F2793AAC1}" destId="{C40103F4-4053-4184-92E2-436E069BC879}" srcOrd="0" destOrd="0" presId="urn:microsoft.com/office/officeart/2005/8/layout/process3"/>
    <dgm:cxn modelId="{98D46A41-2BD2-409D-8D51-F54004F01BAA}" type="presOf" srcId="{153ADAB3-B462-4518-A684-8807DF010874}" destId="{7C1E23C6-2F29-4CDB-8979-DA0435A63F62}" srcOrd="0" destOrd="0" presId="urn:microsoft.com/office/officeart/2005/8/layout/process3"/>
    <dgm:cxn modelId="{B4DA6D6C-C302-4CDB-9D78-C02C916FE304}" srcId="{A76EA700-85D5-41E6-92EF-8F2196EF72A8}" destId="{341211BA-2ABB-4CC5-8AF0-18E5B1055FC5}" srcOrd="1" destOrd="0" parTransId="{59C7C21E-F317-48CC-98D6-DC4845A1329A}" sibTransId="{5D6EAC53-E650-4A52-825E-9D1905728B30}"/>
    <dgm:cxn modelId="{7D70392C-FB9C-4CE9-BEF4-B91E6D4D055E}" type="presOf" srcId="{36E71160-6952-446F-8FA5-C963FCC9F326}" destId="{249BC12B-B146-4675-830C-2F6C0637E884}" srcOrd="0" destOrd="0" presId="urn:microsoft.com/office/officeart/2005/8/layout/process3"/>
    <dgm:cxn modelId="{C2771684-82AD-4A08-8AA6-A4691209C9B4}" type="presOf" srcId="{A76EA700-85D5-41E6-92EF-8F2196EF72A8}" destId="{39DA99A0-1365-45DF-A253-9ED6C99A776C}" srcOrd="1" destOrd="0" presId="urn:microsoft.com/office/officeart/2005/8/layout/process3"/>
    <dgm:cxn modelId="{237A3C16-79AD-4C20-8AD4-26280B6D8CEE}" type="presOf" srcId="{40644AF0-DB92-4E64-BEC1-2D5156D476C1}" destId="{F685959C-2948-4C56-9D25-F625A565865B}" srcOrd="1" destOrd="0" presId="urn:microsoft.com/office/officeart/2005/8/layout/process3"/>
    <dgm:cxn modelId="{00CB88FB-AB17-4D74-9DA6-E19A31CFFD94}" type="presOf" srcId="{40644AF0-DB92-4E64-BEC1-2D5156D476C1}" destId="{40817A50-B085-4D59-BCFB-2253E328654F}" srcOrd="0" destOrd="0" presId="urn:microsoft.com/office/officeart/2005/8/layout/process3"/>
    <dgm:cxn modelId="{964EC53F-A96E-43DF-916D-9BA9AD8D1DF1}" type="presOf" srcId="{BD82405B-8244-444F-9506-C3C458814F8D}" destId="{76FFE343-DE73-42C1-B714-004E296AE255}" srcOrd="0" destOrd="2" presId="urn:microsoft.com/office/officeart/2005/8/layout/process3"/>
    <dgm:cxn modelId="{C2BFA6C7-703B-4002-835C-E46B846379E8}" type="presOf" srcId="{B511240B-B3A8-4328-B758-3A63960C6EF6}" destId="{3FE1A633-C97E-4B9B-89BA-F5B354331C4C}" srcOrd="0" destOrd="0" presId="urn:microsoft.com/office/officeart/2005/8/layout/process3"/>
    <dgm:cxn modelId="{B3E9D90E-28F2-4D5A-8436-5741703F785F}" srcId="{A76EA700-85D5-41E6-92EF-8F2196EF72A8}" destId="{B511240B-B3A8-4328-B758-3A63960C6EF6}" srcOrd="0" destOrd="0" parTransId="{78F36182-3379-4EA8-B6A9-A4B10197E504}" sibTransId="{5813C223-AFEE-4655-AFF1-BFDC8989810B}"/>
    <dgm:cxn modelId="{B68A934C-1483-48C5-BA78-ADE8C491C9B2}" type="presOf" srcId="{A76EA700-85D5-41E6-92EF-8F2196EF72A8}" destId="{52200E70-2D74-41D6-980D-2941C79AF15F}" srcOrd="0" destOrd="0" presId="urn:microsoft.com/office/officeart/2005/8/layout/process3"/>
    <dgm:cxn modelId="{86B8F528-856C-4EDA-9770-D3E5C22F6A32}" srcId="{1108B3DF-1CED-43F4-892D-6C3FB6A572FA}" destId="{FC043DAC-1CD1-4A76-9A75-BC8F2793AAC1}" srcOrd="1" destOrd="0" parTransId="{C6E6DA77-5889-4F35-935F-E9E2FE5997E5}" sibTransId="{98BD6954-CCC3-4167-B50F-79C715C44EBD}"/>
    <dgm:cxn modelId="{5CFFF24A-EF0A-432A-B00A-461AA769F083}" srcId="{CB27F36D-A68C-4D9C-9D9F-76F900B6AA1D}" destId="{417FD058-A44E-4067-BB95-18828CAD8FA5}" srcOrd="1" destOrd="0" parTransId="{7A01549A-AAFC-4C18-BF4E-151485FD6960}" sibTransId="{D0E84078-C079-478C-822D-F59253BE1E33}"/>
    <dgm:cxn modelId="{F6BA6984-3AB4-45C7-8A35-B40EDDEB29A0}" type="presOf" srcId="{FC043DAC-1CD1-4A76-9A75-BC8F2793AAC1}" destId="{60D71A77-4FFC-4EA3-B886-8DAA987836DD}" srcOrd="1" destOrd="0" presId="urn:microsoft.com/office/officeart/2005/8/layout/process3"/>
    <dgm:cxn modelId="{BBFC76C8-4228-4D81-B8CE-AC007E0DEDF0}" type="presOf" srcId="{CB27F36D-A68C-4D9C-9D9F-76F900B6AA1D}" destId="{9DFA0FCE-D797-4A98-A89C-20071373EEBE}" srcOrd="0" destOrd="0" presId="urn:microsoft.com/office/officeart/2005/8/layout/process3"/>
    <dgm:cxn modelId="{076C0EDA-EB22-43AD-AC1A-4DFE862F107B}" srcId="{1108B3DF-1CED-43F4-892D-6C3FB6A572FA}" destId="{40644AF0-DB92-4E64-BEC1-2D5156D476C1}" srcOrd="2" destOrd="0" parTransId="{ADEE2A62-A801-482B-919C-233E9811BF2A}" sibTransId="{153ADAB3-B462-4518-A684-8807DF010874}"/>
    <dgm:cxn modelId="{D4B10463-DF36-42A6-9774-66B0B6D66A79}" srcId="{40644AF0-DB92-4E64-BEC1-2D5156D476C1}" destId="{BF88AE10-8146-423B-AB96-D2C76E22E6BC}" srcOrd="1" destOrd="0" parTransId="{B93129A6-C09E-4072-9C16-3B183C979EE2}" sibTransId="{054FB27F-5B1D-49CA-A445-EB4B7A251460}"/>
    <dgm:cxn modelId="{18F778C6-2D81-4A7E-957D-3B9F471095AF}" srcId="{FC043DAC-1CD1-4A76-9A75-BC8F2793AAC1}" destId="{BB29A4A4-2356-4CD0-9307-6C8BC1F414BD}" srcOrd="3" destOrd="0" parTransId="{D4D84424-8E69-492F-87B9-1486595FCDE9}" sibTransId="{E49E9A17-2B18-4323-896C-24194BC4830B}"/>
    <dgm:cxn modelId="{BF5013DF-99C9-4736-95E8-B6C1C2A199A6}" type="presOf" srcId="{8CE41D2D-EB1D-4AB7-99F7-24D4C9B0C2EA}" destId="{3FE1A633-C97E-4B9B-89BA-F5B354331C4C}" srcOrd="0" destOrd="3" presId="urn:microsoft.com/office/officeart/2005/8/layout/process3"/>
    <dgm:cxn modelId="{768BDAD7-89A6-49F6-B336-0B5860716D57}" type="presOf" srcId="{BF88AE10-8146-423B-AB96-D2C76E22E6BC}" destId="{249BC12B-B146-4675-830C-2F6C0637E884}" srcOrd="0" destOrd="1" presId="urn:microsoft.com/office/officeart/2005/8/layout/process3"/>
    <dgm:cxn modelId="{85BE6615-E797-4408-B838-2DAC79D177BA}" type="presOf" srcId="{417FD058-A44E-4067-BB95-18828CAD8FA5}" destId="{24A22791-99C9-41E9-82A3-05EEDD41BF43}" srcOrd="0" destOrd="1" presId="urn:microsoft.com/office/officeart/2005/8/layout/process3"/>
    <dgm:cxn modelId="{F80F2E98-E16B-45A3-A56E-DD6F8864F178}" srcId="{FC043DAC-1CD1-4A76-9A75-BC8F2793AAC1}" destId="{1A6B703B-64DE-4E3C-A358-611DC1C88C7F}" srcOrd="0" destOrd="0" parTransId="{66AEA2BD-9A55-4706-BA2E-DD9FD048F620}" sibTransId="{29843AB8-2162-4EE1-A3D3-E61CEC639025}"/>
    <dgm:cxn modelId="{496F53CF-8E11-4DF9-8CDD-46928EA2C295}" type="presParOf" srcId="{198D0D60-F38D-4887-8855-39477EB64DF5}" destId="{F23299A6-B1DB-4B69-8790-16F2ED684E28}" srcOrd="0" destOrd="0" presId="urn:microsoft.com/office/officeart/2005/8/layout/process3"/>
    <dgm:cxn modelId="{B3DB945F-DBBD-41D3-8541-046E4FEC96CA}" type="presParOf" srcId="{F23299A6-B1DB-4B69-8790-16F2ED684E28}" destId="{9DFA0FCE-D797-4A98-A89C-20071373EEBE}" srcOrd="0" destOrd="0" presId="urn:microsoft.com/office/officeart/2005/8/layout/process3"/>
    <dgm:cxn modelId="{A8BD46D9-33CC-405D-8C7C-C9C65F5F2308}" type="presParOf" srcId="{F23299A6-B1DB-4B69-8790-16F2ED684E28}" destId="{A890A50D-4246-4376-A35E-F33F133E83E8}" srcOrd="1" destOrd="0" presId="urn:microsoft.com/office/officeart/2005/8/layout/process3"/>
    <dgm:cxn modelId="{CE3B83EB-D95F-4134-A344-C7A79419F0CA}" type="presParOf" srcId="{F23299A6-B1DB-4B69-8790-16F2ED684E28}" destId="{24A22791-99C9-41E9-82A3-05EEDD41BF43}" srcOrd="2" destOrd="0" presId="urn:microsoft.com/office/officeart/2005/8/layout/process3"/>
    <dgm:cxn modelId="{396B7763-DA2A-4D24-97F2-78DE372A429D}" type="presParOf" srcId="{198D0D60-F38D-4887-8855-39477EB64DF5}" destId="{79EE12FA-D45F-468B-8AAE-2BFA023FEB4B}" srcOrd="1" destOrd="0" presId="urn:microsoft.com/office/officeart/2005/8/layout/process3"/>
    <dgm:cxn modelId="{5CF52C41-6612-4C38-898A-AD7A8D62E8A9}" type="presParOf" srcId="{79EE12FA-D45F-468B-8AAE-2BFA023FEB4B}" destId="{EE2BEE30-F95F-437D-AD17-FB9E0D015B4D}" srcOrd="0" destOrd="0" presId="urn:microsoft.com/office/officeart/2005/8/layout/process3"/>
    <dgm:cxn modelId="{2F1620CC-D64B-4495-9242-A23C6E9A3F3D}" type="presParOf" srcId="{198D0D60-F38D-4887-8855-39477EB64DF5}" destId="{6714690B-2F43-41A0-BDC4-33A7E21BADEB}" srcOrd="2" destOrd="0" presId="urn:microsoft.com/office/officeart/2005/8/layout/process3"/>
    <dgm:cxn modelId="{E35E14DD-4600-4220-90FE-E2BFBFFFFDB3}" type="presParOf" srcId="{6714690B-2F43-41A0-BDC4-33A7E21BADEB}" destId="{C40103F4-4053-4184-92E2-436E069BC879}" srcOrd="0" destOrd="0" presId="urn:microsoft.com/office/officeart/2005/8/layout/process3"/>
    <dgm:cxn modelId="{4EDCD533-492C-4869-87D2-7A08E017153B}" type="presParOf" srcId="{6714690B-2F43-41A0-BDC4-33A7E21BADEB}" destId="{60D71A77-4FFC-4EA3-B886-8DAA987836DD}" srcOrd="1" destOrd="0" presId="urn:microsoft.com/office/officeart/2005/8/layout/process3"/>
    <dgm:cxn modelId="{F016CF15-1128-4448-B77A-3E8F8530BAC9}" type="presParOf" srcId="{6714690B-2F43-41A0-BDC4-33A7E21BADEB}" destId="{76FFE343-DE73-42C1-B714-004E296AE255}" srcOrd="2" destOrd="0" presId="urn:microsoft.com/office/officeart/2005/8/layout/process3"/>
    <dgm:cxn modelId="{71322B37-0C93-4E4E-A10D-9F6250014FD4}" type="presParOf" srcId="{198D0D60-F38D-4887-8855-39477EB64DF5}" destId="{B52544EB-3A78-4828-A13F-5F3B68D70829}" srcOrd="3" destOrd="0" presId="urn:microsoft.com/office/officeart/2005/8/layout/process3"/>
    <dgm:cxn modelId="{33EFF862-E7C2-4FDC-AE40-9E0862C4678B}" type="presParOf" srcId="{B52544EB-3A78-4828-A13F-5F3B68D70829}" destId="{1DE3BA1E-62D0-4E1B-BEF1-258402C1EE44}" srcOrd="0" destOrd="0" presId="urn:microsoft.com/office/officeart/2005/8/layout/process3"/>
    <dgm:cxn modelId="{16346BB0-9CD7-4B9A-A594-C641B9D9156F}" type="presParOf" srcId="{198D0D60-F38D-4887-8855-39477EB64DF5}" destId="{223713F7-FD26-498E-8EC8-7883127B230A}" srcOrd="4" destOrd="0" presId="urn:microsoft.com/office/officeart/2005/8/layout/process3"/>
    <dgm:cxn modelId="{365C50C6-C49B-42E9-BE01-DD2E7B22CD17}" type="presParOf" srcId="{223713F7-FD26-498E-8EC8-7883127B230A}" destId="{40817A50-B085-4D59-BCFB-2253E328654F}" srcOrd="0" destOrd="0" presId="urn:microsoft.com/office/officeart/2005/8/layout/process3"/>
    <dgm:cxn modelId="{E0C2FA4E-FD10-4AE4-8619-1CA573516D05}" type="presParOf" srcId="{223713F7-FD26-498E-8EC8-7883127B230A}" destId="{F685959C-2948-4C56-9D25-F625A565865B}" srcOrd="1" destOrd="0" presId="urn:microsoft.com/office/officeart/2005/8/layout/process3"/>
    <dgm:cxn modelId="{071B721D-C946-412F-801A-79AC2933204F}" type="presParOf" srcId="{223713F7-FD26-498E-8EC8-7883127B230A}" destId="{249BC12B-B146-4675-830C-2F6C0637E884}" srcOrd="2" destOrd="0" presId="urn:microsoft.com/office/officeart/2005/8/layout/process3"/>
    <dgm:cxn modelId="{4BB373E6-D0E7-44D5-8A59-2FEF5CB11426}" type="presParOf" srcId="{198D0D60-F38D-4887-8855-39477EB64DF5}" destId="{7C1E23C6-2F29-4CDB-8979-DA0435A63F62}" srcOrd="5" destOrd="0" presId="urn:microsoft.com/office/officeart/2005/8/layout/process3"/>
    <dgm:cxn modelId="{660A00E0-650F-40E8-9E61-07EB1F37AA0A}" type="presParOf" srcId="{7C1E23C6-2F29-4CDB-8979-DA0435A63F62}" destId="{C43B8A41-2589-4E2B-A1E0-B1D2C4D1AEC4}" srcOrd="0" destOrd="0" presId="urn:microsoft.com/office/officeart/2005/8/layout/process3"/>
    <dgm:cxn modelId="{BCD4CC39-5AFC-4B4F-8F83-334DD499441B}" type="presParOf" srcId="{198D0D60-F38D-4887-8855-39477EB64DF5}" destId="{578E27A0-A76A-4DC3-AF4A-F23738BBED7B}" srcOrd="6" destOrd="0" presId="urn:microsoft.com/office/officeart/2005/8/layout/process3"/>
    <dgm:cxn modelId="{975C5D7C-83C1-4D02-AC90-324835498174}" type="presParOf" srcId="{578E27A0-A76A-4DC3-AF4A-F23738BBED7B}" destId="{52200E70-2D74-41D6-980D-2941C79AF15F}" srcOrd="0" destOrd="0" presId="urn:microsoft.com/office/officeart/2005/8/layout/process3"/>
    <dgm:cxn modelId="{36226BE7-E5C8-4CEF-9340-F2F4CD8B78E3}" type="presParOf" srcId="{578E27A0-A76A-4DC3-AF4A-F23738BBED7B}" destId="{39DA99A0-1365-45DF-A253-9ED6C99A776C}" srcOrd="1" destOrd="0" presId="urn:microsoft.com/office/officeart/2005/8/layout/process3"/>
    <dgm:cxn modelId="{C6014521-A10B-45D1-9F96-6EE8F584F88B}" type="presParOf" srcId="{578E27A0-A76A-4DC3-AF4A-F23738BBED7B}" destId="{3FE1A633-C97E-4B9B-89BA-F5B354331C4C}" srcOrd="2" destOrd="0" presId="urn:microsoft.com/office/officeart/2005/8/layout/process3"/>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3A0355-E65B-4346-8613-78F0DA84BBC8}" type="doc">
      <dgm:prSet loTypeId="urn:microsoft.com/office/officeart/2005/8/layout/vProcess5" loCatId="process" qsTypeId="urn:microsoft.com/office/officeart/2005/8/quickstyle/simple1#1" qsCatId="simple" csTypeId="urn:microsoft.com/office/officeart/2005/8/colors/colorful5" csCatId="colorful" phldr="1"/>
      <dgm:spPr/>
      <dgm:t>
        <a:bodyPr/>
        <a:lstStyle/>
        <a:p>
          <a:endParaRPr lang="en-US"/>
        </a:p>
      </dgm:t>
    </dgm:pt>
    <dgm:pt modelId="{FBB8EAC5-7BFD-45F1-8354-DFB190CA1205}">
      <dgm:prSet phldrT="[Text]" custT="1"/>
      <dgm:spPr/>
      <dgm:t>
        <a:bodyPr/>
        <a:lstStyle/>
        <a:p>
          <a:r>
            <a:rPr lang="en-US" sz="2800" dirty="0" smtClean="0"/>
            <a:t>Step 1: Develop Standardized Evaluation Criteria</a:t>
          </a:r>
          <a:endParaRPr lang="en-US" sz="2800" dirty="0"/>
        </a:p>
      </dgm:t>
    </dgm:pt>
    <dgm:pt modelId="{777B20B9-D68C-4D13-ABC3-ED0E4F2CA122}" type="parTrans" cxnId="{EC4B1216-B71F-4563-8694-A239F778881E}">
      <dgm:prSet/>
      <dgm:spPr/>
      <dgm:t>
        <a:bodyPr/>
        <a:lstStyle/>
        <a:p>
          <a:endParaRPr lang="en-US"/>
        </a:p>
      </dgm:t>
    </dgm:pt>
    <dgm:pt modelId="{4BA91963-2511-4DDD-A7B0-ECB08A472501}" type="sibTrans" cxnId="{EC4B1216-B71F-4563-8694-A239F778881E}">
      <dgm:prSet/>
      <dgm:spPr/>
      <dgm:t>
        <a:bodyPr/>
        <a:lstStyle/>
        <a:p>
          <a:endParaRPr lang="en-US"/>
        </a:p>
      </dgm:t>
    </dgm:pt>
    <dgm:pt modelId="{3106D6AF-EF1F-468B-9932-C395F3F1BF51}">
      <dgm:prSet phldrT="[Text]" custT="1"/>
      <dgm:spPr/>
      <dgm:t>
        <a:bodyPr/>
        <a:lstStyle/>
        <a:p>
          <a:r>
            <a:rPr lang="en-US" sz="2800" dirty="0" smtClean="0"/>
            <a:t>Step 2: Research and Determine Optimal DRG Model</a:t>
          </a:r>
          <a:endParaRPr lang="en-US" sz="2800" dirty="0"/>
        </a:p>
      </dgm:t>
    </dgm:pt>
    <dgm:pt modelId="{575A7F0F-60EF-4AFE-A613-83C9231A60F3}" type="parTrans" cxnId="{1B59ECBF-40FC-4836-AE94-2F8CA8C04BB6}">
      <dgm:prSet/>
      <dgm:spPr/>
      <dgm:t>
        <a:bodyPr/>
        <a:lstStyle/>
        <a:p>
          <a:endParaRPr lang="en-US"/>
        </a:p>
      </dgm:t>
    </dgm:pt>
    <dgm:pt modelId="{DAA2FF69-EAEE-42BD-A3B9-52238E894FDF}" type="sibTrans" cxnId="{1B59ECBF-40FC-4836-AE94-2F8CA8C04BB6}">
      <dgm:prSet/>
      <dgm:spPr/>
      <dgm:t>
        <a:bodyPr/>
        <a:lstStyle/>
        <a:p>
          <a:endParaRPr lang="en-US"/>
        </a:p>
      </dgm:t>
    </dgm:pt>
    <dgm:pt modelId="{8BE683C3-F400-4346-B240-35F78B39A8CE}">
      <dgm:prSet phldrT="[Text]" custT="1"/>
      <dgm:spPr/>
      <dgm:t>
        <a:bodyPr/>
        <a:lstStyle/>
        <a:p>
          <a:r>
            <a:rPr lang="en-US" sz="2800" dirty="0" smtClean="0"/>
            <a:t>Step 3: Identify and Evaluate Other Payment System Components</a:t>
          </a:r>
          <a:endParaRPr lang="en-US" sz="2800" dirty="0"/>
        </a:p>
      </dgm:t>
    </dgm:pt>
    <dgm:pt modelId="{9D804478-22AD-44CD-96FD-5230825A037B}" type="parTrans" cxnId="{870734C7-A6AE-4B88-ADB2-AB6D9F72783D}">
      <dgm:prSet/>
      <dgm:spPr/>
      <dgm:t>
        <a:bodyPr/>
        <a:lstStyle/>
        <a:p>
          <a:endParaRPr lang="en-US"/>
        </a:p>
      </dgm:t>
    </dgm:pt>
    <dgm:pt modelId="{DE740D96-50FE-4977-BC02-6B62D300E23C}" type="sibTrans" cxnId="{870734C7-A6AE-4B88-ADB2-AB6D9F72783D}">
      <dgm:prSet/>
      <dgm:spPr/>
      <dgm:t>
        <a:bodyPr/>
        <a:lstStyle/>
        <a:p>
          <a:endParaRPr lang="en-US"/>
        </a:p>
      </dgm:t>
    </dgm:pt>
    <dgm:pt modelId="{4284E6CC-EF9B-4C12-A57A-4C7E8150C195}">
      <dgm:prSet phldrT="[Text]" custT="1"/>
      <dgm:spPr/>
      <dgm:t>
        <a:bodyPr/>
        <a:lstStyle/>
        <a:p>
          <a:r>
            <a:rPr lang="en-US" sz="2800" dirty="0" smtClean="0"/>
            <a:t>Step 4: Develop Conceptual Design and Documentation</a:t>
          </a:r>
          <a:endParaRPr lang="en-US" sz="2800" dirty="0"/>
        </a:p>
      </dgm:t>
    </dgm:pt>
    <dgm:pt modelId="{7946AC49-E492-4DE9-B6ED-978E264539D3}" type="parTrans" cxnId="{5CAD3364-575F-4267-B22D-15959ABE60B0}">
      <dgm:prSet/>
      <dgm:spPr/>
      <dgm:t>
        <a:bodyPr/>
        <a:lstStyle/>
        <a:p>
          <a:endParaRPr lang="en-US"/>
        </a:p>
      </dgm:t>
    </dgm:pt>
    <dgm:pt modelId="{98FEFDF8-E600-40AF-A0FB-F49683171D8C}" type="sibTrans" cxnId="{5CAD3364-575F-4267-B22D-15959ABE60B0}">
      <dgm:prSet/>
      <dgm:spPr/>
      <dgm:t>
        <a:bodyPr/>
        <a:lstStyle/>
        <a:p>
          <a:endParaRPr lang="en-US"/>
        </a:p>
      </dgm:t>
    </dgm:pt>
    <dgm:pt modelId="{DF19C607-E65D-4E5C-93CF-17CCC11B5B72}" type="pres">
      <dgm:prSet presAssocID="{403A0355-E65B-4346-8613-78F0DA84BBC8}" presName="outerComposite" presStyleCnt="0">
        <dgm:presLayoutVars>
          <dgm:chMax val="5"/>
          <dgm:dir/>
          <dgm:resizeHandles val="exact"/>
        </dgm:presLayoutVars>
      </dgm:prSet>
      <dgm:spPr/>
      <dgm:t>
        <a:bodyPr/>
        <a:lstStyle/>
        <a:p>
          <a:endParaRPr lang="en-US"/>
        </a:p>
      </dgm:t>
    </dgm:pt>
    <dgm:pt modelId="{8B65F32E-23CD-4EF8-B876-B18AC43858DF}" type="pres">
      <dgm:prSet presAssocID="{403A0355-E65B-4346-8613-78F0DA84BBC8}" presName="dummyMaxCanvas" presStyleCnt="0">
        <dgm:presLayoutVars/>
      </dgm:prSet>
      <dgm:spPr/>
    </dgm:pt>
    <dgm:pt modelId="{C59C3D0F-EF92-48B7-B06E-9590602B1613}" type="pres">
      <dgm:prSet presAssocID="{403A0355-E65B-4346-8613-78F0DA84BBC8}" presName="FourNodes_1" presStyleLbl="node1" presStyleIdx="0" presStyleCnt="4">
        <dgm:presLayoutVars>
          <dgm:bulletEnabled val="1"/>
        </dgm:presLayoutVars>
      </dgm:prSet>
      <dgm:spPr/>
      <dgm:t>
        <a:bodyPr/>
        <a:lstStyle/>
        <a:p>
          <a:endParaRPr lang="en-US"/>
        </a:p>
      </dgm:t>
    </dgm:pt>
    <dgm:pt modelId="{13ECD10E-F5EB-46E1-A213-2ED90186428F}" type="pres">
      <dgm:prSet presAssocID="{403A0355-E65B-4346-8613-78F0DA84BBC8}" presName="FourNodes_2" presStyleLbl="node1" presStyleIdx="1" presStyleCnt="4">
        <dgm:presLayoutVars>
          <dgm:bulletEnabled val="1"/>
        </dgm:presLayoutVars>
      </dgm:prSet>
      <dgm:spPr/>
      <dgm:t>
        <a:bodyPr/>
        <a:lstStyle/>
        <a:p>
          <a:endParaRPr lang="en-US"/>
        </a:p>
      </dgm:t>
    </dgm:pt>
    <dgm:pt modelId="{4C06BA1C-5C45-4D13-A7F4-96174476FA08}" type="pres">
      <dgm:prSet presAssocID="{403A0355-E65B-4346-8613-78F0DA84BBC8}" presName="FourNodes_3" presStyleLbl="node1" presStyleIdx="2" presStyleCnt="4">
        <dgm:presLayoutVars>
          <dgm:bulletEnabled val="1"/>
        </dgm:presLayoutVars>
      </dgm:prSet>
      <dgm:spPr/>
      <dgm:t>
        <a:bodyPr/>
        <a:lstStyle/>
        <a:p>
          <a:endParaRPr lang="en-US"/>
        </a:p>
      </dgm:t>
    </dgm:pt>
    <dgm:pt modelId="{AFB116A8-EDAC-47E6-A59C-4F4C6582F2B3}" type="pres">
      <dgm:prSet presAssocID="{403A0355-E65B-4346-8613-78F0DA84BBC8}" presName="FourNodes_4" presStyleLbl="node1" presStyleIdx="3" presStyleCnt="4">
        <dgm:presLayoutVars>
          <dgm:bulletEnabled val="1"/>
        </dgm:presLayoutVars>
      </dgm:prSet>
      <dgm:spPr/>
      <dgm:t>
        <a:bodyPr/>
        <a:lstStyle/>
        <a:p>
          <a:endParaRPr lang="en-US"/>
        </a:p>
      </dgm:t>
    </dgm:pt>
    <dgm:pt modelId="{BE96E7CE-1209-4984-95A8-F720559FAA76}" type="pres">
      <dgm:prSet presAssocID="{403A0355-E65B-4346-8613-78F0DA84BBC8}" presName="FourConn_1-2" presStyleLbl="fgAccFollowNode1" presStyleIdx="0" presStyleCnt="3">
        <dgm:presLayoutVars>
          <dgm:bulletEnabled val="1"/>
        </dgm:presLayoutVars>
      </dgm:prSet>
      <dgm:spPr/>
      <dgm:t>
        <a:bodyPr/>
        <a:lstStyle/>
        <a:p>
          <a:endParaRPr lang="en-US"/>
        </a:p>
      </dgm:t>
    </dgm:pt>
    <dgm:pt modelId="{D18FEF31-1726-4761-AE45-969E96447042}" type="pres">
      <dgm:prSet presAssocID="{403A0355-E65B-4346-8613-78F0DA84BBC8}" presName="FourConn_2-3" presStyleLbl="fgAccFollowNode1" presStyleIdx="1" presStyleCnt="3">
        <dgm:presLayoutVars>
          <dgm:bulletEnabled val="1"/>
        </dgm:presLayoutVars>
      </dgm:prSet>
      <dgm:spPr/>
      <dgm:t>
        <a:bodyPr/>
        <a:lstStyle/>
        <a:p>
          <a:endParaRPr lang="en-US"/>
        </a:p>
      </dgm:t>
    </dgm:pt>
    <dgm:pt modelId="{546E8271-4E5E-436F-BA62-44CD4EC5769B}" type="pres">
      <dgm:prSet presAssocID="{403A0355-E65B-4346-8613-78F0DA84BBC8}" presName="FourConn_3-4" presStyleLbl="fgAccFollowNode1" presStyleIdx="2" presStyleCnt="3">
        <dgm:presLayoutVars>
          <dgm:bulletEnabled val="1"/>
        </dgm:presLayoutVars>
      </dgm:prSet>
      <dgm:spPr/>
      <dgm:t>
        <a:bodyPr/>
        <a:lstStyle/>
        <a:p>
          <a:endParaRPr lang="en-US"/>
        </a:p>
      </dgm:t>
    </dgm:pt>
    <dgm:pt modelId="{5404B884-C5BA-4C75-9192-F137D8384730}" type="pres">
      <dgm:prSet presAssocID="{403A0355-E65B-4346-8613-78F0DA84BBC8}" presName="FourNodes_1_text" presStyleLbl="node1" presStyleIdx="3" presStyleCnt="4">
        <dgm:presLayoutVars>
          <dgm:bulletEnabled val="1"/>
        </dgm:presLayoutVars>
      </dgm:prSet>
      <dgm:spPr/>
      <dgm:t>
        <a:bodyPr/>
        <a:lstStyle/>
        <a:p>
          <a:endParaRPr lang="en-US"/>
        </a:p>
      </dgm:t>
    </dgm:pt>
    <dgm:pt modelId="{FA27CA27-A6E8-4A60-B2AC-836ABE840C5E}" type="pres">
      <dgm:prSet presAssocID="{403A0355-E65B-4346-8613-78F0DA84BBC8}" presName="FourNodes_2_text" presStyleLbl="node1" presStyleIdx="3" presStyleCnt="4">
        <dgm:presLayoutVars>
          <dgm:bulletEnabled val="1"/>
        </dgm:presLayoutVars>
      </dgm:prSet>
      <dgm:spPr/>
      <dgm:t>
        <a:bodyPr/>
        <a:lstStyle/>
        <a:p>
          <a:endParaRPr lang="en-US"/>
        </a:p>
      </dgm:t>
    </dgm:pt>
    <dgm:pt modelId="{D5839A07-591D-418E-B04C-AEA1BAF47A59}" type="pres">
      <dgm:prSet presAssocID="{403A0355-E65B-4346-8613-78F0DA84BBC8}" presName="FourNodes_3_text" presStyleLbl="node1" presStyleIdx="3" presStyleCnt="4">
        <dgm:presLayoutVars>
          <dgm:bulletEnabled val="1"/>
        </dgm:presLayoutVars>
      </dgm:prSet>
      <dgm:spPr/>
      <dgm:t>
        <a:bodyPr/>
        <a:lstStyle/>
        <a:p>
          <a:endParaRPr lang="en-US"/>
        </a:p>
      </dgm:t>
    </dgm:pt>
    <dgm:pt modelId="{8C601028-2CAC-4963-825F-56AC931F0A09}" type="pres">
      <dgm:prSet presAssocID="{403A0355-E65B-4346-8613-78F0DA84BBC8}" presName="FourNodes_4_text" presStyleLbl="node1" presStyleIdx="3" presStyleCnt="4">
        <dgm:presLayoutVars>
          <dgm:bulletEnabled val="1"/>
        </dgm:presLayoutVars>
      </dgm:prSet>
      <dgm:spPr/>
      <dgm:t>
        <a:bodyPr/>
        <a:lstStyle/>
        <a:p>
          <a:endParaRPr lang="en-US"/>
        </a:p>
      </dgm:t>
    </dgm:pt>
  </dgm:ptLst>
  <dgm:cxnLst>
    <dgm:cxn modelId="{850A38A7-6C24-4559-8590-A76EE53EDAAE}" type="presOf" srcId="{DAA2FF69-EAEE-42BD-A3B9-52238E894FDF}" destId="{D18FEF31-1726-4761-AE45-969E96447042}" srcOrd="0" destOrd="0" presId="urn:microsoft.com/office/officeart/2005/8/layout/vProcess5"/>
    <dgm:cxn modelId="{8A02BE28-16FA-445A-A710-C52D707460D0}" type="presOf" srcId="{FBB8EAC5-7BFD-45F1-8354-DFB190CA1205}" destId="{C59C3D0F-EF92-48B7-B06E-9590602B1613}" srcOrd="0" destOrd="0" presId="urn:microsoft.com/office/officeart/2005/8/layout/vProcess5"/>
    <dgm:cxn modelId="{9E55618F-328B-4DCC-8EEA-4D99E3B26B21}" type="presOf" srcId="{3106D6AF-EF1F-468B-9932-C395F3F1BF51}" destId="{13ECD10E-F5EB-46E1-A213-2ED90186428F}" srcOrd="0" destOrd="0" presId="urn:microsoft.com/office/officeart/2005/8/layout/vProcess5"/>
    <dgm:cxn modelId="{14197711-D50F-495E-AD5A-815781D25DF2}" type="presOf" srcId="{FBB8EAC5-7BFD-45F1-8354-DFB190CA1205}" destId="{5404B884-C5BA-4C75-9192-F137D8384730}" srcOrd="1" destOrd="0" presId="urn:microsoft.com/office/officeart/2005/8/layout/vProcess5"/>
    <dgm:cxn modelId="{870734C7-A6AE-4B88-ADB2-AB6D9F72783D}" srcId="{403A0355-E65B-4346-8613-78F0DA84BBC8}" destId="{8BE683C3-F400-4346-B240-35F78B39A8CE}" srcOrd="2" destOrd="0" parTransId="{9D804478-22AD-44CD-96FD-5230825A037B}" sibTransId="{DE740D96-50FE-4977-BC02-6B62D300E23C}"/>
    <dgm:cxn modelId="{25839034-1246-49E7-8D82-C21971B7F24C}" type="presOf" srcId="{4BA91963-2511-4DDD-A7B0-ECB08A472501}" destId="{BE96E7CE-1209-4984-95A8-F720559FAA76}" srcOrd="0" destOrd="0" presId="urn:microsoft.com/office/officeart/2005/8/layout/vProcess5"/>
    <dgm:cxn modelId="{D77A54B6-194B-4F07-8EF4-61CE2C3109A2}" type="presOf" srcId="{4284E6CC-EF9B-4C12-A57A-4C7E8150C195}" destId="{8C601028-2CAC-4963-825F-56AC931F0A09}" srcOrd="1" destOrd="0" presId="urn:microsoft.com/office/officeart/2005/8/layout/vProcess5"/>
    <dgm:cxn modelId="{88AC2CD3-4E81-4541-856A-EE7C56376298}" type="presOf" srcId="{8BE683C3-F400-4346-B240-35F78B39A8CE}" destId="{4C06BA1C-5C45-4D13-A7F4-96174476FA08}" srcOrd="0" destOrd="0" presId="urn:microsoft.com/office/officeart/2005/8/layout/vProcess5"/>
    <dgm:cxn modelId="{F602CC75-145A-4F81-B34F-06BD23DA9C15}" type="presOf" srcId="{4284E6CC-EF9B-4C12-A57A-4C7E8150C195}" destId="{AFB116A8-EDAC-47E6-A59C-4F4C6582F2B3}" srcOrd="0" destOrd="0" presId="urn:microsoft.com/office/officeart/2005/8/layout/vProcess5"/>
    <dgm:cxn modelId="{5CAD3364-575F-4267-B22D-15959ABE60B0}" srcId="{403A0355-E65B-4346-8613-78F0DA84BBC8}" destId="{4284E6CC-EF9B-4C12-A57A-4C7E8150C195}" srcOrd="3" destOrd="0" parTransId="{7946AC49-E492-4DE9-B6ED-978E264539D3}" sibTransId="{98FEFDF8-E600-40AF-A0FB-F49683171D8C}"/>
    <dgm:cxn modelId="{0292FD31-20D9-434A-BEA8-0CDE523B95B6}" type="presOf" srcId="{DE740D96-50FE-4977-BC02-6B62D300E23C}" destId="{546E8271-4E5E-436F-BA62-44CD4EC5769B}" srcOrd="0" destOrd="0" presId="urn:microsoft.com/office/officeart/2005/8/layout/vProcess5"/>
    <dgm:cxn modelId="{B785AC2C-14B9-48F1-B50E-CC092EE450E7}" type="presOf" srcId="{8BE683C3-F400-4346-B240-35F78B39A8CE}" destId="{D5839A07-591D-418E-B04C-AEA1BAF47A59}" srcOrd="1" destOrd="0" presId="urn:microsoft.com/office/officeart/2005/8/layout/vProcess5"/>
    <dgm:cxn modelId="{1B59ECBF-40FC-4836-AE94-2F8CA8C04BB6}" srcId="{403A0355-E65B-4346-8613-78F0DA84BBC8}" destId="{3106D6AF-EF1F-468B-9932-C395F3F1BF51}" srcOrd="1" destOrd="0" parTransId="{575A7F0F-60EF-4AFE-A613-83C9231A60F3}" sibTransId="{DAA2FF69-EAEE-42BD-A3B9-52238E894FDF}"/>
    <dgm:cxn modelId="{62D35A03-173B-4CD6-9973-8AE1A1E20157}" type="presOf" srcId="{403A0355-E65B-4346-8613-78F0DA84BBC8}" destId="{DF19C607-E65D-4E5C-93CF-17CCC11B5B72}" srcOrd="0" destOrd="0" presId="urn:microsoft.com/office/officeart/2005/8/layout/vProcess5"/>
    <dgm:cxn modelId="{EC4B1216-B71F-4563-8694-A239F778881E}" srcId="{403A0355-E65B-4346-8613-78F0DA84BBC8}" destId="{FBB8EAC5-7BFD-45F1-8354-DFB190CA1205}" srcOrd="0" destOrd="0" parTransId="{777B20B9-D68C-4D13-ABC3-ED0E4F2CA122}" sibTransId="{4BA91963-2511-4DDD-A7B0-ECB08A472501}"/>
    <dgm:cxn modelId="{381BAC88-6453-44D5-841D-5755936A0400}" type="presOf" srcId="{3106D6AF-EF1F-468B-9932-C395F3F1BF51}" destId="{FA27CA27-A6E8-4A60-B2AC-836ABE840C5E}" srcOrd="1" destOrd="0" presId="urn:microsoft.com/office/officeart/2005/8/layout/vProcess5"/>
    <dgm:cxn modelId="{0F0455BD-38B4-42A2-A012-E14A136B075F}" type="presParOf" srcId="{DF19C607-E65D-4E5C-93CF-17CCC11B5B72}" destId="{8B65F32E-23CD-4EF8-B876-B18AC43858DF}" srcOrd="0" destOrd="0" presId="urn:microsoft.com/office/officeart/2005/8/layout/vProcess5"/>
    <dgm:cxn modelId="{25CECCB2-6D2E-453E-8921-731BA2726B1A}" type="presParOf" srcId="{DF19C607-E65D-4E5C-93CF-17CCC11B5B72}" destId="{C59C3D0F-EF92-48B7-B06E-9590602B1613}" srcOrd="1" destOrd="0" presId="urn:microsoft.com/office/officeart/2005/8/layout/vProcess5"/>
    <dgm:cxn modelId="{F9C54621-BAC4-481F-B546-8E25FB33CC51}" type="presParOf" srcId="{DF19C607-E65D-4E5C-93CF-17CCC11B5B72}" destId="{13ECD10E-F5EB-46E1-A213-2ED90186428F}" srcOrd="2" destOrd="0" presId="urn:microsoft.com/office/officeart/2005/8/layout/vProcess5"/>
    <dgm:cxn modelId="{70B4FAA3-F02F-428E-AA8F-D0C219767539}" type="presParOf" srcId="{DF19C607-E65D-4E5C-93CF-17CCC11B5B72}" destId="{4C06BA1C-5C45-4D13-A7F4-96174476FA08}" srcOrd="3" destOrd="0" presId="urn:microsoft.com/office/officeart/2005/8/layout/vProcess5"/>
    <dgm:cxn modelId="{4DC252B0-E51C-49F8-8748-7196ADF5B92A}" type="presParOf" srcId="{DF19C607-E65D-4E5C-93CF-17CCC11B5B72}" destId="{AFB116A8-EDAC-47E6-A59C-4F4C6582F2B3}" srcOrd="4" destOrd="0" presId="urn:microsoft.com/office/officeart/2005/8/layout/vProcess5"/>
    <dgm:cxn modelId="{53185D78-3742-4581-9BAC-5F7190CAAABA}" type="presParOf" srcId="{DF19C607-E65D-4E5C-93CF-17CCC11B5B72}" destId="{BE96E7CE-1209-4984-95A8-F720559FAA76}" srcOrd="5" destOrd="0" presId="urn:microsoft.com/office/officeart/2005/8/layout/vProcess5"/>
    <dgm:cxn modelId="{279110A1-1484-474B-9406-C3DE9F493873}" type="presParOf" srcId="{DF19C607-E65D-4E5C-93CF-17CCC11B5B72}" destId="{D18FEF31-1726-4761-AE45-969E96447042}" srcOrd="6" destOrd="0" presId="urn:microsoft.com/office/officeart/2005/8/layout/vProcess5"/>
    <dgm:cxn modelId="{EAB9A3E8-6488-40A8-8E09-8D432A7D1B9A}" type="presParOf" srcId="{DF19C607-E65D-4E5C-93CF-17CCC11B5B72}" destId="{546E8271-4E5E-436F-BA62-44CD4EC5769B}" srcOrd="7" destOrd="0" presId="urn:microsoft.com/office/officeart/2005/8/layout/vProcess5"/>
    <dgm:cxn modelId="{CAAD19D9-C8F5-4370-9E0B-1576C5E90A4E}" type="presParOf" srcId="{DF19C607-E65D-4E5C-93CF-17CCC11B5B72}" destId="{5404B884-C5BA-4C75-9192-F137D8384730}" srcOrd="8" destOrd="0" presId="urn:microsoft.com/office/officeart/2005/8/layout/vProcess5"/>
    <dgm:cxn modelId="{CFF26155-EFFD-45EA-B0C1-FFED870AE1F5}" type="presParOf" srcId="{DF19C607-E65D-4E5C-93CF-17CCC11B5B72}" destId="{FA27CA27-A6E8-4A60-B2AC-836ABE840C5E}" srcOrd="9" destOrd="0" presId="urn:microsoft.com/office/officeart/2005/8/layout/vProcess5"/>
    <dgm:cxn modelId="{33D2394E-8378-4648-AEE0-E7FFA0958B14}" type="presParOf" srcId="{DF19C607-E65D-4E5C-93CF-17CCC11B5B72}" destId="{D5839A07-591D-418E-B04C-AEA1BAF47A59}" srcOrd="10" destOrd="0" presId="urn:microsoft.com/office/officeart/2005/8/layout/vProcess5"/>
    <dgm:cxn modelId="{293B0D71-505D-4555-99C8-4B57C5560BD7}" type="presParOf" srcId="{DF19C607-E65D-4E5C-93CF-17CCC11B5B72}" destId="{8C601028-2CAC-4963-825F-56AC931F0A09}"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3A0355-E65B-4346-8613-78F0DA84BBC8}" type="doc">
      <dgm:prSet loTypeId="urn:microsoft.com/office/officeart/2005/8/layout/vProcess5" loCatId="process" qsTypeId="urn:microsoft.com/office/officeart/2005/8/quickstyle/simple1#2" qsCatId="simple" csTypeId="urn:microsoft.com/office/officeart/2005/8/colors/colorful4" csCatId="colorful" phldr="1"/>
      <dgm:spPr/>
      <dgm:t>
        <a:bodyPr/>
        <a:lstStyle/>
        <a:p>
          <a:endParaRPr lang="en-US"/>
        </a:p>
      </dgm:t>
    </dgm:pt>
    <dgm:pt modelId="{FBB8EAC5-7BFD-45F1-8354-DFB190CA1205}">
      <dgm:prSet phldrT="[Text]"/>
      <dgm:spPr/>
      <dgm:t>
        <a:bodyPr/>
        <a:lstStyle/>
        <a:p>
          <a:r>
            <a:rPr lang="en-US" dirty="0" smtClean="0"/>
            <a:t>Step 5: Prepare Inpatient FFS and Encounter Claims Data for Analyses</a:t>
          </a:r>
          <a:endParaRPr lang="en-US" dirty="0"/>
        </a:p>
      </dgm:t>
    </dgm:pt>
    <dgm:pt modelId="{777B20B9-D68C-4D13-ABC3-ED0E4F2CA122}" type="parTrans" cxnId="{EC4B1216-B71F-4563-8694-A239F778881E}">
      <dgm:prSet/>
      <dgm:spPr/>
      <dgm:t>
        <a:bodyPr/>
        <a:lstStyle/>
        <a:p>
          <a:endParaRPr lang="en-US"/>
        </a:p>
      </dgm:t>
    </dgm:pt>
    <dgm:pt modelId="{4BA91963-2511-4DDD-A7B0-ECB08A472501}" type="sibTrans" cxnId="{EC4B1216-B71F-4563-8694-A239F778881E}">
      <dgm:prSet/>
      <dgm:spPr/>
      <dgm:t>
        <a:bodyPr/>
        <a:lstStyle/>
        <a:p>
          <a:endParaRPr lang="en-US"/>
        </a:p>
      </dgm:t>
    </dgm:pt>
    <dgm:pt modelId="{3106D6AF-EF1F-468B-9932-C395F3F1BF51}">
      <dgm:prSet phldrT="[Text]"/>
      <dgm:spPr/>
      <dgm:t>
        <a:bodyPr/>
        <a:lstStyle/>
        <a:p>
          <a:r>
            <a:rPr lang="en-US" dirty="0" smtClean="0"/>
            <a:t>Step 7: Estimate the Costs of Services, Claim by Claim</a:t>
          </a:r>
          <a:endParaRPr lang="en-US" dirty="0"/>
        </a:p>
      </dgm:t>
    </dgm:pt>
    <dgm:pt modelId="{575A7F0F-60EF-4AFE-A613-83C9231A60F3}" type="parTrans" cxnId="{1B59ECBF-40FC-4836-AE94-2F8CA8C04BB6}">
      <dgm:prSet/>
      <dgm:spPr/>
      <dgm:t>
        <a:bodyPr/>
        <a:lstStyle/>
        <a:p>
          <a:endParaRPr lang="en-US"/>
        </a:p>
      </dgm:t>
    </dgm:pt>
    <dgm:pt modelId="{DAA2FF69-EAEE-42BD-A3B9-52238E894FDF}" type="sibTrans" cxnId="{1B59ECBF-40FC-4836-AE94-2F8CA8C04BB6}">
      <dgm:prSet/>
      <dgm:spPr/>
      <dgm:t>
        <a:bodyPr/>
        <a:lstStyle/>
        <a:p>
          <a:endParaRPr lang="en-US"/>
        </a:p>
      </dgm:t>
    </dgm:pt>
    <dgm:pt modelId="{DC5B4864-5ECC-4392-AF0B-4797CE741ABF}">
      <dgm:prSet phldrT="[Text]"/>
      <dgm:spPr/>
      <dgm:t>
        <a:bodyPr/>
        <a:lstStyle/>
        <a:p>
          <a:r>
            <a:rPr lang="en-US" dirty="0" smtClean="0"/>
            <a:t>Step 6: Create Dataset of Necessary Medicare Rate Components</a:t>
          </a:r>
          <a:endParaRPr lang="en-US" dirty="0"/>
        </a:p>
      </dgm:t>
    </dgm:pt>
    <dgm:pt modelId="{25899A63-C83F-468D-8278-21716F33F9DC}" type="parTrans" cxnId="{61520869-B091-41ED-9E01-2995F4AD009D}">
      <dgm:prSet/>
      <dgm:spPr/>
      <dgm:t>
        <a:bodyPr/>
        <a:lstStyle/>
        <a:p>
          <a:endParaRPr lang="en-US"/>
        </a:p>
      </dgm:t>
    </dgm:pt>
    <dgm:pt modelId="{130EC90D-4AF4-464B-9B85-15F238FCF2E9}" type="sibTrans" cxnId="{61520869-B091-41ED-9E01-2995F4AD009D}">
      <dgm:prSet/>
      <dgm:spPr/>
      <dgm:t>
        <a:bodyPr/>
        <a:lstStyle/>
        <a:p>
          <a:endParaRPr lang="en-US"/>
        </a:p>
      </dgm:t>
    </dgm:pt>
    <dgm:pt modelId="{B3EF9611-0976-4D11-AA5F-F5CA841FA5B2}">
      <dgm:prSet phldrT="[Text]"/>
      <dgm:spPr/>
      <dgm:t>
        <a:bodyPr/>
        <a:lstStyle/>
        <a:p>
          <a:r>
            <a:rPr lang="en-US" dirty="0" smtClean="0"/>
            <a:t>Step 8: Determine DRG Relative Weights</a:t>
          </a:r>
          <a:endParaRPr lang="en-US" dirty="0"/>
        </a:p>
      </dgm:t>
    </dgm:pt>
    <dgm:pt modelId="{E4F0B7DC-DBC2-438B-9C2E-B34EF6E00438}" type="parTrans" cxnId="{1017F41B-B161-4F55-A1F6-37920DA0E73C}">
      <dgm:prSet/>
      <dgm:spPr/>
      <dgm:t>
        <a:bodyPr/>
        <a:lstStyle/>
        <a:p>
          <a:endParaRPr lang="en-US"/>
        </a:p>
      </dgm:t>
    </dgm:pt>
    <dgm:pt modelId="{E295804C-4213-4351-8346-A7BA099F5253}" type="sibTrans" cxnId="{1017F41B-B161-4F55-A1F6-37920DA0E73C}">
      <dgm:prSet/>
      <dgm:spPr/>
      <dgm:t>
        <a:bodyPr/>
        <a:lstStyle/>
        <a:p>
          <a:endParaRPr lang="en-US"/>
        </a:p>
      </dgm:t>
    </dgm:pt>
    <dgm:pt modelId="{DF19C607-E65D-4E5C-93CF-17CCC11B5B72}" type="pres">
      <dgm:prSet presAssocID="{403A0355-E65B-4346-8613-78F0DA84BBC8}" presName="outerComposite" presStyleCnt="0">
        <dgm:presLayoutVars>
          <dgm:chMax val="5"/>
          <dgm:dir/>
          <dgm:resizeHandles val="exact"/>
        </dgm:presLayoutVars>
      </dgm:prSet>
      <dgm:spPr/>
      <dgm:t>
        <a:bodyPr/>
        <a:lstStyle/>
        <a:p>
          <a:endParaRPr lang="en-US"/>
        </a:p>
      </dgm:t>
    </dgm:pt>
    <dgm:pt modelId="{8B65F32E-23CD-4EF8-B876-B18AC43858DF}" type="pres">
      <dgm:prSet presAssocID="{403A0355-E65B-4346-8613-78F0DA84BBC8}" presName="dummyMaxCanvas" presStyleCnt="0">
        <dgm:presLayoutVars/>
      </dgm:prSet>
      <dgm:spPr/>
    </dgm:pt>
    <dgm:pt modelId="{C59C3D0F-EF92-48B7-B06E-9590602B1613}" type="pres">
      <dgm:prSet presAssocID="{403A0355-E65B-4346-8613-78F0DA84BBC8}" presName="FourNodes_1" presStyleLbl="node1" presStyleIdx="0" presStyleCnt="4">
        <dgm:presLayoutVars>
          <dgm:bulletEnabled val="1"/>
        </dgm:presLayoutVars>
      </dgm:prSet>
      <dgm:spPr/>
      <dgm:t>
        <a:bodyPr/>
        <a:lstStyle/>
        <a:p>
          <a:endParaRPr lang="en-US"/>
        </a:p>
      </dgm:t>
    </dgm:pt>
    <dgm:pt modelId="{13ECD10E-F5EB-46E1-A213-2ED90186428F}" type="pres">
      <dgm:prSet presAssocID="{403A0355-E65B-4346-8613-78F0DA84BBC8}" presName="FourNodes_2" presStyleLbl="node1" presStyleIdx="1" presStyleCnt="4">
        <dgm:presLayoutVars>
          <dgm:bulletEnabled val="1"/>
        </dgm:presLayoutVars>
      </dgm:prSet>
      <dgm:spPr/>
      <dgm:t>
        <a:bodyPr/>
        <a:lstStyle/>
        <a:p>
          <a:endParaRPr lang="en-US"/>
        </a:p>
      </dgm:t>
    </dgm:pt>
    <dgm:pt modelId="{4C06BA1C-5C45-4D13-A7F4-96174476FA08}" type="pres">
      <dgm:prSet presAssocID="{403A0355-E65B-4346-8613-78F0DA84BBC8}" presName="FourNodes_3" presStyleLbl="node1" presStyleIdx="2" presStyleCnt="4">
        <dgm:presLayoutVars>
          <dgm:bulletEnabled val="1"/>
        </dgm:presLayoutVars>
      </dgm:prSet>
      <dgm:spPr/>
      <dgm:t>
        <a:bodyPr/>
        <a:lstStyle/>
        <a:p>
          <a:endParaRPr lang="en-US"/>
        </a:p>
      </dgm:t>
    </dgm:pt>
    <dgm:pt modelId="{AFB116A8-EDAC-47E6-A59C-4F4C6582F2B3}" type="pres">
      <dgm:prSet presAssocID="{403A0355-E65B-4346-8613-78F0DA84BBC8}" presName="FourNodes_4" presStyleLbl="node1" presStyleIdx="3" presStyleCnt="4">
        <dgm:presLayoutVars>
          <dgm:bulletEnabled val="1"/>
        </dgm:presLayoutVars>
      </dgm:prSet>
      <dgm:spPr/>
      <dgm:t>
        <a:bodyPr/>
        <a:lstStyle/>
        <a:p>
          <a:endParaRPr lang="en-US"/>
        </a:p>
      </dgm:t>
    </dgm:pt>
    <dgm:pt modelId="{BE96E7CE-1209-4984-95A8-F720559FAA76}" type="pres">
      <dgm:prSet presAssocID="{403A0355-E65B-4346-8613-78F0DA84BBC8}" presName="FourConn_1-2" presStyleLbl="fgAccFollowNode1" presStyleIdx="0" presStyleCnt="3">
        <dgm:presLayoutVars>
          <dgm:bulletEnabled val="1"/>
        </dgm:presLayoutVars>
      </dgm:prSet>
      <dgm:spPr/>
      <dgm:t>
        <a:bodyPr/>
        <a:lstStyle/>
        <a:p>
          <a:endParaRPr lang="en-US"/>
        </a:p>
      </dgm:t>
    </dgm:pt>
    <dgm:pt modelId="{D18FEF31-1726-4761-AE45-969E96447042}" type="pres">
      <dgm:prSet presAssocID="{403A0355-E65B-4346-8613-78F0DA84BBC8}" presName="FourConn_2-3" presStyleLbl="fgAccFollowNode1" presStyleIdx="1" presStyleCnt="3">
        <dgm:presLayoutVars>
          <dgm:bulletEnabled val="1"/>
        </dgm:presLayoutVars>
      </dgm:prSet>
      <dgm:spPr/>
      <dgm:t>
        <a:bodyPr/>
        <a:lstStyle/>
        <a:p>
          <a:endParaRPr lang="en-US"/>
        </a:p>
      </dgm:t>
    </dgm:pt>
    <dgm:pt modelId="{546E8271-4E5E-436F-BA62-44CD4EC5769B}" type="pres">
      <dgm:prSet presAssocID="{403A0355-E65B-4346-8613-78F0DA84BBC8}" presName="FourConn_3-4" presStyleLbl="fgAccFollowNode1" presStyleIdx="2" presStyleCnt="3">
        <dgm:presLayoutVars>
          <dgm:bulletEnabled val="1"/>
        </dgm:presLayoutVars>
      </dgm:prSet>
      <dgm:spPr/>
      <dgm:t>
        <a:bodyPr/>
        <a:lstStyle/>
        <a:p>
          <a:endParaRPr lang="en-US"/>
        </a:p>
      </dgm:t>
    </dgm:pt>
    <dgm:pt modelId="{5404B884-C5BA-4C75-9192-F137D8384730}" type="pres">
      <dgm:prSet presAssocID="{403A0355-E65B-4346-8613-78F0DA84BBC8}" presName="FourNodes_1_text" presStyleLbl="node1" presStyleIdx="3" presStyleCnt="4">
        <dgm:presLayoutVars>
          <dgm:bulletEnabled val="1"/>
        </dgm:presLayoutVars>
      </dgm:prSet>
      <dgm:spPr/>
      <dgm:t>
        <a:bodyPr/>
        <a:lstStyle/>
        <a:p>
          <a:endParaRPr lang="en-US"/>
        </a:p>
      </dgm:t>
    </dgm:pt>
    <dgm:pt modelId="{FA27CA27-A6E8-4A60-B2AC-836ABE840C5E}" type="pres">
      <dgm:prSet presAssocID="{403A0355-E65B-4346-8613-78F0DA84BBC8}" presName="FourNodes_2_text" presStyleLbl="node1" presStyleIdx="3" presStyleCnt="4">
        <dgm:presLayoutVars>
          <dgm:bulletEnabled val="1"/>
        </dgm:presLayoutVars>
      </dgm:prSet>
      <dgm:spPr/>
      <dgm:t>
        <a:bodyPr/>
        <a:lstStyle/>
        <a:p>
          <a:endParaRPr lang="en-US"/>
        </a:p>
      </dgm:t>
    </dgm:pt>
    <dgm:pt modelId="{D5839A07-591D-418E-B04C-AEA1BAF47A59}" type="pres">
      <dgm:prSet presAssocID="{403A0355-E65B-4346-8613-78F0DA84BBC8}" presName="FourNodes_3_text" presStyleLbl="node1" presStyleIdx="3" presStyleCnt="4">
        <dgm:presLayoutVars>
          <dgm:bulletEnabled val="1"/>
        </dgm:presLayoutVars>
      </dgm:prSet>
      <dgm:spPr/>
      <dgm:t>
        <a:bodyPr/>
        <a:lstStyle/>
        <a:p>
          <a:endParaRPr lang="en-US"/>
        </a:p>
      </dgm:t>
    </dgm:pt>
    <dgm:pt modelId="{8C601028-2CAC-4963-825F-56AC931F0A09}" type="pres">
      <dgm:prSet presAssocID="{403A0355-E65B-4346-8613-78F0DA84BBC8}" presName="FourNodes_4_text" presStyleLbl="node1" presStyleIdx="3" presStyleCnt="4">
        <dgm:presLayoutVars>
          <dgm:bulletEnabled val="1"/>
        </dgm:presLayoutVars>
      </dgm:prSet>
      <dgm:spPr/>
      <dgm:t>
        <a:bodyPr/>
        <a:lstStyle/>
        <a:p>
          <a:endParaRPr lang="en-US"/>
        </a:p>
      </dgm:t>
    </dgm:pt>
  </dgm:ptLst>
  <dgm:cxnLst>
    <dgm:cxn modelId="{09D013C5-E554-4D5B-963C-86510135E933}" type="presOf" srcId="{DAA2FF69-EAEE-42BD-A3B9-52238E894FDF}" destId="{546E8271-4E5E-436F-BA62-44CD4EC5769B}" srcOrd="0" destOrd="0" presId="urn:microsoft.com/office/officeart/2005/8/layout/vProcess5"/>
    <dgm:cxn modelId="{AA57F7A6-6DAD-48C3-83C9-5437A163C588}" type="presOf" srcId="{FBB8EAC5-7BFD-45F1-8354-DFB190CA1205}" destId="{C59C3D0F-EF92-48B7-B06E-9590602B1613}" srcOrd="0" destOrd="0" presId="urn:microsoft.com/office/officeart/2005/8/layout/vProcess5"/>
    <dgm:cxn modelId="{49D37BCD-7DA6-4BBA-8EFC-8044C34DBC5E}" type="presOf" srcId="{DC5B4864-5ECC-4392-AF0B-4797CE741ABF}" destId="{FA27CA27-A6E8-4A60-B2AC-836ABE840C5E}" srcOrd="1" destOrd="0" presId="urn:microsoft.com/office/officeart/2005/8/layout/vProcess5"/>
    <dgm:cxn modelId="{2B2505DE-83D8-4BA6-8F3D-F322DD7C67E5}" type="presOf" srcId="{130EC90D-4AF4-464B-9B85-15F238FCF2E9}" destId="{D18FEF31-1726-4761-AE45-969E96447042}" srcOrd="0" destOrd="0" presId="urn:microsoft.com/office/officeart/2005/8/layout/vProcess5"/>
    <dgm:cxn modelId="{ABE69C4A-E4F4-4E8D-935B-0A4687CAC0DA}" type="presOf" srcId="{3106D6AF-EF1F-468B-9932-C395F3F1BF51}" destId="{4C06BA1C-5C45-4D13-A7F4-96174476FA08}" srcOrd="0" destOrd="0" presId="urn:microsoft.com/office/officeart/2005/8/layout/vProcess5"/>
    <dgm:cxn modelId="{49A30B38-AFB2-4741-AA51-DA68DBDD16EC}" type="presOf" srcId="{403A0355-E65B-4346-8613-78F0DA84BBC8}" destId="{DF19C607-E65D-4E5C-93CF-17CCC11B5B72}" srcOrd="0" destOrd="0" presId="urn:microsoft.com/office/officeart/2005/8/layout/vProcess5"/>
    <dgm:cxn modelId="{D5B44EF8-C67B-4913-9233-56802EE6AE93}" type="presOf" srcId="{B3EF9611-0976-4D11-AA5F-F5CA841FA5B2}" destId="{AFB116A8-EDAC-47E6-A59C-4F4C6582F2B3}" srcOrd="0" destOrd="0" presId="urn:microsoft.com/office/officeart/2005/8/layout/vProcess5"/>
    <dgm:cxn modelId="{25E56E30-494F-4F87-9F28-8B75A7900EBC}" type="presOf" srcId="{FBB8EAC5-7BFD-45F1-8354-DFB190CA1205}" destId="{5404B884-C5BA-4C75-9192-F137D8384730}" srcOrd="1" destOrd="0" presId="urn:microsoft.com/office/officeart/2005/8/layout/vProcess5"/>
    <dgm:cxn modelId="{69EB5D49-28FD-49C3-86B5-B58800B83DAE}" type="presOf" srcId="{3106D6AF-EF1F-468B-9932-C395F3F1BF51}" destId="{D5839A07-591D-418E-B04C-AEA1BAF47A59}" srcOrd="1" destOrd="0" presId="urn:microsoft.com/office/officeart/2005/8/layout/vProcess5"/>
    <dgm:cxn modelId="{61520869-B091-41ED-9E01-2995F4AD009D}" srcId="{403A0355-E65B-4346-8613-78F0DA84BBC8}" destId="{DC5B4864-5ECC-4392-AF0B-4797CE741ABF}" srcOrd="1" destOrd="0" parTransId="{25899A63-C83F-468D-8278-21716F33F9DC}" sibTransId="{130EC90D-4AF4-464B-9B85-15F238FCF2E9}"/>
    <dgm:cxn modelId="{347EF746-D146-48E3-90C5-D2DBDEE5F6C5}" type="presOf" srcId="{4BA91963-2511-4DDD-A7B0-ECB08A472501}" destId="{BE96E7CE-1209-4984-95A8-F720559FAA76}" srcOrd="0" destOrd="0" presId="urn:microsoft.com/office/officeart/2005/8/layout/vProcess5"/>
    <dgm:cxn modelId="{1B59ECBF-40FC-4836-AE94-2F8CA8C04BB6}" srcId="{403A0355-E65B-4346-8613-78F0DA84BBC8}" destId="{3106D6AF-EF1F-468B-9932-C395F3F1BF51}" srcOrd="2" destOrd="0" parTransId="{575A7F0F-60EF-4AFE-A613-83C9231A60F3}" sibTransId="{DAA2FF69-EAEE-42BD-A3B9-52238E894FDF}"/>
    <dgm:cxn modelId="{EC4B1216-B71F-4563-8694-A239F778881E}" srcId="{403A0355-E65B-4346-8613-78F0DA84BBC8}" destId="{FBB8EAC5-7BFD-45F1-8354-DFB190CA1205}" srcOrd="0" destOrd="0" parTransId="{777B20B9-D68C-4D13-ABC3-ED0E4F2CA122}" sibTransId="{4BA91963-2511-4DDD-A7B0-ECB08A472501}"/>
    <dgm:cxn modelId="{3CCBFF0F-52ED-4F25-B51E-4F439F24F762}" type="presOf" srcId="{B3EF9611-0976-4D11-AA5F-F5CA841FA5B2}" destId="{8C601028-2CAC-4963-825F-56AC931F0A09}" srcOrd="1" destOrd="0" presId="urn:microsoft.com/office/officeart/2005/8/layout/vProcess5"/>
    <dgm:cxn modelId="{1017F41B-B161-4F55-A1F6-37920DA0E73C}" srcId="{403A0355-E65B-4346-8613-78F0DA84BBC8}" destId="{B3EF9611-0976-4D11-AA5F-F5CA841FA5B2}" srcOrd="3" destOrd="0" parTransId="{E4F0B7DC-DBC2-438B-9C2E-B34EF6E00438}" sibTransId="{E295804C-4213-4351-8346-A7BA099F5253}"/>
    <dgm:cxn modelId="{375FE1E3-E686-4B4B-896F-1CAB971CF74B}" type="presOf" srcId="{DC5B4864-5ECC-4392-AF0B-4797CE741ABF}" destId="{13ECD10E-F5EB-46E1-A213-2ED90186428F}" srcOrd="0" destOrd="0" presId="urn:microsoft.com/office/officeart/2005/8/layout/vProcess5"/>
    <dgm:cxn modelId="{B7F47537-EBFA-46F6-8002-883DE7F2580A}" type="presParOf" srcId="{DF19C607-E65D-4E5C-93CF-17CCC11B5B72}" destId="{8B65F32E-23CD-4EF8-B876-B18AC43858DF}" srcOrd="0" destOrd="0" presId="urn:microsoft.com/office/officeart/2005/8/layout/vProcess5"/>
    <dgm:cxn modelId="{D277944C-943E-43D8-8600-D81ECA161FEE}" type="presParOf" srcId="{DF19C607-E65D-4E5C-93CF-17CCC11B5B72}" destId="{C59C3D0F-EF92-48B7-B06E-9590602B1613}" srcOrd="1" destOrd="0" presId="urn:microsoft.com/office/officeart/2005/8/layout/vProcess5"/>
    <dgm:cxn modelId="{BE675E9B-BFF0-4287-BBC9-5FA839B1BC0A}" type="presParOf" srcId="{DF19C607-E65D-4E5C-93CF-17CCC11B5B72}" destId="{13ECD10E-F5EB-46E1-A213-2ED90186428F}" srcOrd="2" destOrd="0" presId="urn:microsoft.com/office/officeart/2005/8/layout/vProcess5"/>
    <dgm:cxn modelId="{FD6A7818-9AD7-48C4-9C58-A5024E19F7B3}" type="presParOf" srcId="{DF19C607-E65D-4E5C-93CF-17CCC11B5B72}" destId="{4C06BA1C-5C45-4D13-A7F4-96174476FA08}" srcOrd="3" destOrd="0" presId="urn:microsoft.com/office/officeart/2005/8/layout/vProcess5"/>
    <dgm:cxn modelId="{18372673-FEBF-40EF-A85E-099A78761A5B}" type="presParOf" srcId="{DF19C607-E65D-4E5C-93CF-17CCC11B5B72}" destId="{AFB116A8-EDAC-47E6-A59C-4F4C6582F2B3}" srcOrd="4" destOrd="0" presId="urn:microsoft.com/office/officeart/2005/8/layout/vProcess5"/>
    <dgm:cxn modelId="{29959ACC-BCC0-4A45-AAF7-FC5C90ED95B7}" type="presParOf" srcId="{DF19C607-E65D-4E5C-93CF-17CCC11B5B72}" destId="{BE96E7CE-1209-4984-95A8-F720559FAA76}" srcOrd="5" destOrd="0" presId="urn:microsoft.com/office/officeart/2005/8/layout/vProcess5"/>
    <dgm:cxn modelId="{5DD7BADC-C16B-48D5-9676-F6DF8016CCC3}" type="presParOf" srcId="{DF19C607-E65D-4E5C-93CF-17CCC11B5B72}" destId="{D18FEF31-1726-4761-AE45-969E96447042}" srcOrd="6" destOrd="0" presId="urn:microsoft.com/office/officeart/2005/8/layout/vProcess5"/>
    <dgm:cxn modelId="{E3776ACE-9B14-4895-BD25-8DF81C83AA40}" type="presParOf" srcId="{DF19C607-E65D-4E5C-93CF-17CCC11B5B72}" destId="{546E8271-4E5E-436F-BA62-44CD4EC5769B}" srcOrd="7" destOrd="0" presId="urn:microsoft.com/office/officeart/2005/8/layout/vProcess5"/>
    <dgm:cxn modelId="{131741BE-B86B-4141-B5BA-0827ED9D4C13}" type="presParOf" srcId="{DF19C607-E65D-4E5C-93CF-17CCC11B5B72}" destId="{5404B884-C5BA-4C75-9192-F137D8384730}" srcOrd="8" destOrd="0" presId="urn:microsoft.com/office/officeart/2005/8/layout/vProcess5"/>
    <dgm:cxn modelId="{6560186B-C615-4A30-8958-E1564FFB30E8}" type="presParOf" srcId="{DF19C607-E65D-4E5C-93CF-17CCC11B5B72}" destId="{FA27CA27-A6E8-4A60-B2AC-836ABE840C5E}" srcOrd="9" destOrd="0" presId="urn:microsoft.com/office/officeart/2005/8/layout/vProcess5"/>
    <dgm:cxn modelId="{372E3AD7-BEFA-4313-9F33-832C33DEB30E}" type="presParOf" srcId="{DF19C607-E65D-4E5C-93CF-17CCC11B5B72}" destId="{D5839A07-591D-418E-B04C-AEA1BAF47A59}" srcOrd="10" destOrd="0" presId="urn:microsoft.com/office/officeart/2005/8/layout/vProcess5"/>
    <dgm:cxn modelId="{7F651292-7032-4105-BEF1-3DCF9D1A568F}" type="presParOf" srcId="{DF19C607-E65D-4E5C-93CF-17CCC11B5B72}" destId="{8C601028-2CAC-4963-825F-56AC931F0A09}"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3A0355-E65B-4346-8613-78F0DA84BBC8}" type="doc">
      <dgm:prSet loTypeId="urn:microsoft.com/office/officeart/2005/8/layout/vProcess5" loCatId="process" qsTypeId="urn:microsoft.com/office/officeart/2005/8/quickstyle/simple1#3" qsCatId="simple" csTypeId="urn:microsoft.com/office/officeart/2005/8/colors/colorful3" csCatId="colorful" phldr="1"/>
      <dgm:spPr/>
      <dgm:t>
        <a:bodyPr/>
        <a:lstStyle/>
        <a:p>
          <a:endParaRPr lang="en-US"/>
        </a:p>
      </dgm:t>
    </dgm:pt>
    <dgm:pt modelId="{3106D6AF-EF1F-468B-9932-C395F3F1BF51}">
      <dgm:prSet phldrT="[Text]" custT="1"/>
      <dgm:spPr/>
      <dgm:t>
        <a:bodyPr/>
        <a:lstStyle/>
        <a:p>
          <a:r>
            <a:rPr lang="en-US" sz="2400" dirty="0" smtClean="0"/>
            <a:t>Step 10: Determine DRG Base Prices</a:t>
          </a:r>
          <a:endParaRPr lang="en-US" sz="2400" dirty="0"/>
        </a:p>
      </dgm:t>
    </dgm:pt>
    <dgm:pt modelId="{575A7F0F-60EF-4AFE-A613-83C9231A60F3}" type="parTrans" cxnId="{1B59ECBF-40FC-4836-AE94-2F8CA8C04BB6}">
      <dgm:prSet/>
      <dgm:spPr/>
      <dgm:t>
        <a:bodyPr/>
        <a:lstStyle/>
        <a:p>
          <a:endParaRPr lang="en-US"/>
        </a:p>
      </dgm:t>
    </dgm:pt>
    <dgm:pt modelId="{DAA2FF69-EAEE-42BD-A3B9-52238E894FDF}" type="sibTrans" cxnId="{1B59ECBF-40FC-4836-AE94-2F8CA8C04BB6}">
      <dgm:prSet/>
      <dgm:spPr/>
      <dgm:t>
        <a:bodyPr/>
        <a:lstStyle/>
        <a:p>
          <a:endParaRPr lang="en-US"/>
        </a:p>
      </dgm:t>
    </dgm:pt>
    <dgm:pt modelId="{DC5B4864-5ECC-4392-AF0B-4797CE741ABF}">
      <dgm:prSet phldrT="[Text]" custT="1"/>
      <dgm:spPr/>
      <dgm:t>
        <a:bodyPr/>
        <a:lstStyle/>
        <a:p>
          <a:r>
            <a:rPr lang="en-US" sz="2400" dirty="0" smtClean="0"/>
            <a:t>Step 9: Develop Payment Simulation Model</a:t>
          </a:r>
          <a:endParaRPr lang="en-US" sz="2400" dirty="0"/>
        </a:p>
      </dgm:t>
    </dgm:pt>
    <dgm:pt modelId="{25899A63-C83F-468D-8278-21716F33F9DC}" type="parTrans" cxnId="{61520869-B091-41ED-9E01-2995F4AD009D}">
      <dgm:prSet/>
      <dgm:spPr/>
      <dgm:t>
        <a:bodyPr/>
        <a:lstStyle/>
        <a:p>
          <a:endParaRPr lang="en-US"/>
        </a:p>
      </dgm:t>
    </dgm:pt>
    <dgm:pt modelId="{130EC90D-4AF4-464B-9B85-15F238FCF2E9}" type="sibTrans" cxnId="{61520869-B091-41ED-9E01-2995F4AD009D}">
      <dgm:prSet/>
      <dgm:spPr/>
      <dgm:t>
        <a:bodyPr/>
        <a:lstStyle/>
        <a:p>
          <a:endParaRPr lang="en-US"/>
        </a:p>
      </dgm:t>
    </dgm:pt>
    <dgm:pt modelId="{7B9DC411-A973-4F21-83EF-625F5A60DD6C}">
      <dgm:prSet phldrT="[Text]" custT="1"/>
      <dgm:spPr/>
      <dgm:t>
        <a:bodyPr/>
        <a:lstStyle/>
        <a:p>
          <a:r>
            <a:rPr lang="en-US" sz="2400" dirty="0" smtClean="0"/>
            <a:t>Step 11: Determine Targeted Policy Adjustors, as Necessary, Based on Simulation Model Results</a:t>
          </a:r>
          <a:endParaRPr lang="en-US" sz="2400" dirty="0"/>
        </a:p>
      </dgm:t>
    </dgm:pt>
    <dgm:pt modelId="{869CB23D-5821-4ED6-BA79-A909BC71B6B3}" type="parTrans" cxnId="{89B80AE2-78B3-46AD-9C90-1CEA5B75C50A}">
      <dgm:prSet/>
      <dgm:spPr/>
      <dgm:t>
        <a:bodyPr/>
        <a:lstStyle/>
        <a:p>
          <a:endParaRPr lang="en-US"/>
        </a:p>
      </dgm:t>
    </dgm:pt>
    <dgm:pt modelId="{CE489BED-B15B-4E01-8071-520F7C262C7D}" type="sibTrans" cxnId="{89B80AE2-78B3-46AD-9C90-1CEA5B75C50A}">
      <dgm:prSet/>
      <dgm:spPr/>
      <dgm:t>
        <a:bodyPr/>
        <a:lstStyle/>
        <a:p>
          <a:endParaRPr lang="en-US"/>
        </a:p>
      </dgm:t>
    </dgm:pt>
    <dgm:pt modelId="{7BB43041-2AF5-4EB7-BF6B-8F2611C02F3A}">
      <dgm:prSet phldrT="[Text]" custT="1"/>
      <dgm:spPr/>
      <dgm:t>
        <a:bodyPr/>
        <a:lstStyle/>
        <a:p>
          <a:r>
            <a:rPr lang="en-US" sz="2400" dirty="0" smtClean="0"/>
            <a:t>Step 12: Adjust System Parameters, as Necessary, Based on Simulation Model Results</a:t>
          </a:r>
          <a:endParaRPr lang="en-US" sz="2400" dirty="0"/>
        </a:p>
      </dgm:t>
    </dgm:pt>
    <dgm:pt modelId="{99683B8A-2C47-46CC-8DAC-03A54F03E9F0}" type="parTrans" cxnId="{F7005142-BFF2-4F9C-8300-0061A7A966B0}">
      <dgm:prSet/>
      <dgm:spPr/>
      <dgm:t>
        <a:bodyPr/>
        <a:lstStyle/>
        <a:p>
          <a:endParaRPr lang="en-US"/>
        </a:p>
      </dgm:t>
    </dgm:pt>
    <dgm:pt modelId="{9797D07E-25D4-4B62-BF0C-4DE73A89C42C}" type="sibTrans" cxnId="{F7005142-BFF2-4F9C-8300-0061A7A966B0}">
      <dgm:prSet/>
      <dgm:spPr/>
      <dgm:t>
        <a:bodyPr/>
        <a:lstStyle/>
        <a:p>
          <a:endParaRPr lang="en-US"/>
        </a:p>
      </dgm:t>
    </dgm:pt>
    <dgm:pt modelId="{DF19C607-E65D-4E5C-93CF-17CCC11B5B72}" type="pres">
      <dgm:prSet presAssocID="{403A0355-E65B-4346-8613-78F0DA84BBC8}" presName="outerComposite" presStyleCnt="0">
        <dgm:presLayoutVars>
          <dgm:chMax val="5"/>
          <dgm:dir/>
          <dgm:resizeHandles val="exact"/>
        </dgm:presLayoutVars>
      </dgm:prSet>
      <dgm:spPr/>
      <dgm:t>
        <a:bodyPr/>
        <a:lstStyle/>
        <a:p>
          <a:endParaRPr lang="en-US"/>
        </a:p>
      </dgm:t>
    </dgm:pt>
    <dgm:pt modelId="{8B65F32E-23CD-4EF8-B876-B18AC43858DF}" type="pres">
      <dgm:prSet presAssocID="{403A0355-E65B-4346-8613-78F0DA84BBC8}" presName="dummyMaxCanvas" presStyleCnt="0">
        <dgm:presLayoutVars/>
      </dgm:prSet>
      <dgm:spPr/>
    </dgm:pt>
    <dgm:pt modelId="{C59C3D0F-EF92-48B7-B06E-9590602B1613}" type="pres">
      <dgm:prSet presAssocID="{403A0355-E65B-4346-8613-78F0DA84BBC8}" presName="FourNodes_1" presStyleLbl="node1" presStyleIdx="0" presStyleCnt="4">
        <dgm:presLayoutVars>
          <dgm:bulletEnabled val="1"/>
        </dgm:presLayoutVars>
      </dgm:prSet>
      <dgm:spPr/>
      <dgm:t>
        <a:bodyPr/>
        <a:lstStyle/>
        <a:p>
          <a:endParaRPr lang="en-US"/>
        </a:p>
      </dgm:t>
    </dgm:pt>
    <dgm:pt modelId="{13ECD10E-F5EB-46E1-A213-2ED90186428F}" type="pres">
      <dgm:prSet presAssocID="{403A0355-E65B-4346-8613-78F0DA84BBC8}" presName="FourNodes_2" presStyleLbl="node1" presStyleIdx="1" presStyleCnt="4">
        <dgm:presLayoutVars>
          <dgm:bulletEnabled val="1"/>
        </dgm:presLayoutVars>
      </dgm:prSet>
      <dgm:spPr/>
      <dgm:t>
        <a:bodyPr/>
        <a:lstStyle/>
        <a:p>
          <a:endParaRPr lang="en-US"/>
        </a:p>
      </dgm:t>
    </dgm:pt>
    <dgm:pt modelId="{4C06BA1C-5C45-4D13-A7F4-96174476FA08}" type="pres">
      <dgm:prSet presAssocID="{403A0355-E65B-4346-8613-78F0DA84BBC8}" presName="FourNodes_3" presStyleLbl="node1" presStyleIdx="2" presStyleCnt="4">
        <dgm:presLayoutVars>
          <dgm:bulletEnabled val="1"/>
        </dgm:presLayoutVars>
      </dgm:prSet>
      <dgm:spPr/>
      <dgm:t>
        <a:bodyPr/>
        <a:lstStyle/>
        <a:p>
          <a:endParaRPr lang="en-US"/>
        </a:p>
      </dgm:t>
    </dgm:pt>
    <dgm:pt modelId="{AFB116A8-EDAC-47E6-A59C-4F4C6582F2B3}" type="pres">
      <dgm:prSet presAssocID="{403A0355-E65B-4346-8613-78F0DA84BBC8}" presName="FourNodes_4" presStyleLbl="node1" presStyleIdx="3" presStyleCnt="4">
        <dgm:presLayoutVars>
          <dgm:bulletEnabled val="1"/>
        </dgm:presLayoutVars>
      </dgm:prSet>
      <dgm:spPr/>
      <dgm:t>
        <a:bodyPr/>
        <a:lstStyle/>
        <a:p>
          <a:endParaRPr lang="en-US"/>
        </a:p>
      </dgm:t>
    </dgm:pt>
    <dgm:pt modelId="{BE96E7CE-1209-4984-95A8-F720559FAA76}" type="pres">
      <dgm:prSet presAssocID="{403A0355-E65B-4346-8613-78F0DA84BBC8}" presName="FourConn_1-2" presStyleLbl="fgAccFollowNode1" presStyleIdx="0" presStyleCnt="3">
        <dgm:presLayoutVars>
          <dgm:bulletEnabled val="1"/>
        </dgm:presLayoutVars>
      </dgm:prSet>
      <dgm:spPr/>
      <dgm:t>
        <a:bodyPr/>
        <a:lstStyle/>
        <a:p>
          <a:endParaRPr lang="en-US"/>
        </a:p>
      </dgm:t>
    </dgm:pt>
    <dgm:pt modelId="{D18FEF31-1726-4761-AE45-969E96447042}" type="pres">
      <dgm:prSet presAssocID="{403A0355-E65B-4346-8613-78F0DA84BBC8}" presName="FourConn_2-3" presStyleLbl="fgAccFollowNode1" presStyleIdx="1" presStyleCnt="3">
        <dgm:presLayoutVars>
          <dgm:bulletEnabled val="1"/>
        </dgm:presLayoutVars>
      </dgm:prSet>
      <dgm:spPr/>
      <dgm:t>
        <a:bodyPr/>
        <a:lstStyle/>
        <a:p>
          <a:endParaRPr lang="en-US"/>
        </a:p>
      </dgm:t>
    </dgm:pt>
    <dgm:pt modelId="{546E8271-4E5E-436F-BA62-44CD4EC5769B}" type="pres">
      <dgm:prSet presAssocID="{403A0355-E65B-4346-8613-78F0DA84BBC8}" presName="FourConn_3-4" presStyleLbl="fgAccFollowNode1" presStyleIdx="2" presStyleCnt="3">
        <dgm:presLayoutVars>
          <dgm:bulletEnabled val="1"/>
        </dgm:presLayoutVars>
      </dgm:prSet>
      <dgm:spPr/>
      <dgm:t>
        <a:bodyPr/>
        <a:lstStyle/>
        <a:p>
          <a:endParaRPr lang="en-US"/>
        </a:p>
      </dgm:t>
    </dgm:pt>
    <dgm:pt modelId="{5404B884-C5BA-4C75-9192-F137D8384730}" type="pres">
      <dgm:prSet presAssocID="{403A0355-E65B-4346-8613-78F0DA84BBC8}" presName="FourNodes_1_text" presStyleLbl="node1" presStyleIdx="3" presStyleCnt="4">
        <dgm:presLayoutVars>
          <dgm:bulletEnabled val="1"/>
        </dgm:presLayoutVars>
      </dgm:prSet>
      <dgm:spPr/>
      <dgm:t>
        <a:bodyPr/>
        <a:lstStyle/>
        <a:p>
          <a:endParaRPr lang="en-US"/>
        </a:p>
      </dgm:t>
    </dgm:pt>
    <dgm:pt modelId="{FA27CA27-A6E8-4A60-B2AC-836ABE840C5E}" type="pres">
      <dgm:prSet presAssocID="{403A0355-E65B-4346-8613-78F0DA84BBC8}" presName="FourNodes_2_text" presStyleLbl="node1" presStyleIdx="3" presStyleCnt="4">
        <dgm:presLayoutVars>
          <dgm:bulletEnabled val="1"/>
        </dgm:presLayoutVars>
      </dgm:prSet>
      <dgm:spPr/>
      <dgm:t>
        <a:bodyPr/>
        <a:lstStyle/>
        <a:p>
          <a:endParaRPr lang="en-US"/>
        </a:p>
      </dgm:t>
    </dgm:pt>
    <dgm:pt modelId="{D5839A07-591D-418E-B04C-AEA1BAF47A59}" type="pres">
      <dgm:prSet presAssocID="{403A0355-E65B-4346-8613-78F0DA84BBC8}" presName="FourNodes_3_text" presStyleLbl="node1" presStyleIdx="3" presStyleCnt="4">
        <dgm:presLayoutVars>
          <dgm:bulletEnabled val="1"/>
        </dgm:presLayoutVars>
      </dgm:prSet>
      <dgm:spPr/>
      <dgm:t>
        <a:bodyPr/>
        <a:lstStyle/>
        <a:p>
          <a:endParaRPr lang="en-US"/>
        </a:p>
      </dgm:t>
    </dgm:pt>
    <dgm:pt modelId="{8C601028-2CAC-4963-825F-56AC931F0A09}" type="pres">
      <dgm:prSet presAssocID="{403A0355-E65B-4346-8613-78F0DA84BBC8}" presName="FourNodes_4_text" presStyleLbl="node1" presStyleIdx="3" presStyleCnt="4">
        <dgm:presLayoutVars>
          <dgm:bulletEnabled val="1"/>
        </dgm:presLayoutVars>
      </dgm:prSet>
      <dgm:spPr/>
      <dgm:t>
        <a:bodyPr/>
        <a:lstStyle/>
        <a:p>
          <a:endParaRPr lang="en-US"/>
        </a:p>
      </dgm:t>
    </dgm:pt>
  </dgm:ptLst>
  <dgm:cxnLst>
    <dgm:cxn modelId="{C041CF57-0097-49AD-A5FA-12ED870A918E}" type="presOf" srcId="{CE489BED-B15B-4E01-8071-520F7C262C7D}" destId="{546E8271-4E5E-436F-BA62-44CD4EC5769B}" srcOrd="0" destOrd="0" presId="urn:microsoft.com/office/officeart/2005/8/layout/vProcess5"/>
    <dgm:cxn modelId="{18B55C75-E5DB-4FA8-B873-585AA614E992}" type="presOf" srcId="{3106D6AF-EF1F-468B-9932-C395F3F1BF51}" destId="{13ECD10E-F5EB-46E1-A213-2ED90186428F}" srcOrd="0" destOrd="0" presId="urn:microsoft.com/office/officeart/2005/8/layout/vProcess5"/>
    <dgm:cxn modelId="{091C4967-6BC6-46BB-83D6-64558DDF0DD0}" type="presOf" srcId="{DAA2FF69-EAEE-42BD-A3B9-52238E894FDF}" destId="{D18FEF31-1726-4761-AE45-969E96447042}" srcOrd="0" destOrd="0" presId="urn:microsoft.com/office/officeart/2005/8/layout/vProcess5"/>
    <dgm:cxn modelId="{89B80AE2-78B3-46AD-9C90-1CEA5B75C50A}" srcId="{403A0355-E65B-4346-8613-78F0DA84BBC8}" destId="{7B9DC411-A973-4F21-83EF-625F5A60DD6C}" srcOrd="2" destOrd="0" parTransId="{869CB23D-5821-4ED6-BA79-A909BC71B6B3}" sibTransId="{CE489BED-B15B-4E01-8071-520F7C262C7D}"/>
    <dgm:cxn modelId="{E9181EB6-B655-4518-AFDF-ACAC6628E3A3}" type="presOf" srcId="{3106D6AF-EF1F-468B-9932-C395F3F1BF51}" destId="{FA27CA27-A6E8-4A60-B2AC-836ABE840C5E}" srcOrd="1" destOrd="0" presId="urn:microsoft.com/office/officeart/2005/8/layout/vProcess5"/>
    <dgm:cxn modelId="{DF1CC4FF-E147-43D5-A803-64F721C71B11}" type="presOf" srcId="{7B9DC411-A973-4F21-83EF-625F5A60DD6C}" destId="{4C06BA1C-5C45-4D13-A7F4-96174476FA08}" srcOrd="0" destOrd="0" presId="urn:microsoft.com/office/officeart/2005/8/layout/vProcess5"/>
    <dgm:cxn modelId="{61520869-B091-41ED-9E01-2995F4AD009D}" srcId="{403A0355-E65B-4346-8613-78F0DA84BBC8}" destId="{DC5B4864-5ECC-4392-AF0B-4797CE741ABF}" srcOrd="0" destOrd="0" parTransId="{25899A63-C83F-468D-8278-21716F33F9DC}" sibTransId="{130EC90D-4AF4-464B-9B85-15F238FCF2E9}"/>
    <dgm:cxn modelId="{1B059DB4-1E77-4FEA-AF6B-7C154422EF8E}" type="presOf" srcId="{130EC90D-4AF4-464B-9B85-15F238FCF2E9}" destId="{BE96E7CE-1209-4984-95A8-F720559FAA76}" srcOrd="0" destOrd="0" presId="urn:microsoft.com/office/officeart/2005/8/layout/vProcess5"/>
    <dgm:cxn modelId="{12ED3AE0-59D2-45B6-8054-6DD21B70F9DA}" type="presOf" srcId="{7BB43041-2AF5-4EB7-BF6B-8F2611C02F3A}" destId="{8C601028-2CAC-4963-825F-56AC931F0A09}" srcOrd="1" destOrd="0" presId="urn:microsoft.com/office/officeart/2005/8/layout/vProcess5"/>
    <dgm:cxn modelId="{03C63850-DCCF-4240-A341-DD053541F265}" type="presOf" srcId="{403A0355-E65B-4346-8613-78F0DA84BBC8}" destId="{DF19C607-E65D-4E5C-93CF-17CCC11B5B72}" srcOrd="0" destOrd="0" presId="urn:microsoft.com/office/officeart/2005/8/layout/vProcess5"/>
    <dgm:cxn modelId="{F7005142-BFF2-4F9C-8300-0061A7A966B0}" srcId="{403A0355-E65B-4346-8613-78F0DA84BBC8}" destId="{7BB43041-2AF5-4EB7-BF6B-8F2611C02F3A}" srcOrd="3" destOrd="0" parTransId="{99683B8A-2C47-46CC-8DAC-03A54F03E9F0}" sibTransId="{9797D07E-25D4-4B62-BF0C-4DE73A89C42C}"/>
    <dgm:cxn modelId="{4DA851D8-6D18-44AF-A9D9-F13E495FCC61}" type="presOf" srcId="{7BB43041-2AF5-4EB7-BF6B-8F2611C02F3A}" destId="{AFB116A8-EDAC-47E6-A59C-4F4C6582F2B3}" srcOrd="0" destOrd="0" presId="urn:microsoft.com/office/officeart/2005/8/layout/vProcess5"/>
    <dgm:cxn modelId="{1B59ECBF-40FC-4836-AE94-2F8CA8C04BB6}" srcId="{403A0355-E65B-4346-8613-78F0DA84BBC8}" destId="{3106D6AF-EF1F-468B-9932-C395F3F1BF51}" srcOrd="1" destOrd="0" parTransId="{575A7F0F-60EF-4AFE-A613-83C9231A60F3}" sibTransId="{DAA2FF69-EAEE-42BD-A3B9-52238E894FDF}"/>
    <dgm:cxn modelId="{65C7709D-00A5-46EF-A778-4764A6B712A1}" type="presOf" srcId="{DC5B4864-5ECC-4392-AF0B-4797CE741ABF}" destId="{5404B884-C5BA-4C75-9192-F137D8384730}" srcOrd="1" destOrd="0" presId="urn:microsoft.com/office/officeart/2005/8/layout/vProcess5"/>
    <dgm:cxn modelId="{7FE9F1B1-F10D-4D2D-83AD-0544A304CE0F}" type="presOf" srcId="{DC5B4864-5ECC-4392-AF0B-4797CE741ABF}" destId="{C59C3D0F-EF92-48B7-B06E-9590602B1613}" srcOrd="0" destOrd="0" presId="urn:microsoft.com/office/officeart/2005/8/layout/vProcess5"/>
    <dgm:cxn modelId="{0E18AA66-CDD3-4C00-AA72-12B1F0FCD959}" type="presOf" srcId="{7B9DC411-A973-4F21-83EF-625F5A60DD6C}" destId="{D5839A07-591D-418E-B04C-AEA1BAF47A59}" srcOrd="1" destOrd="0" presId="urn:microsoft.com/office/officeart/2005/8/layout/vProcess5"/>
    <dgm:cxn modelId="{0637EC16-204A-4232-84AA-4662F67091ED}" type="presParOf" srcId="{DF19C607-E65D-4E5C-93CF-17CCC11B5B72}" destId="{8B65F32E-23CD-4EF8-B876-B18AC43858DF}" srcOrd="0" destOrd="0" presId="urn:microsoft.com/office/officeart/2005/8/layout/vProcess5"/>
    <dgm:cxn modelId="{F28C9DA6-64DA-46C5-9780-9BE04F755897}" type="presParOf" srcId="{DF19C607-E65D-4E5C-93CF-17CCC11B5B72}" destId="{C59C3D0F-EF92-48B7-B06E-9590602B1613}" srcOrd="1" destOrd="0" presId="urn:microsoft.com/office/officeart/2005/8/layout/vProcess5"/>
    <dgm:cxn modelId="{3AE0C80E-B722-4740-A43B-1ECE2DC3E351}" type="presParOf" srcId="{DF19C607-E65D-4E5C-93CF-17CCC11B5B72}" destId="{13ECD10E-F5EB-46E1-A213-2ED90186428F}" srcOrd="2" destOrd="0" presId="urn:microsoft.com/office/officeart/2005/8/layout/vProcess5"/>
    <dgm:cxn modelId="{431F1DC1-026D-4CB8-A7F5-364E0D5E1052}" type="presParOf" srcId="{DF19C607-E65D-4E5C-93CF-17CCC11B5B72}" destId="{4C06BA1C-5C45-4D13-A7F4-96174476FA08}" srcOrd="3" destOrd="0" presId="urn:microsoft.com/office/officeart/2005/8/layout/vProcess5"/>
    <dgm:cxn modelId="{F13C7358-2A87-4D2D-B2DB-DAA2DA89A5C4}" type="presParOf" srcId="{DF19C607-E65D-4E5C-93CF-17CCC11B5B72}" destId="{AFB116A8-EDAC-47E6-A59C-4F4C6582F2B3}" srcOrd="4" destOrd="0" presId="urn:microsoft.com/office/officeart/2005/8/layout/vProcess5"/>
    <dgm:cxn modelId="{4B868F7B-474E-449C-ACAC-D25D81DF2394}" type="presParOf" srcId="{DF19C607-E65D-4E5C-93CF-17CCC11B5B72}" destId="{BE96E7CE-1209-4984-95A8-F720559FAA76}" srcOrd="5" destOrd="0" presId="urn:microsoft.com/office/officeart/2005/8/layout/vProcess5"/>
    <dgm:cxn modelId="{77081272-59C2-4092-9AAB-A9751FF89A08}" type="presParOf" srcId="{DF19C607-E65D-4E5C-93CF-17CCC11B5B72}" destId="{D18FEF31-1726-4761-AE45-969E96447042}" srcOrd="6" destOrd="0" presId="urn:microsoft.com/office/officeart/2005/8/layout/vProcess5"/>
    <dgm:cxn modelId="{579E73C2-CDCB-4799-BAC8-7AD0C5E91704}" type="presParOf" srcId="{DF19C607-E65D-4E5C-93CF-17CCC11B5B72}" destId="{546E8271-4E5E-436F-BA62-44CD4EC5769B}" srcOrd="7" destOrd="0" presId="urn:microsoft.com/office/officeart/2005/8/layout/vProcess5"/>
    <dgm:cxn modelId="{3A2646AB-791C-4E2B-A36B-03816C2D5E3F}" type="presParOf" srcId="{DF19C607-E65D-4E5C-93CF-17CCC11B5B72}" destId="{5404B884-C5BA-4C75-9192-F137D8384730}" srcOrd="8" destOrd="0" presId="urn:microsoft.com/office/officeart/2005/8/layout/vProcess5"/>
    <dgm:cxn modelId="{E5B78D3E-38EE-4AF5-81F5-046B4B80043F}" type="presParOf" srcId="{DF19C607-E65D-4E5C-93CF-17CCC11B5B72}" destId="{FA27CA27-A6E8-4A60-B2AC-836ABE840C5E}" srcOrd="9" destOrd="0" presId="urn:microsoft.com/office/officeart/2005/8/layout/vProcess5"/>
    <dgm:cxn modelId="{057E091C-771A-4EA7-B1C3-5AE62EC0716A}" type="presParOf" srcId="{DF19C607-E65D-4E5C-93CF-17CCC11B5B72}" destId="{D5839A07-591D-418E-B04C-AEA1BAF47A59}" srcOrd="10" destOrd="0" presId="urn:microsoft.com/office/officeart/2005/8/layout/vProcess5"/>
    <dgm:cxn modelId="{B5DA6FED-AE18-4D07-A7C5-BF25EE6CDC62}" type="presParOf" srcId="{DF19C607-E65D-4E5C-93CF-17CCC11B5B72}" destId="{8C601028-2CAC-4963-825F-56AC931F0A09}"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F4E55D-3468-4A3A-9055-11C30D186864}" type="doc">
      <dgm:prSet loTypeId="urn:microsoft.com/office/officeart/2011/layout/ConvergingText" loCatId="process" qsTypeId="urn:microsoft.com/office/officeart/2005/8/quickstyle/simple1#4" qsCatId="simple" csTypeId="urn:microsoft.com/office/officeart/2005/8/colors/accent1_4" csCatId="accent1" phldr="1"/>
      <dgm:spPr/>
      <dgm:t>
        <a:bodyPr/>
        <a:lstStyle/>
        <a:p>
          <a:endParaRPr lang="en-US"/>
        </a:p>
      </dgm:t>
    </dgm:pt>
    <dgm:pt modelId="{C5924E7F-2E10-4183-BD3D-B443F6908198}">
      <dgm:prSet phldrT="[Text]"/>
      <dgm:spPr/>
      <dgm:t>
        <a:bodyPr/>
        <a:lstStyle/>
        <a:p>
          <a:r>
            <a:rPr lang="en-US" dirty="0" smtClean="0"/>
            <a:t>AHCCCS</a:t>
          </a:r>
        </a:p>
        <a:p>
          <a:r>
            <a:rPr lang="en-US" dirty="0" smtClean="0"/>
            <a:t>Final Design Decisions</a:t>
          </a:r>
          <a:endParaRPr lang="en-US" dirty="0"/>
        </a:p>
      </dgm:t>
    </dgm:pt>
    <dgm:pt modelId="{D4FD476E-BC62-4235-BBC0-52900F5FA7AB}" type="parTrans" cxnId="{BCB5DA34-0D71-47D8-BC3F-9D6BAA0AD1F6}">
      <dgm:prSet/>
      <dgm:spPr/>
      <dgm:t>
        <a:bodyPr/>
        <a:lstStyle/>
        <a:p>
          <a:endParaRPr lang="en-US"/>
        </a:p>
      </dgm:t>
    </dgm:pt>
    <dgm:pt modelId="{6317F494-7334-4A66-939E-4B4F21B1EF64}" type="sibTrans" cxnId="{BCB5DA34-0D71-47D8-BC3F-9D6BAA0AD1F6}">
      <dgm:prSet/>
      <dgm:spPr/>
      <dgm:t>
        <a:bodyPr/>
        <a:lstStyle/>
        <a:p>
          <a:endParaRPr lang="en-US"/>
        </a:p>
      </dgm:t>
    </dgm:pt>
    <dgm:pt modelId="{7DC0AB73-FAEA-4DBF-AEE1-EA49BFD3141F}">
      <dgm:prSet phldrT="[Text]"/>
      <dgm:spPr/>
      <dgm:t>
        <a:bodyPr/>
        <a:lstStyle/>
        <a:p>
          <a:r>
            <a:rPr lang="en-US" dirty="0" smtClean="0"/>
            <a:t>Consultants</a:t>
          </a:r>
          <a:endParaRPr lang="en-US" dirty="0"/>
        </a:p>
      </dgm:t>
    </dgm:pt>
    <dgm:pt modelId="{404091C0-8EE8-45BD-BECA-5170D211AA4F}" type="parTrans" cxnId="{42771D88-8DD1-44DD-9925-DA940AFE8F5A}">
      <dgm:prSet/>
      <dgm:spPr/>
      <dgm:t>
        <a:bodyPr/>
        <a:lstStyle/>
        <a:p>
          <a:endParaRPr lang="en-US"/>
        </a:p>
      </dgm:t>
    </dgm:pt>
    <dgm:pt modelId="{6C81DCAC-E6AD-4993-97A4-3FB6D979BCCE}" type="sibTrans" cxnId="{42771D88-8DD1-44DD-9925-DA940AFE8F5A}">
      <dgm:prSet/>
      <dgm:spPr/>
      <dgm:t>
        <a:bodyPr/>
        <a:lstStyle/>
        <a:p>
          <a:endParaRPr lang="en-US"/>
        </a:p>
      </dgm:t>
    </dgm:pt>
    <dgm:pt modelId="{56D22713-54E5-4670-9A03-A782FCA4C74C}">
      <dgm:prSet phldrT="[Text]"/>
      <dgm:spPr/>
      <dgm:t>
        <a:bodyPr/>
        <a:lstStyle/>
        <a:p>
          <a:r>
            <a:rPr lang="en-US" dirty="0" smtClean="0"/>
            <a:t>Plans</a:t>
          </a:r>
          <a:endParaRPr lang="en-US" dirty="0"/>
        </a:p>
      </dgm:t>
    </dgm:pt>
    <dgm:pt modelId="{998E1AE1-9AC5-42FB-9392-6FD1A48380B0}" type="parTrans" cxnId="{4B53FB3E-69DB-4F73-8BF5-90EE657A95DC}">
      <dgm:prSet/>
      <dgm:spPr/>
      <dgm:t>
        <a:bodyPr/>
        <a:lstStyle/>
        <a:p>
          <a:endParaRPr lang="en-US"/>
        </a:p>
      </dgm:t>
    </dgm:pt>
    <dgm:pt modelId="{424DFA99-B61D-4E71-962E-713C23568717}" type="sibTrans" cxnId="{4B53FB3E-69DB-4F73-8BF5-90EE657A95DC}">
      <dgm:prSet/>
      <dgm:spPr/>
      <dgm:t>
        <a:bodyPr/>
        <a:lstStyle/>
        <a:p>
          <a:endParaRPr lang="en-US"/>
        </a:p>
      </dgm:t>
    </dgm:pt>
    <dgm:pt modelId="{98FB9EB8-5847-46DD-A3D2-E4649FE94611}">
      <dgm:prSet phldrT="[Text]"/>
      <dgm:spPr/>
      <dgm:t>
        <a:bodyPr/>
        <a:lstStyle/>
        <a:p>
          <a:r>
            <a:rPr lang="en-US" dirty="0" smtClean="0"/>
            <a:t>Providers</a:t>
          </a:r>
        </a:p>
      </dgm:t>
    </dgm:pt>
    <dgm:pt modelId="{2B6D4028-912B-4D6C-AB99-D72DDDF19ED9}" type="parTrans" cxnId="{4A923A9A-9ECA-47BB-8D56-2BB0EF942684}">
      <dgm:prSet/>
      <dgm:spPr/>
      <dgm:t>
        <a:bodyPr/>
        <a:lstStyle/>
        <a:p>
          <a:endParaRPr lang="en-US"/>
        </a:p>
      </dgm:t>
    </dgm:pt>
    <dgm:pt modelId="{3F87E2CD-1962-4875-BCF9-591460AD2ABA}" type="sibTrans" cxnId="{4A923A9A-9ECA-47BB-8D56-2BB0EF942684}">
      <dgm:prSet/>
      <dgm:spPr/>
      <dgm:t>
        <a:bodyPr/>
        <a:lstStyle/>
        <a:p>
          <a:endParaRPr lang="en-US"/>
        </a:p>
      </dgm:t>
    </dgm:pt>
    <dgm:pt modelId="{0D1C7AF9-779B-49F4-A81F-40E91D22F603}">
      <dgm:prSet/>
      <dgm:spPr/>
      <dgm:t>
        <a:bodyPr/>
        <a:lstStyle/>
        <a:p>
          <a:r>
            <a:rPr lang="en-US" dirty="0" smtClean="0"/>
            <a:t>Community Forum</a:t>
          </a:r>
          <a:endParaRPr lang="en-US" dirty="0"/>
        </a:p>
      </dgm:t>
    </dgm:pt>
    <dgm:pt modelId="{A9A5760E-3505-4D38-91CD-26B15CA1CC25}" type="parTrans" cxnId="{F6345185-74FD-4F00-BD36-B1EDDB6F4ACC}">
      <dgm:prSet/>
      <dgm:spPr/>
      <dgm:t>
        <a:bodyPr/>
        <a:lstStyle/>
        <a:p>
          <a:endParaRPr lang="en-US"/>
        </a:p>
      </dgm:t>
    </dgm:pt>
    <dgm:pt modelId="{3AD5F32D-2D37-4D4A-B8BF-FD5E199D80C2}" type="sibTrans" cxnId="{F6345185-74FD-4F00-BD36-B1EDDB6F4ACC}">
      <dgm:prSet/>
      <dgm:spPr/>
      <dgm:t>
        <a:bodyPr/>
        <a:lstStyle/>
        <a:p>
          <a:endParaRPr lang="en-US"/>
        </a:p>
      </dgm:t>
    </dgm:pt>
    <dgm:pt modelId="{AA154045-4F53-4695-9FFA-AAF5E3A4804A}" type="pres">
      <dgm:prSet presAssocID="{AEF4E55D-3468-4A3A-9055-11C30D186864}" presName="Name0" presStyleCnt="0">
        <dgm:presLayoutVars>
          <dgm:chMax/>
          <dgm:chPref val="1"/>
          <dgm:dir/>
          <dgm:animOne val="branch"/>
          <dgm:animLvl val="lvl"/>
          <dgm:resizeHandles/>
        </dgm:presLayoutVars>
      </dgm:prSet>
      <dgm:spPr/>
      <dgm:t>
        <a:bodyPr/>
        <a:lstStyle/>
        <a:p>
          <a:endParaRPr lang="en-US"/>
        </a:p>
      </dgm:t>
    </dgm:pt>
    <dgm:pt modelId="{F8AF55A9-375F-4116-9220-53E7C12EA35C}" type="pres">
      <dgm:prSet presAssocID="{C5924E7F-2E10-4183-BD3D-B443F6908198}" presName="composite" presStyleCnt="0"/>
      <dgm:spPr/>
      <dgm:t>
        <a:bodyPr/>
        <a:lstStyle/>
        <a:p>
          <a:endParaRPr lang="en-US"/>
        </a:p>
      </dgm:t>
    </dgm:pt>
    <dgm:pt modelId="{2DF807CD-2B23-4A92-AB73-F78D6AE83DDC}" type="pres">
      <dgm:prSet presAssocID="{C5924E7F-2E10-4183-BD3D-B443F6908198}" presName="ParentAccent1" presStyleLbl="alignNode1" presStyleIdx="0" presStyleCnt="42"/>
      <dgm:spPr/>
      <dgm:t>
        <a:bodyPr/>
        <a:lstStyle/>
        <a:p>
          <a:endParaRPr lang="en-US"/>
        </a:p>
      </dgm:t>
    </dgm:pt>
    <dgm:pt modelId="{0BBD6507-AC39-4EE8-89E3-898A24B2A8B4}" type="pres">
      <dgm:prSet presAssocID="{C5924E7F-2E10-4183-BD3D-B443F6908198}" presName="ParentAccent2" presStyleLbl="alignNode1" presStyleIdx="1" presStyleCnt="42"/>
      <dgm:spPr/>
      <dgm:t>
        <a:bodyPr/>
        <a:lstStyle/>
        <a:p>
          <a:endParaRPr lang="en-US"/>
        </a:p>
      </dgm:t>
    </dgm:pt>
    <dgm:pt modelId="{FE8E5BD9-FFA1-4C8B-BBA4-629C1CFDA0AB}" type="pres">
      <dgm:prSet presAssocID="{C5924E7F-2E10-4183-BD3D-B443F6908198}" presName="ParentAccent3" presStyleLbl="alignNode1" presStyleIdx="2" presStyleCnt="42"/>
      <dgm:spPr/>
      <dgm:t>
        <a:bodyPr/>
        <a:lstStyle/>
        <a:p>
          <a:endParaRPr lang="en-US"/>
        </a:p>
      </dgm:t>
    </dgm:pt>
    <dgm:pt modelId="{69AE9FB0-2BEC-46A8-80D7-B628F3A8F9EB}" type="pres">
      <dgm:prSet presAssocID="{C5924E7F-2E10-4183-BD3D-B443F6908198}" presName="ParentAccent4" presStyleLbl="alignNode1" presStyleIdx="3" presStyleCnt="42"/>
      <dgm:spPr/>
      <dgm:t>
        <a:bodyPr/>
        <a:lstStyle/>
        <a:p>
          <a:endParaRPr lang="en-US"/>
        </a:p>
      </dgm:t>
    </dgm:pt>
    <dgm:pt modelId="{082F6F6D-DC53-4805-A719-D0981E45D41A}" type="pres">
      <dgm:prSet presAssocID="{C5924E7F-2E10-4183-BD3D-B443F6908198}" presName="ParentAccent5" presStyleLbl="alignNode1" presStyleIdx="4" presStyleCnt="42"/>
      <dgm:spPr/>
      <dgm:t>
        <a:bodyPr/>
        <a:lstStyle/>
        <a:p>
          <a:endParaRPr lang="en-US"/>
        </a:p>
      </dgm:t>
    </dgm:pt>
    <dgm:pt modelId="{67F3B032-92AF-4051-A501-F8EC8508CEF6}" type="pres">
      <dgm:prSet presAssocID="{C5924E7F-2E10-4183-BD3D-B443F6908198}" presName="ParentAccent6" presStyleLbl="alignNode1" presStyleIdx="5" presStyleCnt="42"/>
      <dgm:spPr/>
      <dgm:t>
        <a:bodyPr/>
        <a:lstStyle/>
        <a:p>
          <a:endParaRPr lang="en-US"/>
        </a:p>
      </dgm:t>
    </dgm:pt>
    <dgm:pt modelId="{AC5B86E8-75B3-4C56-8C62-7E106D06D206}" type="pres">
      <dgm:prSet presAssocID="{C5924E7F-2E10-4183-BD3D-B443F6908198}" presName="ParentAccent7" presStyleLbl="alignNode1" presStyleIdx="6" presStyleCnt="42"/>
      <dgm:spPr/>
      <dgm:t>
        <a:bodyPr/>
        <a:lstStyle/>
        <a:p>
          <a:endParaRPr lang="en-US"/>
        </a:p>
      </dgm:t>
    </dgm:pt>
    <dgm:pt modelId="{ED7773F9-6678-4368-A5EA-9F5434F2981A}" type="pres">
      <dgm:prSet presAssocID="{C5924E7F-2E10-4183-BD3D-B443F6908198}" presName="ParentAccent8" presStyleLbl="alignNode1" presStyleIdx="7" presStyleCnt="42"/>
      <dgm:spPr/>
      <dgm:t>
        <a:bodyPr/>
        <a:lstStyle/>
        <a:p>
          <a:endParaRPr lang="en-US"/>
        </a:p>
      </dgm:t>
    </dgm:pt>
    <dgm:pt modelId="{4B10FE7E-946A-4FEB-9B6E-B0C2C1041E59}" type="pres">
      <dgm:prSet presAssocID="{C5924E7F-2E10-4183-BD3D-B443F6908198}" presName="ParentAccent9" presStyleLbl="alignNode1" presStyleIdx="8" presStyleCnt="42"/>
      <dgm:spPr/>
      <dgm:t>
        <a:bodyPr/>
        <a:lstStyle/>
        <a:p>
          <a:endParaRPr lang="en-US"/>
        </a:p>
      </dgm:t>
    </dgm:pt>
    <dgm:pt modelId="{DAA6AEF3-ACE5-4AA6-A419-9F3269E72121}" type="pres">
      <dgm:prSet presAssocID="{C5924E7F-2E10-4183-BD3D-B443F6908198}" presName="ParentAccent10" presStyleLbl="alignNode1" presStyleIdx="9" presStyleCnt="42"/>
      <dgm:spPr/>
      <dgm:t>
        <a:bodyPr/>
        <a:lstStyle/>
        <a:p>
          <a:endParaRPr lang="en-US"/>
        </a:p>
      </dgm:t>
    </dgm:pt>
    <dgm:pt modelId="{FAC73483-9A7A-4F02-A8D5-0463C2DD2CFF}" type="pres">
      <dgm:prSet presAssocID="{C5924E7F-2E10-4183-BD3D-B443F6908198}" presName="Parent" presStyleLbl="alignNode1" presStyleIdx="10" presStyleCnt="42" custScaleX="161495" custScaleY="138313" custLinFactNeighborX="32688">
        <dgm:presLayoutVars>
          <dgm:chMax val="5"/>
          <dgm:chPref val="3"/>
          <dgm:bulletEnabled val="1"/>
        </dgm:presLayoutVars>
      </dgm:prSet>
      <dgm:spPr/>
      <dgm:t>
        <a:bodyPr/>
        <a:lstStyle/>
        <a:p>
          <a:endParaRPr lang="en-US"/>
        </a:p>
      </dgm:t>
    </dgm:pt>
    <dgm:pt modelId="{A6468607-E9EB-42C8-9BF8-4FEA0718FF9F}" type="pres">
      <dgm:prSet presAssocID="{7DC0AB73-FAEA-4DBF-AEE1-EA49BFD3141F}" presName="Child1Accent1" presStyleLbl="alignNode1" presStyleIdx="11" presStyleCnt="42"/>
      <dgm:spPr/>
      <dgm:t>
        <a:bodyPr/>
        <a:lstStyle/>
        <a:p>
          <a:endParaRPr lang="en-US"/>
        </a:p>
      </dgm:t>
    </dgm:pt>
    <dgm:pt modelId="{6FC3951F-8C5B-4160-A1F8-6A40351EAFAE}" type="pres">
      <dgm:prSet presAssocID="{7DC0AB73-FAEA-4DBF-AEE1-EA49BFD3141F}" presName="Child1Accent2" presStyleLbl="alignNode1" presStyleIdx="12" presStyleCnt="42"/>
      <dgm:spPr/>
      <dgm:t>
        <a:bodyPr/>
        <a:lstStyle/>
        <a:p>
          <a:endParaRPr lang="en-US"/>
        </a:p>
      </dgm:t>
    </dgm:pt>
    <dgm:pt modelId="{F46E0D85-2586-4B32-BB6D-CEE6C4C9902D}" type="pres">
      <dgm:prSet presAssocID="{7DC0AB73-FAEA-4DBF-AEE1-EA49BFD3141F}" presName="Child1Accent3" presStyleLbl="alignNode1" presStyleIdx="13" presStyleCnt="42"/>
      <dgm:spPr/>
      <dgm:t>
        <a:bodyPr/>
        <a:lstStyle/>
        <a:p>
          <a:endParaRPr lang="en-US"/>
        </a:p>
      </dgm:t>
    </dgm:pt>
    <dgm:pt modelId="{2ED38B47-764F-4B20-9F14-CACD08FB226A}" type="pres">
      <dgm:prSet presAssocID="{7DC0AB73-FAEA-4DBF-AEE1-EA49BFD3141F}" presName="Child1Accent4" presStyleLbl="alignNode1" presStyleIdx="14" presStyleCnt="42"/>
      <dgm:spPr/>
      <dgm:t>
        <a:bodyPr/>
        <a:lstStyle/>
        <a:p>
          <a:endParaRPr lang="en-US"/>
        </a:p>
      </dgm:t>
    </dgm:pt>
    <dgm:pt modelId="{C2230590-C8C6-4807-A73D-91B5D794FC9F}" type="pres">
      <dgm:prSet presAssocID="{7DC0AB73-FAEA-4DBF-AEE1-EA49BFD3141F}" presName="Child1Accent5" presStyleLbl="alignNode1" presStyleIdx="15" presStyleCnt="42"/>
      <dgm:spPr/>
      <dgm:t>
        <a:bodyPr/>
        <a:lstStyle/>
        <a:p>
          <a:endParaRPr lang="en-US"/>
        </a:p>
      </dgm:t>
    </dgm:pt>
    <dgm:pt modelId="{EC3AAC8A-C557-4F82-8204-4311F6170E37}" type="pres">
      <dgm:prSet presAssocID="{7DC0AB73-FAEA-4DBF-AEE1-EA49BFD3141F}" presName="Child1Accent6" presStyleLbl="alignNode1" presStyleIdx="16" presStyleCnt="42"/>
      <dgm:spPr/>
      <dgm:t>
        <a:bodyPr/>
        <a:lstStyle/>
        <a:p>
          <a:endParaRPr lang="en-US"/>
        </a:p>
      </dgm:t>
    </dgm:pt>
    <dgm:pt modelId="{D2631F7D-9A43-4CC1-9CA5-0D1328416120}" type="pres">
      <dgm:prSet presAssocID="{7DC0AB73-FAEA-4DBF-AEE1-EA49BFD3141F}" presName="Child1Accent7" presStyleLbl="alignNode1" presStyleIdx="17" presStyleCnt="42"/>
      <dgm:spPr/>
      <dgm:t>
        <a:bodyPr/>
        <a:lstStyle/>
        <a:p>
          <a:endParaRPr lang="en-US"/>
        </a:p>
      </dgm:t>
    </dgm:pt>
    <dgm:pt modelId="{26186E84-10BD-4BC8-955C-D986CAD47896}" type="pres">
      <dgm:prSet presAssocID="{7DC0AB73-FAEA-4DBF-AEE1-EA49BFD3141F}" presName="Child1Accent8" presStyleLbl="alignNode1" presStyleIdx="18" presStyleCnt="42"/>
      <dgm:spPr/>
      <dgm:t>
        <a:bodyPr/>
        <a:lstStyle/>
        <a:p>
          <a:endParaRPr lang="en-US"/>
        </a:p>
      </dgm:t>
    </dgm:pt>
    <dgm:pt modelId="{B9F52F0F-6DC7-470E-9D79-D0790AC3AE34}" type="pres">
      <dgm:prSet presAssocID="{7DC0AB73-FAEA-4DBF-AEE1-EA49BFD3141F}" presName="Child1Accent9" presStyleLbl="alignNode1" presStyleIdx="19" presStyleCnt="42"/>
      <dgm:spPr/>
      <dgm:t>
        <a:bodyPr/>
        <a:lstStyle/>
        <a:p>
          <a:endParaRPr lang="en-US"/>
        </a:p>
      </dgm:t>
    </dgm:pt>
    <dgm:pt modelId="{A4B8BF12-672D-4569-990A-FFDAD9819F5D}" type="pres">
      <dgm:prSet presAssocID="{7DC0AB73-FAEA-4DBF-AEE1-EA49BFD3141F}" presName="Child1" presStyleLbl="revTx" presStyleIdx="0" presStyleCnt="4">
        <dgm:presLayoutVars>
          <dgm:chMax/>
          <dgm:chPref val="0"/>
          <dgm:bulletEnabled val="1"/>
        </dgm:presLayoutVars>
      </dgm:prSet>
      <dgm:spPr/>
      <dgm:t>
        <a:bodyPr/>
        <a:lstStyle/>
        <a:p>
          <a:endParaRPr lang="en-US"/>
        </a:p>
      </dgm:t>
    </dgm:pt>
    <dgm:pt modelId="{1D735923-DCC1-441C-A328-82F942DBB103}" type="pres">
      <dgm:prSet presAssocID="{98FB9EB8-5847-46DD-A3D2-E4649FE94611}" presName="Child2Accent1" presStyleLbl="alignNode1" presStyleIdx="20" presStyleCnt="42"/>
      <dgm:spPr/>
      <dgm:t>
        <a:bodyPr/>
        <a:lstStyle/>
        <a:p>
          <a:endParaRPr lang="en-US"/>
        </a:p>
      </dgm:t>
    </dgm:pt>
    <dgm:pt modelId="{E3F29AAB-A231-40BD-912E-D92A5D42D91A}" type="pres">
      <dgm:prSet presAssocID="{98FB9EB8-5847-46DD-A3D2-E4649FE94611}" presName="Child2Accent2" presStyleLbl="alignNode1" presStyleIdx="21" presStyleCnt="42"/>
      <dgm:spPr/>
      <dgm:t>
        <a:bodyPr/>
        <a:lstStyle/>
        <a:p>
          <a:endParaRPr lang="en-US"/>
        </a:p>
      </dgm:t>
    </dgm:pt>
    <dgm:pt modelId="{235368A9-0D9D-477B-A8AD-4C7C1781036F}" type="pres">
      <dgm:prSet presAssocID="{98FB9EB8-5847-46DD-A3D2-E4649FE94611}" presName="Child2Accent3" presStyleLbl="alignNode1" presStyleIdx="22" presStyleCnt="42"/>
      <dgm:spPr/>
      <dgm:t>
        <a:bodyPr/>
        <a:lstStyle/>
        <a:p>
          <a:endParaRPr lang="en-US"/>
        </a:p>
      </dgm:t>
    </dgm:pt>
    <dgm:pt modelId="{0373E956-C73A-4C0D-97DD-90F509CEBBC5}" type="pres">
      <dgm:prSet presAssocID="{98FB9EB8-5847-46DD-A3D2-E4649FE94611}" presName="Child2Accent4" presStyleLbl="alignNode1" presStyleIdx="23" presStyleCnt="42"/>
      <dgm:spPr/>
      <dgm:t>
        <a:bodyPr/>
        <a:lstStyle/>
        <a:p>
          <a:endParaRPr lang="en-US"/>
        </a:p>
      </dgm:t>
    </dgm:pt>
    <dgm:pt modelId="{F20BC5B8-F4A7-4416-9FC3-DFCBE72A1CA0}" type="pres">
      <dgm:prSet presAssocID="{98FB9EB8-5847-46DD-A3D2-E4649FE94611}" presName="Child2Accent5" presStyleLbl="alignNode1" presStyleIdx="24" presStyleCnt="42"/>
      <dgm:spPr/>
      <dgm:t>
        <a:bodyPr/>
        <a:lstStyle/>
        <a:p>
          <a:endParaRPr lang="en-US"/>
        </a:p>
      </dgm:t>
    </dgm:pt>
    <dgm:pt modelId="{A81263ED-56F3-4103-85C4-12BA6BA37C7F}" type="pres">
      <dgm:prSet presAssocID="{98FB9EB8-5847-46DD-A3D2-E4649FE94611}" presName="Child2Accent6" presStyleLbl="alignNode1" presStyleIdx="25" presStyleCnt="42"/>
      <dgm:spPr/>
      <dgm:t>
        <a:bodyPr/>
        <a:lstStyle/>
        <a:p>
          <a:endParaRPr lang="en-US"/>
        </a:p>
      </dgm:t>
    </dgm:pt>
    <dgm:pt modelId="{B289C473-CA43-49D8-984B-D3E92591BC43}" type="pres">
      <dgm:prSet presAssocID="{98FB9EB8-5847-46DD-A3D2-E4649FE94611}" presName="Child2Accent7" presStyleLbl="alignNode1" presStyleIdx="26" presStyleCnt="42"/>
      <dgm:spPr/>
      <dgm:t>
        <a:bodyPr/>
        <a:lstStyle/>
        <a:p>
          <a:endParaRPr lang="en-US"/>
        </a:p>
      </dgm:t>
    </dgm:pt>
    <dgm:pt modelId="{1C0DF35A-6F1F-4C04-9F3C-F6F79DEED224}" type="pres">
      <dgm:prSet presAssocID="{98FB9EB8-5847-46DD-A3D2-E4649FE94611}" presName="Child2" presStyleLbl="revTx" presStyleIdx="1" presStyleCnt="4">
        <dgm:presLayoutVars>
          <dgm:chMax/>
          <dgm:chPref val="0"/>
          <dgm:bulletEnabled val="1"/>
        </dgm:presLayoutVars>
      </dgm:prSet>
      <dgm:spPr/>
      <dgm:t>
        <a:bodyPr/>
        <a:lstStyle/>
        <a:p>
          <a:endParaRPr lang="en-US"/>
        </a:p>
      </dgm:t>
    </dgm:pt>
    <dgm:pt modelId="{0D870EA1-B426-4EDF-B448-A3BB268FDB93}" type="pres">
      <dgm:prSet presAssocID="{56D22713-54E5-4670-9A03-A782FCA4C74C}" presName="Child3Accent1" presStyleLbl="alignNode1" presStyleIdx="27" presStyleCnt="42"/>
      <dgm:spPr/>
      <dgm:t>
        <a:bodyPr/>
        <a:lstStyle/>
        <a:p>
          <a:endParaRPr lang="en-US"/>
        </a:p>
      </dgm:t>
    </dgm:pt>
    <dgm:pt modelId="{8684493A-D78E-450D-B27B-2B0A39D8EC44}" type="pres">
      <dgm:prSet presAssocID="{56D22713-54E5-4670-9A03-A782FCA4C74C}" presName="Child3Accent2" presStyleLbl="alignNode1" presStyleIdx="28" presStyleCnt="42"/>
      <dgm:spPr/>
      <dgm:t>
        <a:bodyPr/>
        <a:lstStyle/>
        <a:p>
          <a:endParaRPr lang="en-US"/>
        </a:p>
      </dgm:t>
    </dgm:pt>
    <dgm:pt modelId="{8842C741-8960-45E5-8F12-4E0F84766AF3}" type="pres">
      <dgm:prSet presAssocID="{56D22713-54E5-4670-9A03-A782FCA4C74C}" presName="Child3Accent3" presStyleLbl="alignNode1" presStyleIdx="29" presStyleCnt="42"/>
      <dgm:spPr/>
      <dgm:t>
        <a:bodyPr/>
        <a:lstStyle/>
        <a:p>
          <a:endParaRPr lang="en-US"/>
        </a:p>
      </dgm:t>
    </dgm:pt>
    <dgm:pt modelId="{13E72F2D-FC71-47D9-8CA7-74FE20CACED0}" type="pres">
      <dgm:prSet presAssocID="{56D22713-54E5-4670-9A03-A782FCA4C74C}" presName="Child3Accent4" presStyleLbl="alignNode1" presStyleIdx="30" presStyleCnt="42"/>
      <dgm:spPr/>
      <dgm:t>
        <a:bodyPr/>
        <a:lstStyle/>
        <a:p>
          <a:endParaRPr lang="en-US"/>
        </a:p>
      </dgm:t>
    </dgm:pt>
    <dgm:pt modelId="{A93E0A24-B514-4CC5-8AF1-737BA7E34D3F}" type="pres">
      <dgm:prSet presAssocID="{56D22713-54E5-4670-9A03-A782FCA4C74C}" presName="Child3Accent5" presStyleLbl="alignNode1" presStyleIdx="31" presStyleCnt="42"/>
      <dgm:spPr/>
      <dgm:t>
        <a:bodyPr/>
        <a:lstStyle/>
        <a:p>
          <a:endParaRPr lang="en-US"/>
        </a:p>
      </dgm:t>
    </dgm:pt>
    <dgm:pt modelId="{F983D623-C125-41D2-A0D9-46E605B6CC4A}" type="pres">
      <dgm:prSet presAssocID="{56D22713-54E5-4670-9A03-A782FCA4C74C}" presName="Child3Accent6" presStyleLbl="alignNode1" presStyleIdx="32" presStyleCnt="42"/>
      <dgm:spPr/>
      <dgm:t>
        <a:bodyPr/>
        <a:lstStyle/>
        <a:p>
          <a:endParaRPr lang="en-US"/>
        </a:p>
      </dgm:t>
    </dgm:pt>
    <dgm:pt modelId="{64401023-84D6-41DE-825F-D666C40F4E32}" type="pres">
      <dgm:prSet presAssocID="{56D22713-54E5-4670-9A03-A782FCA4C74C}" presName="Child3Accent7" presStyleLbl="alignNode1" presStyleIdx="33" presStyleCnt="42"/>
      <dgm:spPr/>
      <dgm:t>
        <a:bodyPr/>
        <a:lstStyle/>
        <a:p>
          <a:endParaRPr lang="en-US"/>
        </a:p>
      </dgm:t>
    </dgm:pt>
    <dgm:pt modelId="{9D4854FA-4ACD-402C-AC56-35AD7D162755}" type="pres">
      <dgm:prSet presAssocID="{56D22713-54E5-4670-9A03-A782FCA4C74C}" presName="Child3" presStyleLbl="revTx" presStyleIdx="2" presStyleCnt="4">
        <dgm:presLayoutVars>
          <dgm:chMax/>
          <dgm:chPref val="0"/>
          <dgm:bulletEnabled val="1"/>
        </dgm:presLayoutVars>
      </dgm:prSet>
      <dgm:spPr/>
      <dgm:t>
        <a:bodyPr/>
        <a:lstStyle/>
        <a:p>
          <a:endParaRPr lang="en-US"/>
        </a:p>
      </dgm:t>
    </dgm:pt>
    <dgm:pt modelId="{D3EBC368-919C-429F-81D2-F878C3294DD2}" type="pres">
      <dgm:prSet presAssocID="{0D1C7AF9-779B-49F4-A81F-40E91D22F603}" presName="Child4Accent1" presStyleLbl="alignNode1" presStyleIdx="34" presStyleCnt="42"/>
      <dgm:spPr/>
    </dgm:pt>
    <dgm:pt modelId="{5EEE465F-E849-4C40-A89D-22343955F232}" type="pres">
      <dgm:prSet presAssocID="{0D1C7AF9-779B-49F4-A81F-40E91D22F603}" presName="Child4Accent2" presStyleLbl="alignNode1" presStyleIdx="35" presStyleCnt="42"/>
      <dgm:spPr/>
    </dgm:pt>
    <dgm:pt modelId="{3E08E9B2-F194-4568-9CEB-EA87E3E66770}" type="pres">
      <dgm:prSet presAssocID="{0D1C7AF9-779B-49F4-A81F-40E91D22F603}" presName="Child4Accent3" presStyleLbl="alignNode1" presStyleIdx="36" presStyleCnt="42"/>
      <dgm:spPr/>
    </dgm:pt>
    <dgm:pt modelId="{EB15819C-7BDB-4ADB-94FD-BFFBE801163B}" type="pres">
      <dgm:prSet presAssocID="{0D1C7AF9-779B-49F4-A81F-40E91D22F603}" presName="Child4Accent4" presStyleLbl="alignNode1" presStyleIdx="37" presStyleCnt="42"/>
      <dgm:spPr/>
    </dgm:pt>
    <dgm:pt modelId="{731081DE-3A0A-4855-8971-A2D44F118E23}" type="pres">
      <dgm:prSet presAssocID="{0D1C7AF9-779B-49F4-A81F-40E91D22F603}" presName="Child4Accent5" presStyleLbl="alignNode1" presStyleIdx="38" presStyleCnt="42"/>
      <dgm:spPr/>
    </dgm:pt>
    <dgm:pt modelId="{D9498BB0-C7AF-45DF-AB0E-032103D25292}" type="pres">
      <dgm:prSet presAssocID="{0D1C7AF9-779B-49F4-A81F-40E91D22F603}" presName="Child4Accent6" presStyleLbl="alignNode1" presStyleIdx="39" presStyleCnt="42"/>
      <dgm:spPr/>
    </dgm:pt>
    <dgm:pt modelId="{568B9DBC-7465-4A0D-8802-94FB71D51218}" type="pres">
      <dgm:prSet presAssocID="{0D1C7AF9-779B-49F4-A81F-40E91D22F603}" presName="Child4Accent7" presStyleLbl="alignNode1" presStyleIdx="40" presStyleCnt="42"/>
      <dgm:spPr/>
    </dgm:pt>
    <dgm:pt modelId="{779B56B3-6E1B-40D7-91C2-AFC7924B3EAD}" type="pres">
      <dgm:prSet presAssocID="{0D1C7AF9-779B-49F4-A81F-40E91D22F603}" presName="Child4Accent8" presStyleLbl="alignNode1" presStyleIdx="41" presStyleCnt="42"/>
      <dgm:spPr/>
    </dgm:pt>
    <dgm:pt modelId="{D7855A1F-B241-4A01-8A88-17D5C5AAD592}" type="pres">
      <dgm:prSet presAssocID="{0D1C7AF9-779B-49F4-A81F-40E91D22F603}" presName="Child4" presStyleLbl="revTx" presStyleIdx="3" presStyleCnt="4">
        <dgm:presLayoutVars>
          <dgm:chMax/>
          <dgm:chPref val="0"/>
          <dgm:bulletEnabled val="1"/>
        </dgm:presLayoutVars>
      </dgm:prSet>
      <dgm:spPr/>
      <dgm:t>
        <a:bodyPr/>
        <a:lstStyle/>
        <a:p>
          <a:endParaRPr lang="en-US"/>
        </a:p>
      </dgm:t>
    </dgm:pt>
  </dgm:ptLst>
  <dgm:cxnLst>
    <dgm:cxn modelId="{4A923A9A-9ECA-47BB-8D56-2BB0EF942684}" srcId="{C5924E7F-2E10-4183-BD3D-B443F6908198}" destId="{98FB9EB8-5847-46DD-A3D2-E4649FE94611}" srcOrd="1" destOrd="0" parTransId="{2B6D4028-912B-4D6C-AB99-D72DDDF19ED9}" sibTransId="{3F87E2CD-1962-4875-BCF9-591460AD2ABA}"/>
    <dgm:cxn modelId="{42771D88-8DD1-44DD-9925-DA940AFE8F5A}" srcId="{C5924E7F-2E10-4183-BD3D-B443F6908198}" destId="{7DC0AB73-FAEA-4DBF-AEE1-EA49BFD3141F}" srcOrd="0" destOrd="0" parTransId="{404091C0-8EE8-45BD-BECA-5170D211AA4F}" sibTransId="{6C81DCAC-E6AD-4993-97A4-3FB6D979BCCE}"/>
    <dgm:cxn modelId="{63D5DF9F-8254-43A4-8710-248DCE4CD359}" type="presOf" srcId="{56D22713-54E5-4670-9A03-A782FCA4C74C}" destId="{9D4854FA-4ACD-402C-AC56-35AD7D162755}" srcOrd="0" destOrd="0" presId="urn:microsoft.com/office/officeart/2011/layout/ConvergingText"/>
    <dgm:cxn modelId="{F6345185-74FD-4F00-BD36-B1EDDB6F4ACC}" srcId="{C5924E7F-2E10-4183-BD3D-B443F6908198}" destId="{0D1C7AF9-779B-49F4-A81F-40E91D22F603}" srcOrd="3" destOrd="0" parTransId="{A9A5760E-3505-4D38-91CD-26B15CA1CC25}" sibTransId="{3AD5F32D-2D37-4D4A-B8BF-FD5E199D80C2}"/>
    <dgm:cxn modelId="{E5C6C339-42F5-45DC-86FD-C7B49FF6AA8E}" type="presOf" srcId="{AEF4E55D-3468-4A3A-9055-11C30D186864}" destId="{AA154045-4F53-4695-9FFA-AAF5E3A4804A}" srcOrd="0" destOrd="0" presId="urn:microsoft.com/office/officeart/2011/layout/ConvergingText"/>
    <dgm:cxn modelId="{B709BC76-D925-493B-815E-EDE8D71C4506}" type="presOf" srcId="{98FB9EB8-5847-46DD-A3D2-E4649FE94611}" destId="{1C0DF35A-6F1F-4C04-9F3C-F6F79DEED224}" srcOrd="0" destOrd="0" presId="urn:microsoft.com/office/officeart/2011/layout/ConvergingText"/>
    <dgm:cxn modelId="{4B53FB3E-69DB-4F73-8BF5-90EE657A95DC}" srcId="{C5924E7F-2E10-4183-BD3D-B443F6908198}" destId="{56D22713-54E5-4670-9A03-A782FCA4C74C}" srcOrd="2" destOrd="0" parTransId="{998E1AE1-9AC5-42FB-9392-6FD1A48380B0}" sibTransId="{424DFA99-B61D-4E71-962E-713C23568717}"/>
    <dgm:cxn modelId="{BCB5DA34-0D71-47D8-BC3F-9D6BAA0AD1F6}" srcId="{AEF4E55D-3468-4A3A-9055-11C30D186864}" destId="{C5924E7F-2E10-4183-BD3D-B443F6908198}" srcOrd="0" destOrd="0" parTransId="{D4FD476E-BC62-4235-BBC0-52900F5FA7AB}" sibTransId="{6317F494-7334-4A66-939E-4B4F21B1EF64}"/>
    <dgm:cxn modelId="{29C59E89-A667-486B-86E6-15B571983F23}" type="presOf" srcId="{0D1C7AF9-779B-49F4-A81F-40E91D22F603}" destId="{D7855A1F-B241-4A01-8A88-17D5C5AAD592}" srcOrd="0" destOrd="0" presId="urn:microsoft.com/office/officeart/2011/layout/ConvergingText"/>
    <dgm:cxn modelId="{2A9010FB-C213-4696-8B2E-8EA23CDAEDB2}" type="presOf" srcId="{7DC0AB73-FAEA-4DBF-AEE1-EA49BFD3141F}" destId="{A4B8BF12-672D-4569-990A-FFDAD9819F5D}" srcOrd="0" destOrd="0" presId="urn:microsoft.com/office/officeart/2011/layout/ConvergingText"/>
    <dgm:cxn modelId="{5DEA9F56-F94D-410D-A824-0760635865CC}" type="presOf" srcId="{C5924E7F-2E10-4183-BD3D-B443F6908198}" destId="{FAC73483-9A7A-4F02-A8D5-0463C2DD2CFF}" srcOrd="0" destOrd="0" presId="urn:microsoft.com/office/officeart/2011/layout/ConvergingText"/>
    <dgm:cxn modelId="{A8630FEC-B033-46DB-9CF8-6B3DDA05A59F}" type="presParOf" srcId="{AA154045-4F53-4695-9FFA-AAF5E3A4804A}" destId="{F8AF55A9-375F-4116-9220-53E7C12EA35C}" srcOrd="0" destOrd="0" presId="urn:microsoft.com/office/officeart/2011/layout/ConvergingText"/>
    <dgm:cxn modelId="{58B6A8C6-9338-429B-A864-9244C1248016}" type="presParOf" srcId="{F8AF55A9-375F-4116-9220-53E7C12EA35C}" destId="{2DF807CD-2B23-4A92-AB73-F78D6AE83DDC}" srcOrd="0" destOrd="0" presId="urn:microsoft.com/office/officeart/2011/layout/ConvergingText"/>
    <dgm:cxn modelId="{8362B393-AACB-46AD-BFBA-B2514CBD5DBD}" type="presParOf" srcId="{F8AF55A9-375F-4116-9220-53E7C12EA35C}" destId="{0BBD6507-AC39-4EE8-89E3-898A24B2A8B4}" srcOrd="1" destOrd="0" presId="urn:microsoft.com/office/officeart/2011/layout/ConvergingText"/>
    <dgm:cxn modelId="{39D452DD-C590-4136-8CAE-D9B68EA14AB9}" type="presParOf" srcId="{F8AF55A9-375F-4116-9220-53E7C12EA35C}" destId="{FE8E5BD9-FFA1-4C8B-BBA4-629C1CFDA0AB}" srcOrd="2" destOrd="0" presId="urn:microsoft.com/office/officeart/2011/layout/ConvergingText"/>
    <dgm:cxn modelId="{34FDC465-F35A-417A-B5BE-D48E5619EF14}" type="presParOf" srcId="{F8AF55A9-375F-4116-9220-53E7C12EA35C}" destId="{69AE9FB0-2BEC-46A8-80D7-B628F3A8F9EB}" srcOrd="3" destOrd="0" presId="urn:microsoft.com/office/officeart/2011/layout/ConvergingText"/>
    <dgm:cxn modelId="{FBC7DF65-4E1D-41BF-AD7D-0B7099EF5F57}" type="presParOf" srcId="{F8AF55A9-375F-4116-9220-53E7C12EA35C}" destId="{082F6F6D-DC53-4805-A719-D0981E45D41A}" srcOrd="4" destOrd="0" presId="urn:microsoft.com/office/officeart/2011/layout/ConvergingText"/>
    <dgm:cxn modelId="{385B02ED-AC22-419D-8690-BAEFB8A8801F}" type="presParOf" srcId="{F8AF55A9-375F-4116-9220-53E7C12EA35C}" destId="{67F3B032-92AF-4051-A501-F8EC8508CEF6}" srcOrd="5" destOrd="0" presId="urn:microsoft.com/office/officeart/2011/layout/ConvergingText"/>
    <dgm:cxn modelId="{53A53BB8-74C6-4D25-BAB6-ECA9AE81E259}" type="presParOf" srcId="{F8AF55A9-375F-4116-9220-53E7C12EA35C}" destId="{AC5B86E8-75B3-4C56-8C62-7E106D06D206}" srcOrd="6" destOrd="0" presId="urn:microsoft.com/office/officeart/2011/layout/ConvergingText"/>
    <dgm:cxn modelId="{87F794DE-04D0-4BB8-BEAD-D2D6A9E290E8}" type="presParOf" srcId="{F8AF55A9-375F-4116-9220-53E7C12EA35C}" destId="{ED7773F9-6678-4368-A5EA-9F5434F2981A}" srcOrd="7" destOrd="0" presId="urn:microsoft.com/office/officeart/2011/layout/ConvergingText"/>
    <dgm:cxn modelId="{624E035C-D966-455E-A920-D655786C18B5}" type="presParOf" srcId="{F8AF55A9-375F-4116-9220-53E7C12EA35C}" destId="{4B10FE7E-946A-4FEB-9B6E-B0C2C1041E59}" srcOrd="8" destOrd="0" presId="urn:microsoft.com/office/officeart/2011/layout/ConvergingText"/>
    <dgm:cxn modelId="{BBFBD488-F669-492D-81DC-FE36B667FBA9}" type="presParOf" srcId="{F8AF55A9-375F-4116-9220-53E7C12EA35C}" destId="{DAA6AEF3-ACE5-4AA6-A419-9F3269E72121}" srcOrd="9" destOrd="0" presId="urn:microsoft.com/office/officeart/2011/layout/ConvergingText"/>
    <dgm:cxn modelId="{439FBD3B-CCE4-476C-8E38-8B3D8787D4B9}" type="presParOf" srcId="{F8AF55A9-375F-4116-9220-53E7C12EA35C}" destId="{FAC73483-9A7A-4F02-A8D5-0463C2DD2CFF}" srcOrd="10" destOrd="0" presId="urn:microsoft.com/office/officeart/2011/layout/ConvergingText"/>
    <dgm:cxn modelId="{373206FE-E3DF-428B-A6D9-562BE54B0920}" type="presParOf" srcId="{F8AF55A9-375F-4116-9220-53E7C12EA35C}" destId="{A6468607-E9EB-42C8-9BF8-4FEA0718FF9F}" srcOrd="11" destOrd="0" presId="urn:microsoft.com/office/officeart/2011/layout/ConvergingText"/>
    <dgm:cxn modelId="{C8C17E71-302F-4676-9D52-B2E875189B9B}" type="presParOf" srcId="{F8AF55A9-375F-4116-9220-53E7C12EA35C}" destId="{6FC3951F-8C5B-4160-A1F8-6A40351EAFAE}" srcOrd="12" destOrd="0" presId="urn:microsoft.com/office/officeart/2011/layout/ConvergingText"/>
    <dgm:cxn modelId="{913367E4-16B4-415D-AA5D-64B1A2FA6C6D}" type="presParOf" srcId="{F8AF55A9-375F-4116-9220-53E7C12EA35C}" destId="{F46E0D85-2586-4B32-BB6D-CEE6C4C9902D}" srcOrd="13" destOrd="0" presId="urn:microsoft.com/office/officeart/2011/layout/ConvergingText"/>
    <dgm:cxn modelId="{FCE0BB9E-7C25-4189-B2CE-7DF9D9232768}" type="presParOf" srcId="{F8AF55A9-375F-4116-9220-53E7C12EA35C}" destId="{2ED38B47-764F-4B20-9F14-CACD08FB226A}" srcOrd="14" destOrd="0" presId="urn:microsoft.com/office/officeart/2011/layout/ConvergingText"/>
    <dgm:cxn modelId="{4B2CF7DF-5746-4698-91BA-0D09FAB9F46A}" type="presParOf" srcId="{F8AF55A9-375F-4116-9220-53E7C12EA35C}" destId="{C2230590-C8C6-4807-A73D-91B5D794FC9F}" srcOrd="15" destOrd="0" presId="urn:microsoft.com/office/officeart/2011/layout/ConvergingText"/>
    <dgm:cxn modelId="{710713FD-038F-4B45-BD51-A7C8C3565EF2}" type="presParOf" srcId="{F8AF55A9-375F-4116-9220-53E7C12EA35C}" destId="{EC3AAC8A-C557-4F82-8204-4311F6170E37}" srcOrd="16" destOrd="0" presId="urn:microsoft.com/office/officeart/2011/layout/ConvergingText"/>
    <dgm:cxn modelId="{36E150B6-4331-4AA0-A812-BE678777CE12}" type="presParOf" srcId="{F8AF55A9-375F-4116-9220-53E7C12EA35C}" destId="{D2631F7D-9A43-4CC1-9CA5-0D1328416120}" srcOrd="17" destOrd="0" presId="urn:microsoft.com/office/officeart/2011/layout/ConvergingText"/>
    <dgm:cxn modelId="{D336F24F-E8F8-48DA-AFC5-E30637EC4302}" type="presParOf" srcId="{F8AF55A9-375F-4116-9220-53E7C12EA35C}" destId="{26186E84-10BD-4BC8-955C-D986CAD47896}" srcOrd="18" destOrd="0" presId="urn:microsoft.com/office/officeart/2011/layout/ConvergingText"/>
    <dgm:cxn modelId="{625EEBEF-D8BB-49EF-B6DA-CE773F9B9C95}" type="presParOf" srcId="{F8AF55A9-375F-4116-9220-53E7C12EA35C}" destId="{B9F52F0F-6DC7-470E-9D79-D0790AC3AE34}" srcOrd="19" destOrd="0" presId="urn:microsoft.com/office/officeart/2011/layout/ConvergingText"/>
    <dgm:cxn modelId="{5635401D-0843-49AA-8F18-5C95B41F3AC3}" type="presParOf" srcId="{F8AF55A9-375F-4116-9220-53E7C12EA35C}" destId="{A4B8BF12-672D-4569-990A-FFDAD9819F5D}" srcOrd="20" destOrd="0" presId="urn:microsoft.com/office/officeart/2011/layout/ConvergingText"/>
    <dgm:cxn modelId="{9757C88C-1139-45C6-8C0A-AF27D15390DF}" type="presParOf" srcId="{F8AF55A9-375F-4116-9220-53E7C12EA35C}" destId="{1D735923-DCC1-441C-A328-82F942DBB103}" srcOrd="21" destOrd="0" presId="urn:microsoft.com/office/officeart/2011/layout/ConvergingText"/>
    <dgm:cxn modelId="{25A728DF-FC71-4506-989F-FE6E04C405F6}" type="presParOf" srcId="{F8AF55A9-375F-4116-9220-53E7C12EA35C}" destId="{E3F29AAB-A231-40BD-912E-D92A5D42D91A}" srcOrd="22" destOrd="0" presId="urn:microsoft.com/office/officeart/2011/layout/ConvergingText"/>
    <dgm:cxn modelId="{2C8DC7F5-7713-4AC8-922E-6F3A5E53448A}" type="presParOf" srcId="{F8AF55A9-375F-4116-9220-53E7C12EA35C}" destId="{235368A9-0D9D-477B-A8AD-4C7C1781036F}" srcOrd="23" destOrd="0" presId="urn:microsoft.com/office/officeart/2011/layout/ConvergingText"/>
    <dgm:cxn modelId="{2B9DC63D-B301-49C8-8BDC-B790D320987D}" type="presParOf" srcId="{F8AF55A9-375F-4116-9220-53E7C12EA35C}" destId="{0373E956-C73A-4C0D-97DD-90F509CEBBC5}" srcOrd="24" destOrd="0" presId="urn:microsoft.com/office/officeart/2011/layout/ConvergingText"/>
    <dgm:cxn modelId="{C71E0CE5-820A-4BFD-8B02-F18BF6E53D04}" type="presParOf" srcId="{F8AF55A9-375F-4116-9220-53E7C12EA35C}" destId="{F20BC5B8-F4A7-4416-9FC3-DFCBE72A1CA0}" srcOrd="25" destOrd="0" presId="urn:microsoft.com/office/officeart/2011/layout/ConvergingText"/>
    <dgm:cxn modelId="{112FD40B-16F7-4225-9B28-ABFFCD794C99}" type="presParOf" srcId="{F8AF55A9-375F-4116-9220-53E7C12EA35C}" destId="{A81263ED-56F3-4103-85C4-12BA6BA37C7F}" srcOrd="26" destOrd="0" presId="urn:microsoft.com/office/officeart/2011/layout/ConvergingText"/>
    <dgm:cxn modelId="{BDA68489-3D6A-4A13-916B-C93219F99777}" type="presParOf" srcId="{F8AF55A9-375F-4116-9220-53E7C12EA35C}" destId="{B289C473-CA43-49D8-984B-D3E92591BC43}" srcOrd="27" destOrd="0" presId="urn:microsoft.com/office/officeart/2011/layout/ConvergingText"/>
    <dgm:cxn modelId="{7AC13291-223B-406D-80BD-7374F46F9934}" type="presParOf" srcId="{F8AF55A9-375F-4116-9220-53E7C12EA35C}" destId="{1C0DF35A-6F1F-4C04-9F3C-F6F79DEED224}" srcOrd="28" destOrd="0" presId="urn:microsoft.com/office/officeart/2011/layout/ConvergingText"/>
    <dgm:cxn modelId="{F9B67B4B-D0F5-4C8D-BC3B-06CBBC440B46}" type="presParOf" srcId="{F8AF55A9-375F-4116-9220-53E7C12EA35C}" destId="{0D870EA1-B426-4EDF-B448-A3BB268FDB93}" srcOrd="29" destOrd="0" presId="urn:microsoft.com/office/officeart/2011/layout/ConvergingText"/>
    <dgm:cxn modelId="{FB1BD98B-98B8-454B-8C58-F967F14DB6E6}" type="presParOf" srcId="{F8AF55A9-375F-4116-9220-53E7C12EA35C}" destId="{8684493A-D78E-450D-B27B-2B0A39D8EC44}" srcOrd="30" destOrd="0" presId="urn:microsoft.com/office/officeart/2011/layout/ConvergingText"/>
    <dgm:cxn modelId="{A87D759E-3BAF-4096-8E5C-47B0B3BFA1CE}" type="presParOf" srcId="{F8AF55A9-375F-4116-9220-53E7C12EA35C}" destId="{8842C741-8960-45E5-8F12-4E0F84766AF3}" srcOrd="31" destOrd="0" presId="urn:microsoft.com/office/officeart/2011/layout/ConvergingText"/>
    <dgm:cxn modelId="{31C6ADB0-03AF-44FE-AE7A-21021D9EA506}" type="presParOf" srcId="{F8AF55A9-375F-4116-9220-53E7C12EA35C}" destId="{13E72F2D-FC71-47D9-8CA7-74FE20CACED0}" srcOrd="32" destOrd="0" presId="urn:microsoft.com/office/officeart/2011/layout/ConvergingText"/>
    <dgm:cxn modelId="{CC0FF06C-9E54-427F-96E9-D8DF8DB370A4}" type="presParOf" srcId="{F8AF55A9-375F-4116-9220-53E7C12EA35C}" destId="{A93E0A24-B514-4CC5-8AF1-737BA7E34D3F}" srcOrd="33" destOrd="0" presId="urn:microsoft.com/office/officeart/2011/layout/ConvergingText"/>
    <dgm:cxn modelId="{BE03186B-1C43-4B5E-AA9F-3B851C5894B4}" type="presParOf" srcId="{F8AF55A9-375F-4116-9220-53E7C12EA35C}" destId="{F983D623-C125-41D2-A0D9-46E605B6CC4A}" srcOrd="34" destOrd="0" presId="urn:microsoft.com/office/officeart/2011/layout/ConvergingText"/>
    <dgm:cxn modelId="{8A4813CF-45E7-43FD-8CBE-CCA316D41374}" type="presParOf" srcId="{F8AF55A9-375F-4116-9220-53E7C12EA35C}" destId="{64401023-84D6-41DE-825F-D666C40F4E32}" srcOrd="35" destOrd="0" presId="urn:microsoft.com/office/officeart/2011/layout/ConvergingText"/>
    <dgm:cxn modelId="{408D7AA1-3C8B-4043-9A2E-5A140E5475A1}" type="presParOf" srcId="{F8AF55A9-375F-4116-9220-53E7C12EA35C}" destId="{9D4854FA-4ACD-402C-AC56-35AD7D162755}" srcOrd="36" destOrd="0" presId="urn:microsoft.com/office/officeart/2011/layout/ConvergingText"/>
    <dgm:cxn modelId="{2E71244B-51B5-417F-B056-A8AA256761C8}" type="presParOf" srcId="{F8AF55A9-375F-4116-9220-53E7C12EA35C}" destId="{D3EBC368-919C-429F-81D2-F878C3294DD2}" srcOrd="37" destOrd="0" presId="urn:microsoft.com/office/officeart/2011/layout/ConvergingText"/>
    <dgm:cxn modelId="{9BB0B717-B6D4-489B-A9C6-11BAC287E059}" type="presParOf" srcId="{F8AF55A9-375F-4116-9220-53E7C12EA35C}" destId="{5EEE465F-E849-4C40-A89D-22343955F232}" srcOrd="38" destOrd="0" presId="urn:microsoft.com/office/officeart/2011/layout/ConvergingText"/>
    <dgm:cxn modelId="{E2185BB7-17E8-4D12-8DCB-488A5A855D72}" type="presParOf" srcId="{F8AF55A9-375F-4116-9220-53E7C12EA35C}" destId="{3E08E9B2-F194-4568-9CEB-EA87E3E66770}" srcOrd="39" destOrd="0" presId="urn:microsoft.com/office/officeart/2011/layout/ConvergingText"/>
    <dgm:cxn modelId="{91FFEEB1-167C-4B51-8801-316449C32B3E}" type="presParOf" srcId="{F8AF55A9-375F-4116-9220-53E7C12EA35C}" destId="{EB15819C-7BDB-4ADB-94FD-BFFBE801163B}" srcOrd="40" destOrd="0" presId="urn:microsoft.com/office/officeart/2011/layout/ConvergingText"/>
    <dgm:cxn modelId="{A0FA6632-3B1C-48A3-9F94-6C2A94D3E7D5}" type="presParOf" srcId="{F8AF55A9-375F-4116-9220-53E7C12EA35C}" destId="{731081DE-3A0A-4855-8971-A2D44F118E23}" srcOrd="41" destOrd="0" presId="urn:microsoft.com/office/officeart/2011/layout/ConvergingText"/>
    <dgm:cxn modelId="{1975FCDC-5084-416E-9916-EB8AA45A4DD9}" type="presParOf" srcId="{F8AF55A9-375F-4116-9220-53E7C12EA35C}" destId="{D9498BB0-C7AF-45DF-AB0E-032103D25292}" srcOrd="42" destOrd="0" presId="urn:microsoft.com/office/officeart/2011/layout/ConvergingText"/>
    <dgm:cxn modelId="{6C39D6C3-560E-4D12-A07D-74063B185D46}" type="presParOf" srcId="{F8AF55A9-375F-4116-9220-53E7C12EA35C}" destId="{568B9DBC-7465-4A0D-8802-94FB71D51218}" srcOrd="43" destOrd="0" presId="urn:microsoft.com/office/officeart/2011/layout/ConvergingText"/>
    <dgm:cxn modelId="{B02CF0A8-A174-4CC2-9257-01A98977B2DB}" type="presParOf" srcId="{F8AF55A9-375F-4116-9220-53E7C12EA35C}" destId="{779B56B3-6E1B-40D7-91C2-AFC7924B3EAD}" srcOrd="44" destOrd="0" presId="urn:microsoft.com/office/officeart/2011/layout/ConvergingText"/>
    <dgm:cxn modelId="{95F8B493-B747-4352-B28F-DA00B1F6C7B2}" type="presParOf" srcId="{F8AF55A9-375F-4116-9220-53E7C12EA35C}" destId="{D7855A1F-B241-4A01-8A88-17D5C5AAD592}" srcOrd="45" destOrd="0" presId="urn:microsoft.com/office/officeart/2011/layout/ConvergingTex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44" tIns="46571" rIns="93144" bIns="46571" numCol="1" anchor="t" anchorCtr="0" compatLnSpc="1">
            <a:prstTxWarp prst="textNoShape">
              <a:avLst/>
            </a:prstTxWarp>
          </a:bodyPr>
          <a:lstStyle>
            <a:lvl1pPr defTabSz="931734">
              <a:defRPr sz="1200"/>
            </a:lvl1pPr>
          </a:lstStyle>
          <a:p>
            <a:pPr>
              <a:defRPr/>
            </a:pPr>
            <a:endParaRPr lang="en-US"/>
          </a:p>
        </p:txBody>
      </p:sp>
      <p:sp>
        <p:nvSpPr>
          <p:cNvPr id="116739"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44" tIns="46571" rIns="93144" bIns="46571" numCol="1" anchor="t" anchorCtr="0" compatLnSpc="1">
            <a:prstTxWarp prst="textNoShape">
              <a:avLst/>
            </a:prstTxWarp>
          </a:bodyPr>
          <a:lstStyle>
            <a:lvl1pPr algn="r" defTabSz="931734">
              <a:defRPr sz="1200"/>
            </a:lvl1pPr>
          </a:lstStyle>
          <a:p>
            <a:pPr>
              <a:defRPr/>
            </a:pPr>
            <a:endParaRPr lang="en-US"/>
          </a:p>
        </p:txBody>
      </p:sp>
      <p:sp>
        <p:nvSpPr>
          <p:cNvPr id="116740"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44" tIns="46571" rIns="93144" bIns="46571" numCol="1" anchor="b" anchorCtr="0" compatLnSpc="1">
            <a:prstTxWarp prst="textNoShape">
              <a:avLst/>
            </a:prstTxWarp>
          </a:bodyPr>
          <a:lstStyle>
            <a:lvl1pPr defTabSz="931734">
              <a:defRPr sz="1200"/>
            </a:lvl1pPr>
          </a:lstStyle>
          <a:p>
            <a:pPr>
              <a:defRPr/>
            </a:pPr>
            <a:endParaRPr lang="en-US"/>
          </a:p>
        </p:txBody>
      </p:sp>
      <p:sp>
        <p:nvSpPr>
          <p:cNvPr id="116741"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44" tIns="46571" rIns="93144" bIns="46571" numCol="1" anchor="b" anchorCtr="0" compatLnSpc="1">
            <a:prstTxWarp prst="textNoShape">
              <a:avLst/>
            </a:prstTxWarp>
          </a:bodyPr>
          <a:lstStyle>
            <a:lvl1pPr algn="r" defTabSz="931734">
              <a:defRPr sz="1200"/>
            </a:lvl1pPr>
          </a:lstStyle>
          <a:p>
            <a:pPr>
              <a:defRPr/>
            </a:pPr>
            <a:fld id="{FD1ADA3E-F94A-470E-AD0A-2C278B31281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44" tIns="46571" rIns="93144" bIns="46571" numCol="1" anchor="t" anchorCtr="0" compatLnSpc="1">
            <a:prstTxWarp prst="textNoShape">
              <a:avLst/>
            </a:prstTxWarp>
          </a:bodyPr>
          <a:lstStyle>
            <a:lvl1pPr defTabSz="931734">
              <a:defRPr sz="1200"/>
            </a:lvl1pPr>
          </a:lstStyle>
          <a:p>
            <a:pPr>
              <a:defRPr/>
            </a:pPr>
            <a:endParaRPr lang="en-US"/>
          </a:p>
        </p:txBody>
      </p:sp>
      <p:sp>
        <p:nvSpPr>
          <p:cNvPr id="57347"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44" tIns="46571" rIns="93144" bIns="46571" numCol="1" anchor="t" anchorCtr="0" compatLnSpc="1">
            <a:prstTxWarp prst="textNoShape">
              <a:avLst/>
            </a:prstTxWarp>
          </a:bodyPr>
          <a:lstStyle>
            <a:lvl1pPr algn="r" defTabSz="931734">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3144" tIns="46571" rIns="93144" bIns="465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44" tIns="46571" rIns="93144" bIns="46571" numCol="1" anchor="b" anchorCtr="0" compatLnSpc="1">
            <a:prstTxWarp prst="textNoShape">
              <a:avLst/>
            </a:prstTxWarp>
          </a:bodyPr>
          <a:lstStyle>
            <a:lvl1pPr defTabSz="931734">
              <a:defRPr sz="1200"/>
            </a:lvl1pPr>
          </a:lstStyle>
          <a:p>
            <a:pPr>
              <a:defRPr/>
            </a:pPr>
            <a:endParaRPr lang="en-US"/>
          </a:p>
        </p:txBody>
      </p:sp>
      <p:sp>
        <p:nvSpPr>
          <p:cNvPr id="57351"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44" tIns="46571" rIns="93144" bIns="46571" numCol="1" anchor="b" anchorCtr="0" compatLnSpc="1">
            <a:prstTxWarp prst="textNoShape">
              <a:avLst/>
            </a:prstTxWarp>
          </a:bodyPr>
          <a:lstStyle>
            <a:lvl1pPr algn="r" defTabSz="931734">
              <a:defRPr sz="1200"/>
            </a:lvl1pPr>
          </a:lstStyle>
          <a:p>
            <a:pPr>
              <a:defRPr/>
            </a:pPr>
            <a:fld id="{4FA3062E-0364-4780-B775-9CC377D7881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0" y="0"/>
            <a:ext cx="9144000" cy="6858000"/>
          </a:xfrm>
          <a:prstGeom prst="rect">
            <a:avLst/>
          </a:prstGeom>
          <a:gradFill flip="none" rotWithShape="1">
            <a:gsLst>
              <a:gs pos="0">
                <a:srgbClr val="135788">
                  <a:shade val="30000"/>
                  <a:satMod val="115000"/>
                </a:srgbClr>
              </a:gs>
              <a:gs pos="50000">
                <a:srgbClr val="135788">
                  <a:shade val="67500"/>
                  <a:satMod val="115000"/>
                </a:srgbClr>
              </a:gs>
              <a:gs pos="100000">
                <a:srgbClr val="135788">
                  <a:shade val="100000"/>
                  <a:satMod val="115000"/>
                </a:srgbClr>
              </a:gs>
            </a:gsLst>
            <a:path path="circle">
              <a:fillToRect l="100000" t="100000"/>
            </a:path>
            <a:tileRect r="-100000" b="-100000"/>
          </a:gradFill>
        </p:spPr>
        <p:txBody>
          <a:bodyPr/>
          <a:lstStyle/>
          <a:p>
            <a:pPr fontAlgn="auto">
              <a:spcAft>
                <a:spcPts val="0"/>
              </a:spcAft>
              <a:defRPr/>
            </a:pPr>
            <a:endParaRPr lang="en-US" sz="3200" spc="-150" dirty="0">
              <a:latin typeface="Arial Narrow" pitchFamily="34" charset="0"/>
              <a:ea typeface="+mj-ea"/>
              <a:cs typeface="+mj-cs"/>
            </a:endParaRPr>
          </a:p>
        </p:txBody>
      </p:sp>
      <p:pic>
        <p:nvPicPr>
          <p:cNvPr id="5" name="Picture 16" descr="wipe.jpg"/>
          <p:cNvPicPr>
            <a:picLocks noChangeAspect="1"/>
          </p:cNvPicPr>
          <p:nvPr userDrawn="1"/>
        </p:nvPicPr>
        <p:blipFill>
          <a:blip r:embed="rId2"/>
          <a:srcRect l="20816" r="5295"/>
          <a:stretch>
            <a:fillRect/>
          </a:stretch>
        </p:blipFill>
        <p:spPr bwMode="auto">
          <a:xfrm>
            <a:off x="0" y="0"/>
            <a:ext cx="6756400" cy="6400800"/>
          </a:xfrm>
          <a:prstGeom prst="rect">
            <a:avLst/>
          </a:prstGeom>
          <a:noFill/>
          <a:ln w="9525">
            <a:noFill/>
            <a:miter lim="800000"/>
            <a:headEnd/>
            <a:tailEnd/>
          </a:ln>
        </p:spPr>
      </p:pic>
      <p:pic>
        <p:nvPicPr>
          <p:cNvPr id="6" name="Picture 17" descr="wipe.jpg"/>
          <p:cNvPicPr>
            <a:picLocks noChangeAspect="1"/>
          </p:cNvPicPr>
          <p:nvPr userDrawn="1"/>
        </p:nvPicPr>
        <p:blipFill>
          <a:blip r:embed="rId2"/>
          <a:srcRect r="5295"/>
          <a:stretch>
            <a:fillRect/>
          </a:stretch>
        </p:blipFill>
        <p:spPr bwMode="auto">
          <a:xfrm>
            <a:off x="484188" y="0"/>
            <a:ext cx="8659812" cy="6400800"/>
          </a:xfrm>
          <a:prstGeom prst="rect">
            <a:avLst/>
          </a:prstGeom>
          <a:noFill/>
          <a:ln w="9525">
            <a:noFill/>
            <a:miter lim="800000"/>
            <a:headEnd/>
            <a:tailEnd/>
          </a:ln>
        </p:spPr>
      </p:pic>
      <p:sp>
        <p:nvSpPr>
          <p:cNvPr id="7" name="Title 1"/>
          <p:cNvSpPr txBox="1">
            <a:spLocks/>
          </p:cNvSpPr>
          <p:nvPr userDrawn="1"/>
        </p:nvSpPr>
        <p:spPr>
          <a:xfrm rot="10800000">
            <a:off x="0" y="5272088"/>
            <a:ext cx="9144000" cy="150812"/>
          </a:xfrm>
          <a:prstGeom prst="rect">
            <a:avLst/>
          </a:prstGeom>
          <a:gradFill flip="none" rotWithShape="1">
            <a:gsLst>
              <a:gs pos="100000">
                <a:srgbClr val="70B9F0"/>
              </a:gs>
              <a:gs pos="0">
                <a:srgbClr val="2075B5"/>
              </a:gs>
            </a:gsLst>
            <a:lin ang="10800000" scaled="1"/>
            <a:tileRect/>
          </a:gradFill>
          <a:ln>
            <a:noFill/>
          </a:ln>
        </p:spPr>
        <p:txBody>
          <a:bodyPr/>
          <a:lstStyle/>
          <a:p>
            <a:pPr fontAlgn="auto">
              <a:spcAft>
                <a:spcPts val="0"/>
              </a:spcAft>
              <a:defRPr/>
            </a:pPr>
            <a:endParaRPr lang="en-US" sz="3200" spc="-150" dirty="0">
              <a:latin typeface="Arial Narrow" pitchFamily="34" charset="0"/>
              <a:ea typeface="+mj-ea"/>
              <a:cs typeface="+mj-cs"/>
            </a:endParaRPr>
          </a:p>
        </p:txBody>
      </p:sp>
      <p:sp>
        <p:nvSpPr>
          <p:cNvPr id="8" name="Title 1"/>
          <p:cNvSpPr txBox="1">
            <a:spLocks/>
          </p:cNvSpPr>
          <p:nvPr userDrawn="1"/>
        </p:nvSpPr>
        <p:spPr>
          <a:xfrm rot="10800000">
            <a:off x="0" y="5326380"/>
            <a:ext cx="9144000" cy="1531620"/>
          </a:xfrm>
          <a:prstGeom prst="rect">
            <a:avLst/>
          </a:prstGeom>
          <a:gradFill flip="none" rotWithShape="1">
            <a:gsLst>
              <a:gs pos="0">
                <a:srgbClr val="2075B5">
                  <a:shade val="67500"/>
                  <a:satMod val="115000"/>
                </a:srgbClr>
              </a:gs>
              <a:gs pos="100000">
                <a:srgbClr val="70B9F0"/>
              </a:gs>
            </a:gsLst>
            <a:path path="circle">
              <a:fillToRect t="100000" r="100000"/>
            </a:path>
            <a:tileRect l="-100000" b="-100000"/>
          </a:gradFill>
        </p:spPr>
        <p:txBody>
          <a:bodyPr/>
          <a:lstStyle/>
          <a:p>
            <a:pPr fontAlgn="auto">
              <a:spcAft>
                <a:spcPts val="0"/>
              </a:spcAft>
              <a:defRPr/>
            </a:pPr>
            <a:endParaRPr lang="en-US" sz="3200" spc="-150" dirty="0">
              <a:latin typeface="Arial Narrow" pitchFamily="34" charset="0"/>
              <a:ea typeface="+mj-ea"/>
              <a:cs typeface="+mj-cs"/>
            </a:endParaRPr>
          </a:p>
        </p:txBody>
      </p:sp>
      <p:pic>
        <p:nvPicPr>
          <p:cNvPr id="9" name="Picture 5" descr="Untitled-1"/>
          <p:cNvPicPr>
            <a:picLocks noChangeAspect="1" noChangeArrowheads="1"/>
          </p:cNvPicPr>
          <p:nvPr userDrawn="1"/>
        </p:nvPicPr>
        <p:blipFill>
          <a:blip r:embed="rId3"/>
          <a:srcRect b="32204"/>
          <a:stretch>
            <a:fillRect/>
          </a:stretch>
        </p:blipFill>
        <p:spPr bwMode="auto">
          <a:xfrm>
            <a:off x="484188" y="5803900"/>
            <a:ext cx="2097087" cy="381000"/>
          </a:xfrm>
          <a:prstGeom prst="rect">
            <a:avLst/>
          </a:prstGeom>
          <a:noFill/>
          <a:ln w="9525">
            <a:noFill/>
            <a:miter lim="800000"/>
            <a:headEnd/>
            <a:tailEnd/>
          </a:ln>
        </p:spPr>
      </p:pic>
      <p:sp>
        <p:nvSpPr>
          <p:cNvPr id="13314" name="Rectangle 2"/>
          <p:cNvSpPr>
            <a:spLocks noGrp="1" noChangeArrowheads="1"/>
          </p:cNvSpPr>
          <p:nvPr>
            <p:ph type="ctrTitle"/>
          </p:nvPr>
        </p:nvSpPr>
        <p:spPr>
          <a:xfrm>
            <a:off x="358775" y="1730375"/>
            <a:ext cx="4265930" cy="1470025"/>
          </a:xfrm>
          <a:noFill/>
          <a:ln w="9525">
            <a:noFill/>
            <a:miter lim="800000"/>
            <a:headEnd/>
            <a:tailEnd/>
          </a:ln>
        </p:spPr>
        <p:txBody>
          <a:bodyPr anchor="b"/>
          <a:lstStyle>
            <a:lvl1pPr marL="0" algn="l" rtl="0" fontAlgn="base">
              <a:spcBef>
                <a:spcPct val="0"/>
              </a:spcBef>
              <a:spcAft>
                <a:spcPct val="0"/>
              </a:spcAft>
              <a:defRPr lang="en-US" sz="3200" kern="1200" dirty="0" smtClean="0">
                <a:solidFill>
                  <a:schemeClr val="bg1"/>
                </a:solidFill>
                <a:latin typeface="Arial Narrow" pitchFamily="34" charset="0"/>
                <a:ea typeface="+mj-ea"/>
                <a:cs typeface="+mj-cs"/>
              </a:defRPr>
            </a:lvl1pPr>
          </a:lstStyle>
          <a:p>
            <a:r>
              <a:rPr lang="en-US" smtClean="0"/>
              <a:t>Click to edit Master title style</a:t>
            </a:r>
            <a:endParaRPr lang="en-US" dirty="0"/>
          </a:p>
        </p:txBody>
      </p:sp>
      <p:sp>
        <p:nvSpPr>
          <p:cNvPr id="13315" name="Rectangle 3"/>
          <p:cNvSpPr>
            <a:spLocks noGrp="1" noChangeArrowheads="1"/>
          </p:cNvSpPr>
          <p:nvPr>
            <p:ph type="subTitle" idx="1"/>
          </p:nvPr>
        </p:nvSpPr>
        <p:spPr>
          <a:xfrm>
            <a:off x="358775" y="3429000"/>
            <a:ext cx="4265930" cy="1752600"/>
          </a:xfrm>
          <a:noFill/>
          <a:ln w="9525">
            <a:noFill/>
            <a:miter lim="800000"/>
            <a:headEnd/>
            <a:tailEnd/>
          </a:ln>
        </p:spPr>
        <p:txBody>
          <a:bodyPr bIns="45720"/>
          <a:lstStyle>
            <a:lvl1pPr marL="0" indent="0" algn="l" rtl="0" fontAlgn="base">
              <a:spcBef>
                <a:spcPct val="20000"/>
              </a:spcBef>
              <a:spcAft>
                <a:spcPct val="0"/>
              </a:spcAft>
              <a:buFont typeface="Arial Narrow" pitchFamily="34" charset="0"/>
              <a:buNone/>
              <a:defRPr lang="en-US" sz="2400" kern="1200" dirty="0" smtClean="0">
                <a:solidFill>
                  <a:schemeClr val="bg1"/>
                </a:solidFill>
                <a:latin typeface="Arial Narrow" pitchFamily="34" charset="0"/>
                <a:ea typeface="+mn-ea"/>
                <a:cs typeface="+mn-cs"/>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95401"/>
            <a:ext cx="3962400" cy="4876800"/>
          </a:xfrm>
        </p:spPr>
        <p:txBody>
          <a:bodyPr/>
          <a:lstStyle>
            <a:lvl1pPr>
              <a:defRPr lang="en-US" sz="2400" kern="1200" dirty="0" smtClean="0">
                <a:solidFill>
                  <a:schemeClr val="tx1"/>
                </a:solidFill>
                <a:latin typeface="Arial Narrow" pitchFamily="34" charset="0"/>
                <a:ea typeface="+mn-ea"/>
                <a:cs typeface="+mn-cs"/>
              </a:defRPr>
            </a:lvl1pPr>
            <a:lvl2pPr>
              <a:defRPr lang="en-US" sz="2000" kern="1200" dirty="0" smtClean="0">
                <a:solidFill>
                  <a:schemeClr val="tx1"/>
                </a:solidFill>
                <a:latin typeface="Arial Narrow" pitchFamily="34" charset="0"/>
                <a:ea typeface="+mn-ea"/>
                <a:cs typeface="+mn-cs"/>
              </a:defRPr>
            </a:lvl2pPr>
            <a:lvl3pPr>
              <a:defRPr lang="en-US" sz="2000" kern="1200" dirty="0" smtClean="0">
                <a:solidFill>
                  <a:schemeClr val="tx1"/>
                </a:solidFill>
                <a:latin typeface="Arial Narrow" pitchFamily="34" charset="0"/>
                <a:ea typeface="+mn-ea"/>
                <a:cs typeface="+mn-cs"/>
              </a:defRPr>
            </a:lvl3pPr>
            <a:lvl4pPr>
              <a:defRPr lang="en-US" sz="2000" kern="1200" dirty="0" smtClean="0">
                <a:solidFill>
                  <a:schemeClr val="tx1"/>
                </a:solidFill>
                <a:latin typeface="Arial Narrow" pitchFamily="34" charset="0"/>
                <a:ea typeface="+mn-ea"/>
                <a:cs typeface="+mn-cs"/>
              </a:defRPr>
            </a:lvl4pPr>
            <a:lvl5pPr>
              <a:defRPr lang="en-US" sz="2000" kern="1200" dirty="0" smtClean="0">
                <a:solidFill>
                  <a:schemeClr val="tx1"/>
                </a:solidFill>
                <a:latin typeface="Arial Narrow" pitchFamily="34" charset="0"/>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295401"/>
            <a:ext cx="3962400" cy="4876800"/>
          </a:xfrm>
        </p:spPr>
        <p:txBody>
          <a:bodyPr/>
          <a:lstStyle>
            <a:lvl1pPr>
              <a:defRPr lang="en-US" sz="2400" kern="1200" dirty="0" smtClean="0">
                <a:solidFill>
                  <a:schemeClr val="tx1"/>
                </a:solidFill>
                <a:latin typeface="Arial Narrow" pitchFamily="34" charset="0"/>
                <a:ea typeface="+mn-ea"/>
                <a:cs typeface="+mn-cs"/>
              </a:defRPr>
            </a:lvl1pPr>
            <a:lvl2pPr>
              <a:defRPr lang="en-US" sz="2000" kern="1200" dirty="0" smtClean="0">
                <a:solidFill>
                  <a:schemeClr val="tx1"/>
                </a:solidFill>
                <a:latin typeface="Arial Narrow" pitchFamily="34" charset="0"/>
                <a:ea typeface="+mn-ea"/>
                <a:cs typeface="+mn-cs"/>
              </a:defRPr>
            </a:lvl2pPr>
            <a:lvl3pPr marL="862013" indent="-290513">
              <a:defRPr lang="en-US" sz="2000" kern="1200" dirty="0" smtClean="0">
                <a:solidFill>
                  <a:schemeClr val="tx1"/>
                </a:solidFill>
                <a:latin typeface="Arial Narrow" pitchFamily="34" charset="0"/>
                <a:ea typeface="+mn-ea"/>
                <a:cs typeface="+mn-cs"/>
              </a:defRPr>
            </a:lvl3pPr>
            <a:lvl4pPr>
              <a:defRPr lang="en-US" sz="2000" kern="1200" dirty="0" smtClean="0">
                <a:solidFill>
                  <a:schemeClr val="tx1"/>
                </a:solidFill>
                <a:latin typeface="Arial Narrow" pitchFamily="34" charset="0"/>
                <a:ea typeface="+mn-ea"/>
                <a:cs typeface="+mn-cs"/>
              </a:defRPr>
            </a:lvl4pPr>
            <a:lvl5pPr>
              <a:defRPr lang="en-US" sz="2000" kern="1200" dirty="0" smtClean="0">
                <a:solidFill>
                  <a:schemeClr val="tx1"/>
                </a:solidFill>
                <a:latin typeface="Arial Narrow" pitchFamily="34" charset="0"/>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0"/>
          </p:nvPr>
        </p:nvSpPr>
        <p:spPr>
          <a:xfrm>
            <a:off x="457200" y="6392863"/>
            <a:ext cx="457200" cy="236537"/>
          </a:xfrm>
        </p:spPr>
        <p:txBody>
          <a:bodyPr/>
          <a:lstStyle>
            <a:lvl1pPr algn="l">
              <a:defRPr/>
            </a:lvl1pPr>
          </a:lstStyle>
          <a:p>
            <a:pPr>
              <a:defRPr/>
            </a:pPr>
            <a:r>
              <a:t>Page </a:t>
            </a:r>
            <a:fld id="{308A83D8-358D-4469-9521-9D16833EDA9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lvl1pPr marL="0" indent="0" algn="l" rtl="0" fontAlgn="base">
              <a:spcBef>
                <a:spcPct val="0"/>
              </a:spcBef>
              <a:spcAft>
                <a:spcPct val="0"/>
              </a:spcAft>
              <a:tabLst/>
              <a:defRPr lang="en-US" sz="3200" kern="1200" dirty="0">
                <a:solidFill>
                  <a:schemeClr val="bg1"/>
                </a:solidFill>
                <a:latin typeface="Arial Narrow"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3962400" cy="533400"/>
          </a:xfrm>
          <a:noFill/>
          <a:ln w="9525">
            <a:noFill/>
            <a:miter lim="800000"/>
            <a:headEnd/>
            <a:tailEnd/>
          </a:ln>
          <a:effectLst/>
        </p:spPr>
        <p:txBody>
          <a:bodyPr anchor="b"/>
          <a:lstStyle>
            <a:lvl1pPr marL="0" indent="0">
              <a:buNone/>
              <a:defRPr lang="en-US" sz="2800" kern="1200" smtClean="0">
                <a:solidFill>
                  <a:schemeClr val="accent5">
                    <a:lumMod val="90000"/>
                    <a:lumOff val="10000"/>
                  </a:schemeClr>
                </a:solidFill>
                <a:latin typeface="Arial Narrow"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1"/>
            <a:ext cx="3962400" cy="4038600"/>
          </a:xfrm>
        </p:spPr>
        <p:txBody>
          <a:bodyPr/>
          <a:lstStyle>
            <a:lvl1pPr>
              <a:defRPr lang="en-US" sz="2400" kern="1200" dirty="0" smtClean="0">
                <a:solidFill>
                  <a:schemeClr val="tx1"/>
                </a:solidFill>
                <a:latin typeface="Arial Narrow" pitchFamily="34" charset="0"/>
                <a:ea typeface="+mn-ea"/>
                <a:cs typeface="+mn-cs"/>
              </a:defRPr>
            </a:lvl1pPr>
            <a:lvl2pPr>
              <a:defRPr lang="en-US" sz="2000" kern="1200" dirty="0" smtClean="0">
                <a:solidFill>
                  <a:schemeClr val="tx1"/>
                </a:solidFill>
                <a:latin typeface="Arial Narrow" pitchFamily="34" charset="0"/>
                <a:ea typeface="+mn-ea"/>
                <a:cs typeface="+mn-cs"/>
              </a:defRPr>
            </a:lvl2pPr>
            <a:lvl3pPr>
              <a:defRPr lang="en-US" sz="2000" kern="1200" dirty="0" smtClean="0">
                <a:solidFill>
                  <a:schemeClr val="tx1"/>
                </a:solidFill>
                <a:latin typeface="Arial Narrow" pitchFamily="34" charset="0"/>
                <a:ea typeface="+mn-ea"/>
                <a:cs typeface="+mn-cs"/>
              </a:defRPr>
            </a:lvl3pPr>
            <a:lvl4pPr>
              <a:defRPr lang="en-US" sz="2000" kern="1200" dirty="0" smtClean="0">
                <a:solidFill>
                  <a:schemeClr val="tx1"/>
                </a:solidFill>
                <a:latin typeface="Arial Narrow" pitchFamily="34" charset="0"/>
                <a:ea typeface="+mn-ea"/>
                <a:cs typeface="+mn-cs"/>
              </a:defRPr>
            </a:lvl4pPr>
            <a:lvl5pPr>
              <a:defRPr lang="en-US" sz="2000" kern="1200" dirty="0" smtClean="0">
                <a:solidFill>
                  <a:schemeClr val="tx1"/>
                </a:solidFill>
                <a:latin typeface="Arial Narrow" pitchFamily="34" charset="0"/>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400" y="1295400"/>
            <a:ext cx="3962400" cy="533400"/>
          </a:xfrm>
          <a:noFill/>
          <a:ln w="9525">
            <a:noFill/>
            <a:miter lim="800000"/>
            <a:headEnd/>
            <a:tailEnd/>
          </a:ln>
          <a:effectLst/>
        </p:spPr>
        <p:txBody>
          <a:bodyPr anchor="b"/>
          <a:lstStyle>
            <a:lvl1pPr marL="0" indent="0">
              <a:buNone/>
              <a:defRPr lang="en-US" sz="2800" kern="1200" smtClean="0">
                <a:solidFill>
                  <a:schemeClr val="accent5">
                    <a:lumMod val="90000"/>
                    <a:lumOff val="10000"/>
                  </a:schemeClr>
                </a:solidFill>
                <a:latin typeface="Arial Narrow"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1981201"/>
            <a:ext cx="3962400" cy="4038600"/>
          </a:xfrm>
        </p:spPr>
        <p:txBody>
          <a:bodyPr/>
          <a:lstStyle>
            <a:lvl1pPr>
              <a:defRPr lang="en-US" sz="2400" kern="1200" dirty="0" smtClean="0">
                <a:solidFill>
                  <a:schemeClr val="tx1"/>
                </a:solidFill>
                <a:latin typeface="Arial Narrow" pitchFamily="34" charset="0"/>
                <a:ea typeface="+mn-ea"/>
                <a:cs typeface="+mn-cs"/>
              </a:defRPr>
            </a:lvl1pPr>
            <a:lvl2pPr>
              <a:defRPr lang="en-US" sz="2000" kern="1200" dirty="0" smtClean="0">
                <a:solidFill>
                  <a:schemeClr val="tx1"/>
                </a:solidFill>
                <a:latin typeface="Arial Narrow" pitchFamily="34" charset="0"/>
                <a:ea typeface="+mn-ea"/>
                <a:cs typeface="+mn-cs"/>
              </a:defRPr>
            </a:lvl2pPr>
            <a:lvl3pPr>
              <a:defRPr lang="en-US" sz="2000" kern="1200" dirty="0" smtClean="0">
                <a:solidFill>
                  <a:schemeClr val="tx1"/>
                </a:solidFill>
                <a:latin typeface="Arial Narrow" pitchFamily="34" charset="0"/>
                <a:ea typeface="+mn-ea"/>
                <a:cs typeface="+mn-cs"/>
              </a:defRPr>
            </a:lvl3pPr>
            <a:lvl4pPr>
              <a:defRPr lang="en-US" sz="2000" kern="1200" dirty="0" smtClean="0">
                <a:solidFill>
                  <a:schemeClr val="tx1"/>
                </a:solidFill>
                <a:latin typeface="Arial Narrow" pitchFamily="34" charset="0"/>
                <a:ea typeface="+mn-ea"/>
                <a:cs typeface="+mn-cs"/>
              </a:defRPr>
            </a:lvl4pPr>
            <a:lvl5pPr>
              <a:defRPr lang="en-US" sz="2000" kern="1200" dirty="0" smtClean="0">
                <a:solidFill>
                  <a:schemeClr val="tx1"/>
                </a:solidFill>
                <a:latin typeface="Arial Narrow" pitchFamily="34" charset="0"/>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8"/>
          <p:cNvSpPr>
            <a:spLocks noGrp="1"/>
          </p:cNvSpPr>
          <p:nvPr>
            <p:ph type="sldNum" sz="quarter" idx="10"/>
          </p:nvPr>
        </p:nvSpPr>
        <p:spPr>
          <a:xfrm>
            <a:off x="457200" y="6443663"/>
            <a:ext cx="457200" cy="236537"/>
          </a:xfrm>
        </p:spPr>
        <p:txBody>
          <a:bodyPr/>
          <a:lstStyle>
            <a:lvl1pPr algn="l">
              <a:defRPr/>
            </a:lvl1pPr>
          </a:lstStyle>
          <a:p>
            <a:pPr>
              <a:defRPr/>
            </a:pPr>
            <a:r>
              <a:t>Page </a:t>
            </a:r>
            <a:fld id="{FC9BB82E-840E-4B73-88C3-FAB6FA464700}"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a:xfrm>
            <a:off x="457200" y="6443663"/>
            <a:ext cx="457200" cy="236537"/>
          </a:xfrm>
        </p:spPr>
        <p:txBody>
          <a:bodyPr/>
          <a:lstStyle>
            <a:lvl1pPr algn="l">
              <a:defRPr/>
            </a:lvl1pPr>
          </a:lstStyle>
          <a:p>
            <a:pPr>
              <a:defRPr/>
            </a:pPr>
            <a:r>
              <a:t>Page </a:t>
            </a:r>
            <a:fld id="{1D8AFDBA-1431-4CA0-93CB-6121EDFC2D28}" type="slidenum">
              <a:rPr/>
              <a:pPr>
                <a:def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427038" y="6392863"/>
            <a:ext cx="457200" cy="236537"/>
          </a:xfrm>
        </p:spPr>
        <p:txBody>
          <a:bodyPr/>
          <a:lstStyle>
            <a:lvl1pPr algn="l">
              <a:defRPr/>
            </a:lvl1pPr>
          </a:lstStyle>
          <a:p>
            <a:pPr>
              <a:defRPr/>
            </a:pPr>
            <a:r>
              <a:t>Page </a:t>
            </a:r>
            <a:fld id="{FB4AA7C2-4A2C-48BD-A202-DF676BDC7C90}" type="slidenum">
              <a:rPr/>
              <a:pPr>
                <a:defRPr/>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0" y="0"/>
            <a:ext cx="9144000" cy="59436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a:off x="457200" y="457200"/>
            <a:ext cx="3048000" cy="704850"/>
          </a:xfrm>
          <a:gradFill flip="none" rotWithShape="1">
            <a:gsLst>
              <a:gs pos="0">
                <a:srgbClr val="135788">
                  <a:shade val="30000"/>
                  <a:satMod val="115000"/>
                </a:srgbClr>
              </a:gs>
              <a:gs pos="50000">
                <a:srgbClr val="135788">
                  <a:shade val="67500"/>
                  <a:satMod val="115000"/>
                </a:srgbClr>
              </a:gs>
              <a:gs pos="100000">
                <a:srgbClr val="135788">
                  <a:shade val="100000"/>
                  <a:satMod val="115000"/>
                </a:srgbClr>
              </a:gs>
            </a:gsLst>
            <a:path path="circle">
              <a:fillToRect l="100000" t="100000"/>
            </a:path>
            <a:tileRect r="-100000" b="-100000"/>
          </a:gradFill>
          <a:ln w="9525">
            <a:noFill/>
            <a:miter lim="800000"/>
            <a:headEnd/>
            <a:tailEnd/>
          </a:ln>
        </p:spPr>
        <p:txBody>
          <a:bodyPr lIns="182880"/>
          <a:lstStyle>
            <a:lvl1pPr algn="l">
              <a:defRPr kumimoji="0" lang="en-US" sz="2000" b="0" i="0" u="none" strike="noStrike" kern="1200" cap="none" spc="0" normalizeH="0" baseline="0" noProof="0" dirty="0">
                <a:ln>
                  <a:noFill/>
                </a:ln>
                <a:solidFill>
                  <a:schemeClr val="bg1"/>
                </a:solidFill>
                <a:effectLst/>
                <a:uLnTx/>
                <a:uFillTx/>
                <a:latin typeface="Arial Narrow" pitchFamily="34" charset="0"/>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3575050" y="457200"/>
            <a:ext cx="5111750" cy="5668963"/>
          </a:xfrm>
        </p:spPr>
        <p:txBody>
          <a:bodyPr/>
          <a:lstStyle>
            <a:lvl1pPr>
              <a:defRPr lang="en-US" sz="2400" kern="1200" dirty="0" smtClean="0">
                <a:solidFill>
                  <a:schemeClr val="tx1"/>
                </a:solidFill>
                <a:latin typeface="Arial Narrow" pitchFamily="34" charset="0"/>
                <a:ea typeface="+mn-ea"/>
                <a:cs typeface="+mn-cs"/>
              </a:defRPr>
            </a:lvl1pPr>
            <a:lvl2pPr>
              <a:defRPr lang="en-US" sz="2000" kern="1200" dirty="0" smtClean="0">
                <a:solidFill>
                  <a:schemeClr val="tx1"/>
                </a:solidFill>
                <a:latin typeface="Arial Narrow" pitchFamily="34" charset="0"/>
                <a:ea typeface="+mn-ea"/>
                <a:cs typeface="+mn-cs"/>
              </a:defRPr>
            </a:lvl2pPr>
            <a:lvl3pPr>
              <a:defRPr lang="en-US" sz="2000" kern="1200" dirty="0" smtClean="0">
                <a:solidFill>
                  <a:schemeClr val="tx1"/>
                </a:solidFill>
                <a:latin typeface="Arial Narrow" pitchFamily="34" charset="0"/>
                <a:ea typeface="+mn-ea"/>
                <a:cs typeface="+mn-cs"/>
              </a:defRPr>
            </a:lvl3pPr>
            <a:lvl4pPr>
              <a:defRPr lang="en-US" sz="2000" kern="1200" dirty="0" smtClean="0">
                <a:solidFill>
                  <a:schemeClr val="tx1"/>
                </a:solidFill>
                <a:latin typeface="Arial Narrow" pitchFamily="34" charset="0"/>
                <a:ea typeface="+mn-ea"/>
                <a:cs typeface="+mn-cs"/>
              </a:defRPr>
            </a:lvl4pPr>
            <a:lvl5pPr>
              <a:defRPr lang="en-US" sz="2000" kern="1200" dirty="0" smtClean="0">
                <a:solidFill>
                  <a:schemeClr val="tx1"/>
                </a:solidFill>
                <a:latin typeface="Arial Narrow" pitchFamily="34" charset="0"/>
                <a:ea typeface="+mn-ea"/>
                <a:cs typeface="+mn-c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47800"/>
            <a:ext cx="3008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a:xfrm>
            <a:off x="457200" y="6392863"/>
            <a:ext cx="457200" cy="236537"/>
          </a:xfrm>
        </p:spPr>
        <p:txBody>
          <a:bodyPr/>
          <a:lstStyle>
            <a:lvl1pPr algn="l">
              <a:defRPr/>
            </a:lvl1pPr>
          </a:lstStyle>
          <a:p>
            <a:pPr>
              <a:defRPr/>
            </a:pPr>
            <a:r>
              <a:t>Page </a:t>
            </a:r>
            <a:fld id="{D3DAAE8A-A746-4000-8927-3DCDD80E0784}" type="slidenum">
              <a:rPr/>
              <a:pPr>
                <a:defRPr/>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0" y="0"/>
            <a:ext cx="9144000" cy="61722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a:off x="1792288" y="4800600"/>
            <a:ext cx="5486400" cy="566738"/>
          </a:xfrm>
          <a:gradFill flip="none" rotWithShape="1">
            <a:gsLst>
              <a:gs pos="0">
                <a:srgbClr val="135788">
                  <a:shade val="30000"/>
                  <a:satMod val="115000"/>
                </a:srgbClr>
              </a:gs>
              <a:gs pos="50000">
                <a:srgbClr val="135788">
                  <a:shade val="67500"/>
                  <a:satMod val="115000"/>
                </a:srgbClr>
              </a:gs>
              <a:gs pos="100000">
                <a:srgbClr val="135788">
                  <a:shade val="100000"/>
                  <a:satMod val="115000"/>
                </a:srgbClr>
              </a:gs>
            </a:gsLst>
            <a:path path="circle">
              <a:fillToRect l="100000" t="100000"/>
            </a:path>
            <a:tileRect r="-100000" b="-100000"/>
          </a:gradFill>
        </p:spPr>
        <p:txBody>
          <a:bodyPr lIns="182880"/>
          <a:lstStyle>
            <a:lvl1pPr algn="l">
              <a:defRPr kumimoji="0" lang="en-US" sz="2000" b="0" i="0" u="none" strike="noStrike" kern="1200" cap="none" spc="0" normalizeH="0" baseline="0" noProof="0" dirty="0">
                <a:ln>
                  <a:noFill/>
                </a:ln>
                <a:solidFill>
                  <a:schemeClr val="bg1"/>
                </a:solidFill>
                <a:effectLst/>
                <a:uLnTx/>
                <a:uFillTx/>
                <a:latin typeface="Arial Narrow" pitchFamily="34" charset="0"/>
                <a:ea typeface="+mj-ea"/>
                <a:cs typeface="+mj-cs"/>
              </a:defRPr>
            </a:lvl1pPr>
          </a:lstStyle>
          <a:p>
            <a:pPr lvl="0"/>
            <a:r>
              <a:rPr lang="en-US" smtClean="0"/>
              <a:t>Click to edit Master title style</a:t>
            </a:r>
            <a:endParaRPr lang="en-US" dirty="0"/>
          </a:p>
        </p:txBody>
      </p:sp>
      <p:sp>
        <p:nvSpPr>
          <p:cNvPr id="3" name="Picture Placeholder 2"/>
          <p:cNvSpPr>
            <a:spLocks noGrp="1"/>
          </p:cNvSpPr>
          <p:nvPr>
            <p:ph type="pic" idx="1"/>
          </p:nvPr>
        </p:nvSpPr>
        <p:spPr>
          <a:xfrm>
            <a:off x="1792288" y="381001"/>
            <a:ext cx="5486400" cy="4346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981200" y="5443538"/>
            <a:ext cx="5297488" cy="728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a:xfrm>
            <a:off x="600075" y="6392863"/>
            <a:ext cx="457200" cy="236537"/>
          </a:xfrm>
        </p:spPr>
        <p:txBody>
          <a:bodyPr/>
          <a:lstStyle>
            <a:lvl1pPr algn="l">
              <a:defRPr/>
            </a:lvl1pPr>
          </a:lstStyle>
          <a:p>
            <a:pPr>
              <a:defRPr/>
            </a:pPr>
            <a:r>
              <a:t>Page </a:t>
            </a:r>
            <a:fld id="{6A61528F-8F7E-431B-AC81-8216BCD2E91A}" type="slidenum">
              <a:rPr/>
              <a:pPr>
                <a:defRPr/>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lang="en-US" sz="2400" kern="1200" dirty="0" smtClean="0">
                <a:solidFill>
                  <a:schemeClr val="tx1"/>
                </a:solidFill>
                <a:latin typeface="Arial Narrow" pitchFamily="34" charset="0"/>
                <a:ea typeface="+mn-ea"/>
                <a:cs typeface="+mn-cs"/>
              </a:defRPr>
            </a:lvl1pPr>
            <a:lvl2pPr>
              <a:defRPr lang="en-US" sz="2000" kern="1200" dirty="0" smtClean="0">
                <a:solidFill>
                  <a:schemeClr val="tx1"/>
                </a:solidFill>
                <a:latin typeface="Arial Narrow" pitchFamily="34" charset="0"/>
                <a:ea typeface="+mn-ea"/>
                <a:cs typeface="+mn-cs"/>
              </a:defRPr>
            </a:lvl2pPr>
            <a:lvl3pPr>
              <a:defRPr lang="en-US" sz="2000" kern="1200" dirty="0" smtClean="0">
                <a:solidFill>
                  <a:schemeClr val="tx1"/>
                </a:solidFill>
                <a:latin typeface="Arial Narrow" pitchFamily="34" charset="0"/>
                <a:ea typeface="+mn-ea"/>
                <a:cs typeface="+mn-cs"/>
              </a:defRPr>
            </a:lvl3pPr>
            <a:lvl4pPr>
              <a:defRPr lang="en-US" sz="2000" kern="1200" dirty="0" smtClean="0">
                <a:solidFill>
                  <a:schemeClr val="tx1"/>
                </a:solidFill>
                <a:latin typeface="Arial Narrow" pitchFamily="34" charset="0"/>
                <a:ea typeface="+mn-ea"/>
                <a:cs typeface="+mn-cs"/>
              </a:defRPr>
            </a:lvl4pPr>
            <a:lvl5pPr>
              <a:defRPr lang="en-US" sz="2000" kern="1200" dirty="0" smtClean="0">
                <a:solidFill>
                  <a:schemeClr val="tx1"/>
                </a:solidFill>
                <a:latin typeface="Arial Narrow"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457200" y="6443663"/>
            <a:ext cx="457200" cy="236537"/>
          </a:xfrm>
        </p:spPr>
        <p:txBody>
          <a:bodyPr/>
          <a:lstStyle>
            <a:lvl1pPr algn="l">
              <a:defRPr/>
            </a:lvl1pPr>
          </a:lstStyle>
          <a:p>
            <a:pPr>
              <a:defRPr/>
            </a:pPr>
            <a:r>
              <a:t>Page </a:t>
            </a:r>
            <a:fld id="{CA063893-FBE7-45CA-9019-F84CB6719991}" type="slidenum">
              <a:rPr/>
              <a:pPr>
                <a:defRPr/>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pic>
        <p:nvPicPr>
          <p:cNvPr id="5" name="Picture 26" descr="M_NavigantLogo_PMS.png"/>
          <p:cNvPicPr>
            <a:picLocks noChangeAspect="1"/>
          </p:cNvPicPr>
          <p:nvPr userDrawn="1"/>
        </p:nvPicPr>
        <p:blipFill>
          <a:blip r:embed="rId2"/>
          <a:srcRect/>
          <a:stretch>
            <a:fillRect/>
          </a:stretch>
        </p:blipFill>
        <p:spPr bwMode="auto">
          <a:xfrm>
            <a:off x="457200" y="4957763"/>
            <a:ext cx="293688" cy="1671637"/>
          </a:xfrm>
          <a:prstGeom prst="rect">
            <a:avLst/>
          </a:prstGeom>
          <a:noFill/>
          <a:ln w="9525">
            <a:noFill/>
            <a:miter lim="800000"/>
            <a:headEnd/>
            <a:tailEnd/>
          </a:ln>
        </p:spPr>
      </p:pic>
      <p:grpSp>
        <p:nvGrpSpPr>
          <p:cNvPr id="6" name="Group 52"/>
          <p:cNvGrpSpPr>
            <a:grpSpLocks/>
          </p:cNvGrpSpPr>
          <p:nvPr userDrawn="1"/>
        </p:nvGrpSpPr>
        <p:grpSpPr bwMode="auto">
          <a:xfrm rot="5400000">
            <a:off x="5277644" y="3029744"/>
            <a:ext cx="6934200" cy="798512"/>
            <a:chOff x="0" y="-1"/>
            <a:chExt cx="9144000" cy="1053884"/>
          </a:xfrm>
        </p:grpSpPr>
        <p:sp>
          <p:nvSpPr>
            <p:cNvPr id="7" name="Title 1"/>
            <p:cNvSpPr txBox="1">
              <a:spLocks/>
            </p:cNvSpPr>
            <p:nvPr userDrawn="1"/>
          </p:nvSpPr>
          <p:spPr>
            <a:xfrm>
              <a:off x="0" y="-1"/>
              <a:ext cx="9144000" cy="914401"/>
            </a:xfrm>
            <a:prstGeom prst="rect">
              <a:avLst/>
            </a:prstGeom>
            <a:gradFill flip="none" rotWithShape="1">
              <a:gsLst>
                <a:gs pos="0">
                  <a:srgbClr val="135788">
                    <a:shade val="30000"/>
                    <a:satMod val="115000"/>
                  </a:srgbClr>
                </a:gs>
                <a:gs pos="50000">
                  <a:srgbClr val="135788">
                    <a:shade val="67500"/>
                    <a:satMod val="115000"/>
                  </a:srgbClr>
                </a:gs>
                <a:gs pos="100000">
                  <a:srgbClr val="135788">
                    <a:shade val="100000"/>
                    <a:satMod val="115000"/>
                  </a:srgbClr>
                </a:gs>
              </a:gsLst>
              <a:path path="circle">
                <a:fillToRect l="100000" t="100000"/>
              </a:path>
              <a:tileRect r="-100000" b="-100000"/>
            </a:gradFill>
          </p:spPr>
          <p:txBody>
            <a:bodyPr/>
            <a:lstStyle/>
            <a:p>
              <a:pPr fontAlgn="auto">
                <a:spcAft>
                  <a:spcPts val="0"/>
                </a:spcAft>
                <a:defRPr/>
              </a:pPr>
              <a:endParaRPr lang="en-US" sz="3200" spc="-150" dirty="0">
                <a:latin typeface="Arial Narrow" pitchFamily="34" charset="0"/>
                <a:ea typeface="+mj-ea"/>
                <a:cs typeface="+mj-cs"/>
              </a:endParaRPr>
            </a:p>
          </p:txBody>
        </p:sp>
        <p:sp>
          <p:nvSpPr>
            <p:cNvPr id="8" name="Title 1"/>
            <p:cNvSpPr txBox="1">
              <a:spLocks/>
            </p:cNvSpPr>
            <p:nvPr userDrawn="1"/>
          </p:nvSpPr>
          <p:spPr>
            <a:xfrm>
              <a:off x="1" y="0"/>
              <a:ext cx="8536982" cy="914401"/>
            </a:xfrm>
            <a:prstGeom prst="rect">
              <a:avLst/>
            </a:prstGeom>
            <a:gradFill flip="none" rotWithShape="1">
              <a:gsLst>
                <a:gs pos="0">
                  <a:srgbClr val="135788">
                    <a:shade val="30000"/>
                    <a:satMod val="115000"/>
                  </a:srgbClr>
                </a:gs>
                <a:gs pos="50000">
                  <a:srgbClr val="135788">
                    <a:shade val="67500"/>
                    <a:satMod val="115000"/>
                  </a:srgbClr>
                </a:gs>
                <a:gs pos="100000">
                  <a:srgbClr val="135788">
                    <a:shade val="100000"/>
                    <a:satMod val="115000"/>
                  </a:srgbClr>
                </a:gs>
              </a:gsLst>
              <a:path path="circle">
                <a:fillToRect l="100000" t="100000"/>
              </a:path>
              <a:tileRect r="-100000" b="-100000"/>
            </a:gradFill>
          </p:spPr>
          <p:txBody>
            <a:bodyPr/>
            <a:lstStyle/>
            <a:p>
              <a:pPr fontAlgn="auto">
                <a:spcAft>
                  <a:spcPts val="0"/>
                </a:spcAft>
                <a:defRPr/>
              </a:pPr>
              <a:endParaRPr lang="en-US" sz="3200" spc="-150" dirty="0">
                <a:latin typeface="Arial Narrow" pitchFamily="34" charset="0"/>
                <a:ea typeface="+mj-ea"/>
                <a:cs typeface="+mj-cs"/>
              </a:endParaRPr>
            </a:p>
          </p:txBody>
        </p:sp>
        <p:pic>
          <p:nvPicPr>
            <p:cNvPr id="9" name="Picture 2" descr="M:\Frazier Illustrations\CF.Art3.5\images7.15.09\Wiped sky_art.jpg"/>
            <p:cNvPicPr>
              <a:picLocks noChangeAspect="1" noChangeArrowheads="1"/>
            </p:cNvPicPr>
            <p:nvPr userDrawn="1"/>
          </p:nvPicPr>
          <p:blipFill>
            <a:blip r:embed="rId3"/>
            <a:srcRect b="12000"/>
            <a:stretch>
              <a:fillRect/>
            </a:stretch>
          </p:blipFill>
          <p:spPr bwMode="auto">
            <a:xfrm>
              <a:off x="8243836" y="-10477"/>
              <a:ext cx="900165" cy="1022457"/>
            </a:xfrm>
            <a:prstGeom prst="rect">
              <a:avLst/>
            </a:prstGeom>
            <a:solidFill>
              <a:srgbClr val="FFFFFF">
                <a:shade val="85000"/>
              </a:srgbClr>
            </a:solidFill>
            <a:ln w="28575" cap="sq">
              <a:noFill/>
              <a:miter lim="800000"/>
            </a:ln>
            <a:effectLst>
              <a:outerShdw blurRad="55000" dist="18000" dir="5400000" algn="tl" rotWithShape="0">
                <a:srgbClr val="000000">
                  <a:alpha val="40000"/>
                </a:srgbClr>
              </a:outerShdw>
            </a:effectLst>
          </p:spPr>
        </p:pic>
        <p:sp>
          <p:nvSpPr>
            <p:cNvPr id="10" name="Title 1"/>
            <p:cNvSpPr txBox="1">
              <a:spLocks/>
            </p:cNvSpPr>
            <p:nvPr userDrawn="1"/>
          </p:nvSpPr>
          <p:spPr>
            <a:xfrm rot="10800000">
              <a:off x="0" y="892553"/>
              <a:ext cx="9144000" cy="150854"/>
            </a:xfrm>
            <a:prstGeom prst="rect">
              <a:avLst/>
            </a:prstGeom>
            <a:gradFill flip="none" rotWithShape="1">
              <a:gsLst>
                <a:gs pos="100000">
                  <a:srgbClr val="70B9F0"/>
                </a:gs>
                <a:gs pos="0">
                  <a:srgbClr val="2075B5"/>
                </a:gs>
              </a:gsLst>
              <a:lin ang="10800000" scaled="1"/>
              <a:tileRect/>
            </a:gradFill>
            <a:ln>
              <a:noFill/>
            </a:ln>
          </p:spPr>
          <p:txBody>
            <a:bodyPr/>
            <a:lstStyle/>
            <a:p>
              <a:pPr fontAlgn="auto">
                <a:spcAft>
                  <a:spcPts val="0"/>
                </a:spcAft>
                <a:defRPr/>
              </a:pPr>
              <a:endParaRPr lang="en-US" sz="3200" spc="-150" dirty="0">
                <a:latin typeface="Arial Narrow" pitchFamily="34" charset="0"/>
                <a:ea typeface="+mj-ea"/>
                <a:cs typeface="+mj-cs"/>
              </a:endParaRPr>
            </a:p>
          </p:txBody>
        </p:sp>
        <p:sp>
          <p:nvSpPr>
            <p:cNvPr id="11" name="Title 1"/>
            <p:cNvSpPr txBox="1">
              <a:spLocks/>
            </p:cNvSpPr>
            <p:nvPr userDrawn="1"/>
          </p:nvSpPr>
          <p:spPr>
            <a:xfrm rot="10800000">
              <a:off x="-1" y="892553"/>
              <a:ext cx="9144000" cy="46094"/>
            </a:xfrm>
            <a:prstGeom prst="rect">
              <a:avLst/>
            </a:prstGeom>
            <a:gradFill flip="none" rotWithShape="1">
              <a:gsLst>
                <a:gs pos="100000">
                  <a:srgbClr val="70B9F0"/>
                </a:gs>
                <a:gs pos="0">
                  <a:srgbClr val="2075B5"/>
                </a:gs>
              </a:gsLst>
              <a:lin ang="10800000" scaled="1"/>
              <a:tileRect/>
            </a:gradFill>
            <a:ln>
              <a:noFill/>
            </a:ln>
          </p:spPr>
          <p:txBody>
            <a:bodyPr/>
            <a:lstStyle/>
            <a:p>
              <a:pPr fontAlgn="auto">
                <a:spcAft>
                  <a:spcPts val="0"/>
                </a:spcAft>
                <a:defRPr/>
              </a:pPr>
              <a:endParaRPr lang="en-US" sz="3200" spc="-150" dirty="0">
                <a:latin typeface="Arial Narrow" pitchFamily="34" charset="0"/>
                <a:ea typeface="+mj-ea"/>
                <a:cs typeface="+mj-cs"/>
              </a:endParaRPr>
            </a:p>
          </p:txBody>
        </p:sp>
      </p:grpSp>
      <p:sp>
        <p:nvSpPr>
          <p:cNvPr id="2" name="Vertical Title 1"/>
          <p:cNvSpPr>
            <a:spLocks noGrp="1"/>
          </p:cNvSpPr>
          <p:nvPr>
            <p:ph type="title" orient="vert"/>
          </p:nvPr>
        </p:nvSpPr>
        <p:spPr>
          <a:xfrm>
            <a:off x="6858000" y="457200"/>
            <a:ext cx="2286000" cy="5272088"/>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0" y="457200"/>
            <a:ext cx="6705600" cy="5881688"/>
          </a:xfrm>
        </p:spPr>
        <p:txBody>
          <a:bodyPr vert="eaVert"/>
          <a:lstStyle>
            <a:lvl1pPr>
              <a:defRPr lang="en-US" sz="1800" kern="1200" dirty="0" smtClean="0">
                <a:solidFill>
                  <a:schemeClr val="tx1"/>
                </a:solidFill>
                <a:latin typeface="Arial Narrow" pitchFamily="34" charset="0"/>
                <a:ea typeface="+mn-ea"/>
                <a:cs typeface="+mn-cs"/>
              </a:defRPr>
            </a:lvl1pPr>
            <a:lvl2pPr>
              <a:defRPr lang="en-US" sz="1800" kern="1200" dirty="0" smtClean="0">
                <a:solidFill>
                  <a:schemeClr val="tx1"/>
                </a:solidFill>
                <a:latin typeface="Arial Narrow" pitchFamily="34" charset="0"/>
                <a:ea typeface="+mn-ea"/>
                <a:cs typeface="+mn-cs"/>
              </a:defRPr>
            </a:lvl2pPr>
            <a:lvl3pPr>
              <a:defRPr lang="en-US" sz="1800" kern="1200" dirty="0" smtClean="0">
                <a:solidFill>
                  <a:schemeClr val="tx1"/>
                </a:solidFill>
                <a:latin typeface="Arial Narrow" pitchFamily="34" charset="0"/>
                <a:ea typeface="+mn-ea"/>
                <a:cs typeface="+mn-cs"/>
              </a:defRPr>
            </a:lvl3pPr>
            <a:lvl4pPr>
              <a:defRPr lang="en-US" sz="1800" kern="1200" dirty="0" smtClean="0">
                <a:solidFill>
                  <a:schemeClr val="tx1"/>
                </a:solidFill>
                <a:latin typeface="Arial Narrow" pitchFamily="34" charset="0"/>
                <a:ea typeface="+mn-ea"/>
                <a:cs typeface="+mn-cs"/>
              </a:defRPr>
            </a:lvl4pPr>
            <a:lvl5pPr>
              <a:defRPr lang="en-US" sz="1800" kern="1200" dirty="0" smtClean="0">
                <a:solidFill>
                  <a:schemeClr val="tx1"/>
                </a:solidFill>
                <a:latin typeface="Arial Narrow"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3"/>
          <p:cNvSpPr>
            <a:spLocks noGrp="1"/>
          </p:cNvSpPr>
          <p:nvPr userDrawn="1">
            <p:ph type="dt" sz="half" idx="10"/>
          </p:nvPr>
        </p:nvSpPr>
        <p:spPr>
          <a:xfrm rot="5400000">
            <a:off x="619125" y="600075"/>
            <a:ext cx="762000" cy="476250"/>
          </a:xfrm>
          <a:prstGeom prst="rect">
            <a:avLst/>
          </a:prstGeom>
        </p:spPr>
        <p:txBody>
          <a:bodyPr/>
          <a:lstStyle>
            <a:lvl1pPr>
              <a:defRPr/>
            </a:lvl1pPr>
          </a:lstStyle>
          <a:p>
            <a:pPr>
              <a:defRPr/>
            </a:pPr>
            <a:endParaRPr/>
          </a:p>
        </p:txBody>
      </p:sp>
      <p:sp>
        <p:nvSpPr>
          <p:cNvPr id="13" name="Footer Placeholder 4"/>
          <p:cNvSpPr>
            <a:spLocks noGrp="1"/>
          </p:cNvSpPr>
          <p:nvPr userDrawn="1">
            <p:ph type="ftr" sz="quarter" idx="11"/>
          </p:nvPr>
        </p:nvSpPr>
        <p:spPr>
          <a:xfrm rot="5400000">
            <a:off x="-2657475" y="3571875"/>
            <a:ext cx="6477000" cy="247650"/>
          </a:xfrm>
          <a:prstGeom prst="rect">
            <a:avLst/>
          </a:prstGeom>
        </p:spPr>
        <p:txBody>
          <a:bodyPr/>
          <a:lstStyle>
            <a:lvl1pPr>
              <a:defRPr/>
            </a:lvl1pPr>
          </a:lstStyle>
          <a:p>
            <a:pPr>
              <a:defRPr/>
            </a:pPr>
            <a:endParaRPr/>
          </a:p>
        </p:txBody>
      </p:sp>
      <p:sp>
        <p:nvSpPr>
          <p:cNvPr id="14" name="Slide Number Placeholder 5"/>
          <p:cNvSpPr>
            <a:spLocks noGrp="1"/>
          </p:cNvSpPr>
          <p:nvPr userDrawn="1">
            <p:ph type="sldNum" sz="quarter" idx="12"/>
          </p:nvPr>
        </p:nvSpPr>
        <p:spPr>
          <a:xfrm rot="5400000">
            <a:off x="651669" y="1329531"/>
            <a:ext cx="457200" cy="236538"/>
          </a:xfrm>
        </p:spPr>
        <p:txBody>
          <a:bodyPr/>
          <a:lstStyle>
            <a:lvl1pPr algn="l">
              <a:defRPr/>
            </a:lvl1pPr>
          </a:lstStyle>
          <a:p>
            <a:pPr>
              <a:defRPr/>
            </a:pPr>
            <a:r>
              <a:t>Page </a:t>
            </a:r>
            <a:fld id="{6F52A939-DC1B-420D-9E1E-860520699FB6}"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0" y="0"/>
            <a:ext cx="9144000" cy="6858000"/>
            <a:chOff x="0" y="0"/>
            <a:chExt cx="9144000" cy="6858000"/>
          </a:xfrm>
        </p:grpSpPr>
        <p:sp>
          <p:nvSpPr>
            <p:cNvPr id="3" name="Rectangle 2"/>
            <p:cNvSpPr/>
            <p:nvPr/>
          </p:nvSpPr>
          <p:spPr bwMode="auto">
            <a:xfrm>
              <a:off x="0" y="0"/>
              <a:ext cx="9144000" cy="6858000"/>
            </a:xfrm>
            <a:prstGeom prst="rect">
              <a:avLst/>
            </a:prstGeom>
            <a:solidFill>
              <a:schemeClr val="tx1"/>
            </a:solidFill>
            <a:ln w="12700" cap="flat" cmpd="sng" algn="ctr">
              <a:noFill/>
              <a:prstDash val="solid"/>
              <a:round/>
              <a:headEnd type="none" w="med" len="med"/>
              <a:tailEnd type="none" w="med" len="med"/>
            </a:ln>
            <a:effectLst/>
          </p:spPr>
          <p:txBody>
            <a:bodyPr/>
            <a:lstStyle/>
            <a:p>
              <a:pPr>
                <a:defRPr/>
              </a:pPr>
              <a:endParaRPr lang="en-US" dirty="0"/>
            </a:p>
          </p:txBody>
        </p:sp>
        <p:pic>
          <p:nvPicPr>
            <p:cNvPr id="4" name="Picture 21" descr="XL_NavigantLogo_CMYK.wmf"/>
            <p:cNvPicPr>
              <a:picLocks noChangeAspect="1"/>
            </p:cNvPicPr>
            <p:nvPr/>
          </p:nvPicPr>
          <p:blipFill>
            <a:blip r:embed="rId2"/>
            <a:srcRect/>
            <a:stretch>
              <a:fillRect/>
            </a:stretch>
          </p:blipFill>
          <p:spPr bwMode="auto">
            <a:xfrm>
              <a:off x="1745343" y="2710551"/>
              <a:ext cx="5653314" cy="994221"/>
            </a:xfrm>
            <a:prstGeom prst="rect">
              <a:avLst/>
            </a:prstGeom>
            <a:noFill/>
            <a:ln w="9525">
              <a:noFill/>
              <a:miter lim="800000"/>
              <a:headEnd/>
              <a:tailEnd/>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0"/>
            <a:ext cx="9144000" cy="60960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4" name="Rectangle 3"/>
          <p:cNvSpPr/>
          <p:nvPr userDrawn="1"/>
        </p:nvSpPr>
        <p:spPr bwMode="auto">
          <a:xfrm>
            <a:off x="3886200" y="0"/>
            <a:ext cx="5257800" cy="46482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pic>
        <p:nvPicPr>
          <p:cNvPr id="5" name="Picture 20" descr="Telescopers.silo_art.wmf"/>
          <p:cNvPicPr>
            <a:picLocks noChangeAspect="1"/>
          </p:cNvPicPr>
          <p:nvPr userDrawn="1"/>
        </p:nvPicPr>
        <p:blipFill>
          <a:blip r:embed="rId2"/>
          <a:srcRect/>
          <a:stretch>
            <a:fillRect/>
          </a:stretch>
        </p:blipFill>
        <p:spPr bwMode="auto">
          <a:xfrm>
            <a:off x="5773738" y="1295400"/>
            <a:ext cx="2989262" cy="3043238"/>
          </a:xfrm>
          <a:prstGeom prst="rect">
            <a:avLst/>
          </a:prstGeom>
          <a:noFill/>
          <a:ln w="9525">
            <a:noFill/>
            <a:miter lim="800000"/>
            <a:headEnd/>
            <a:tailEnd/>
          </a:ln>
        </p:spPr>
      </p:pic>
      <p:sp>
        <p:nvSpPr>
          <p:cNvPr id="6" name="Rectangle 5"/>
          <p:cNvSpPr/>
          <p:nvPr/>
        </p:nvSpPr>
        <p:spPr bwMode="auto">
          <a:xfrm>
            <a:off x="0" y="0"/>
            <a:ext cx="5486400" cy="6858000"/>
          </a:xfrm>
          <a:prstGeom prst="rect">
            <a:avLst/>
          </a:prstGeom>
          <a:solidFill>
            <a:srgbClr val="187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381000" y="457200"/>
            <a:ext cx="5105400" cy="5029200"/>
          </a:xfrm>
        </p:spPr>
        <p:txBody>
          <a:bodyPr/>
          <a:lstStyle>
            <a:lvl1pPr>
              <a:defRPr>
                <a:solidFill>
                  <a:schemeClr val="bg1"/>
                </a:solidFill>
              </a:defRPr>
            </a:lvl1pPr>
          </a:lstStyle>
          <a:p>
            <a:r>
              <a:rPr lang="en-US" smtClean="0"/>
              <a:t>Click to edit Master title style</a:t>
            </a:r>
            <a:endParaRPr lang="en-US"/>
          </a:p>
        </p:txBody>
      </p:sp>
      <p:sp>
        <p:nvSpPr>
          <p:cNvPr id="7" name="Date Placeholder 2"/>
          <p:cNvSpPr>
            <a:spLocks noGrp="1"/>
          </p:cNvSpPr>
          <p:nvPr userDrawn="1">
            <p:ph type="dt" sz="half" idx="10"/>
          </p:nvPr>
        </p:nvSpPr>
        <p:spPr>
          <a:xfrm>
            <a:off x="457200" y="6096000"/>
            <a:ext cx="762000" cy="476250"/>
          </a:xfrm>
          <a:prstGeom prst="rect">
            <a:avLst/>
          </a:prstGeom>
        </p:spPr>
        <p:txBody>
          <a:bodyPr/>
          <a:lstStyle>
            <a:lvl1pPr>
              <a:defRPr>
                <a:solidFill>
                  <a:schemeClr val="bg1"/>
                </a:solidFill>
              </a:defRPr>
            </a:lvl1pPr>
          </a:lstStyle>
          <a:p>
            <a:pPr>
              <a:defRPr/>
            </a:pPr>
            <a:endParaRPr/>
          </a:p>
        </p:txBody>
      </p:sp>
      <p:sp>
        <p:nvSpPr>
          <p:cNvPr id="8" name="Footer Placeholder 3"/>
          <p:cNvSpPr>
            <a:spLocks noGrp="1"/>
          </p:cNvSpPr>
          <p:nvPr userDrawn="1">
            <p:ph type="ftr" sz="quarter" idx="11"/>
          </p:nvPr>
        </p:nvSpPr>
        <p:spPr>
          <a:xfrm>
            <a:off x="457200" y="6048375"/>
            <a:ext cx="5029200" cy="285750"/>
          </a:xfrm>
          <a:prstGeom prst="rect">
            <a:avLst/>
          </a:prstGeom>
        </p:spPr>
        <p:txBody>
          <a:bodyPr/>
          <a:lstStyle>
            <a:lvl1pPr>
              <a:defRPr>
                <a:solidFill>
                  <a:schemeClr val="bg1"/>
                </a:solidFill>
              </a:defRPr>
            </a:lvl1pPr>
          </a:lstStyle>
          <a:p>
            <a:pPr>
              <a:defRPr/>
            </a:pPr>
            <a:endParaRPr/>
          </a:p>
        </p:txBody>
      </p:sp>
      <p:sp>
        <p:nvSpPr>
          <p:cNvPr id="9" name="Slide Number Placeholder 4"/>
          <p:cNvSpPr>
            <a:spLocks noGrp="1"/>
          </p:cNvSpPr>
          <p:nvPr userDrawn="1">
            <p:ph type="sldNum" sz="quarter" idx="12"/>
          </p:nvPr>
        </p:nvSpPr>
        <p:spPr>
          <a:xfrm>
            <a:off x="1371600" y="6335713"/>
            <a:ext cx="457200" cy="236537"/>
          </a:xfrm>
        </p:spPr>
        <p:txBody>
          <a:bodyPr/>
          <a:lstStyle>
            <a:lvl1pPr>
              <a:defRPr>
                <a:solidFill>
                  <a:schemeClr val="bg1"/>
                </a:solidFill>
              </a:defRPr>
            </a:lvl1pPr>
          </a:lstStyle>
          <a:p>
            <a:pPr>
              <a:defRPr/>
            </a:pPr>
            <a:fld id="{C516F1F4-E7C9-4E33-B285-D8FF0AE40837}" type="slidenum">
              <a:rPr/>
              <a:pPr>
                <a:def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3"/>
          <p:cNvSpPr/>
          <p:nvPr userDrawn="1"/>
        </p:nvSpPr>
        <p:spPr bwMode="auto">
          <a:xfrm>
            <a:off x="0" y="0"/>
            <a:ext cx="9144000" cy="60960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4" name="Rectangle 4"/>
          <p:cNvSpPr/>
          <p:nvPr userDrawn="1"/>
        </p:nvSpPr>
        <p:spPr bwMode="auto">
          <a:xfrm>
            <a:off x="3886200" y="0"/>
            <a:ext cx="5257800" cy="46482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5" name="Rectangle 5"/>
          <p:cNvSpPr/>
          <p:nvPr/>
        </p:nvSpPr>
        <p:spPr bwMode="auto">
          <a:xfrm>
            <a:off x="0" y="0"/>
            <a:ext cx="54864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22" descr="Portmen.silo_art.wmf"/>
          <p:cNvPicPr>
            <a:picLocks noChangeAspect="1"/>
          </p:cNvPicPr>
          <p:nvPr userDrawn="1"/>
        </p:nvPicPr>
        <p:blipFill>
          <a:blip r:embed="rId2"/>
          <a:srcRect/>
          <a:stretch>
            <a:fillRect/>
          </a:stretch>
        </p:blipFill>
        <p:spPr bwMode="auto">
          <a:xfrm>
            <a:off x="6172200" y="762000"/>
            <a:ext cx="2057400" cy="4402138"/>
          </a:xfrm>
          <a:prstGeom prst="rect">
            <a:avLst/>
          </a:prstGeom>
          <a:noFill/>
          <a:ln w="9525">
            <a:noFill/>
            <a:miter lim="800000"/>
            <a:headEnd/>
            <a:tailEnd/>
          </a:ln>
        </p:spPr>
      </p:pic>
      <p:sp>
        <p:nvSpPr>
          <p:cNvPr id="2" name="Title 1"/>
          <p:cNvSpPr>
            <a:spLocks noGrp="1"/>
          </p:cNvSpPr>
          <p:nvPr>
            <p:ph type="title"/>
          </p:nvPr>
        </p:nvSpPr>
        <p:spPr>
          <a:xfrm>
            <a:off x="381000" y="457200"/>
            <a:ext cx="5105400" cy="5029200"/>
          </a:xfrm>
        </p:spPr>
        <p:txBody>
          <a:bodyPr/>
          <a:lstStyle>
            <a:lvl1pPr>
              <a:defRPr>
                <a:solidFill>
                  <a:schemeClr val="bg1"/>
                </a:solidFill>
              </a:defRPr>
            </a:lvl1pPr>
          </a:lstStyle>
          <a:p>
            <a:r>
              <a:rPr lang="en-US" smtClean="0"/>
              <a:t>Click to edit Master title style</a:t>
            </a:r>
            <a:endParaRPr lang="en-US"/>
          </a:p>
        </p:txBody>
      </p:sp>
      <p:sp>
        <p:nvSpPr>
          <p:cNvPr id="7" name="Date Placeholder 2"/>
          <p:cNvSpPr>
            <a:spLocks noGrp="1"/>
          </p:cNvSpPr>
          <p:nvPr userDrawn="1">
            <p:ph type="dt" sz="half" idx="10"/>
          </p:nvPr>
        </p:nvSpPr>
        <p:spPr>
          <a:xfrm>
            <a:off x="457200" y="6096000"/>
            <a:ext cx="762000" cy="476250"/>
          </a:xfrm>
          <a:prstGeom prst="rect">
            <a:avLst/>
          </a:prstGeom>
        </p:spPr>
        <p:txBody>
          <a:bodyPr/>
          <a:lstStyle>
            <a:lvl1pPr>
              <a:defRPr>
                <a:solidFill>
                  <a:schemeClr val="bg1"/>
                </a:solidFill>
              </a:defRPr>
            </a:lvl1pPr>
          </a:lstStyle>
          <a:p>
            <a:pPr>
              <a:defRPr/>
            </a:pPr>
            <a:endParaRPr/>
          </a:p>
        </p:txBody>
      </p:sp>
      <p:sp>
        <p:nvSpPr>
          <p:cNvPr id="8" name="Footer Placeholder 3"/>
          <p:cNvSpPr>
            <a:spLocks noGrp="1"/>
          </p:cNvSpPr>
          <p:nvPr userDrawn="1">
            <p:ph type="ftr" sz="quarter" idx="11"/>
          </p:nvPr>
        </p:nvSpPr>
        <p:spPr>
          <a:xfrm>
            <a:off x="457200" y="6048375"/>
            <a:ext cx="5029200" cy="285750"/>
          </a:xfrm>
          <a:prstGeom prst="rect">
            <a:avLst/>
          </a:prstGeom>
        </p:spPr>
        <p:txBody>
          <a:bodyPr/>
          <a:lstStyle>
            <a:lvl1pPr>
              <a:defRPr>
                <a:solidFill>
                  <a:schemeClr val="bg1"/>
                </a:solidFill>
              </a:defRPr>
            </a:lvl1pPr>
          </a:lstStyle>
          <a:p>
            <a:pPr>
              <a:defRPr/>
            </a:pPr>
            <a:endParaRPr/>
          </a:p>
        </p:txBody>
      </p:sp>
      <p:sp>
        <p:nvSpPr>
          <p:cNvPr id="9" name="Slide Number Placeholder 4"/>
          <p:cNvSpPr>
            <a:spLocks noGrp="1"/>
          </p:cNvSpPr>
          <p:nvPr userDrawn="1">
            <p:ph type="sldNum" sz="quarter" idx="12"/>
          </p:nvPr>
        </p:nvSpPr>
        <p:spPr>
          <a:xfrm>
            <a:off x="1371600" y="6335713"/>
            <a:ext cx="457200" cy="236537"/>
          </a:xfrm>
        </p:spPr>
        <p:txBody>
          <a:bodyPr/>
          <a:lstStyle>
            <a:lvl1pPr>
              <a:defRPr>
                <a:solidFill>
                  <a:schemeClr val="bg1"/>
                </a:solidFill>
              </a:defRPr>
            </a:lvl1pPr>
          </a:lstStyle>
          <a:p>
            <a:pPr>
              <a:defRPr/>
            </a:pPr>
            <a:fld id="{BF6C806A-430B-4FF4-8ADF-2929D707E485}" type="slidenum">
              <a:rPr/>
              <a:pPr>
                <a:def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3"/>
          <p:cNvSpPr/>
          <p:nvPr userDrawn="1"/>
        </p:nvSpPr>
        <p:spPr bwMode="auto">
          <a:xfrm>
            <a:off x="0" y="0"/>
            <a:ext cx="9144000" cy="60960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4" name="Rectangle 4"/>
          <p:cNvSpPr/>
          <p:nvPr userDrawn="1"/>
        </p:nvSpPr>
        <p:spPr bwMode="auto">
          <a:xfrm>
            <a:off x="3886200" y="0"/>
            <a:ext cx="5257800" cy="46482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5" name="Rectangle 5"/>
          <p:cNvSpPr/>
          <p:nvPr/>
        </p:nvSpPr>
        <p:spPr bwMode="auto">
          <a:xfrm>
            <a:off x="0" y="0"/>
            <a:ext cx="54864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381000" y="457200"/>
            <a:ext cx="5105400" cy="5029200"/>
          </a:xfrm>
        </p:spPr>
        <p:txBody>
          <a:bodyPr/>
          <a:lstStyle>
            <a:lvl1pPr>
              <a:defRPr>
                <a:solidFill>
                  <a:schemeClr val="bg1"/>
                </a:solidFill>
              </a:defRPr>
            </a:lvl1pPr>
          </a:lstStyle>
          <a:p>
            <a:r>
              <a:rPr lang="en-US" smtClean="0"/>
              <a:t>Click to edit Master title style</a:t>
            </a:r>
            <a:endParaRPr lang="en-US"/>
          </a:p>
        </p:txBody>
      </p:sp>
      <p:sp>
        <p:nvSpPr>
          <p:cNvPr id="6" name="Date Placeholder 2"/>
          <p:cNvSpPr>
            <a:spLocks noGrp="1"/>
          </p:cNvSpPr>
          <p:nvPr userDrawn="1">
            <p:ph type="dt" sz="half" idx="10"/>
          </p:nvPr>
        </p:nvSpPr>
        <p:spPr>
          <a:xfrm>
            <a:off x="457200" y="6096000"/>
            <a:ext cx="762000" cy="476250"/>
          </a:xfrm>
          <a:prstGeom prst="rect">
            <a:avLst/>
          </a:prstGeom>
        </p:spPr>
        <p:txBody>
          <a:bodyPr/>
          <a:lstStyle>
            <a:lvl1pPr>
              <a:defRPr>
                <a:solidFill>
                  <a:schemeClr val="bg1"/>
                </a:solidFill>
              </a:defRPr>
            </a:lvl1pPr>
          </a:lstStyle>
          <a:p>
            <a:pPr>
              <a:defRPr/>
            </a:pPr>
            <a:endParaRPr/>
          </a:p>
        </p:txBody>
      </p:sp>
      <p:sp>
        <p:nvSpPr>
          <p:cNvPr id="7" name="Footer Placeholder 3"/>
          <p:cNvSpPr>
            <a:spLocks noGrp="1"/>
          </p:cNvSpPr>
          <p:nvPr userDrawn="1">
            <p:ph type="ftr" sz="quarter" idx="11"/>
          </p:nvPr>
        </p:nvSpPr>
        <p:spPr>
          <a:xfrm>
            <a:off x="457200" y="6048375"/>
            <a:ext cx="5029200" cy="285750"/>
          </a:xfrm>
          <a:prstGeom prst="rect">
            <a:avLst/>
          </a:prstGeom>
        </p:spPr>
        <p:txBody>
          <a:bodyPr/>
          <a:lstStyle>
            <a:lvl1pPr>
              <a:defRPr>
                <a:solidFill>
                  <a:schemeClr val="bg1"/>
                </a:solidFill>
              </a:defRPr>
            </a:lvl1pPr>
          </a:lstStyle>
          <a:p>
            <a:pPr>
              <a:defRPr/>
            </a:pPr>
            <a:endParaRPr/>
          </a:p>
        </p:txBody>
      </p:sp>
      <p:sp>
        <p:nvSpPr>
          <p:cNvPr id="8" name="Slide Number Placeholder 4"/>
          <p:cNvSpPr>
            <a:spLocks noGrp="1"/>
          </p:cNvSpPr>
          <p:nvPr userDrawn="1">
            <p:ph type="sldNum" sz="quarter" idx="12"/>
          </p:nvPr>
        </p:nvSpPr>
        <p:spPr>
          <a:xfrm>
            <a:off x="1371600" y="6335713"/>
            <a:ext cx="457200" cy="236537"/>
          </a:xfrm>
        </p:spPr>
        <p:txBody>
          <a:bodyPr/>
          <a:lstStyle>
            <a:lvl1pPr>
              <a:defRPr>
                <a:solidFill>
                  <a:schemeClr val="bg1"/>
                </a:solidFill>
              </a:defRPr>
            </a:lvl1pPr>
          </a:lstStyle>
          <a:p>
            <a:pPr>
              <a:defRPr/>
            </a:pPr>
            <a:fld id="{EAAEF81C-0731-493A-9724-54EEB7DFF8FB}" type="slidenum">
              <a:rPr/>
              <a:pPr>
                <a:defRPr/>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3"/>
          <p:cNvSpPr/>
          <p:nvPr userDrawn="1"/>
        </p:nvSpPr>
        <p:spPr bwMode="auto">
          <a:xfrm>
            <a:off x="0" y="0"/>
            <a:ext cx="9144000" cy="60960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4" name="Rectangle 4"/>
          <p:cNvSpPr/>
          <p:nvPr userDrawn="1"/>
        </p:nvSpPr>
        <p:spPr bwMode="auto">
          <a:xfrm>
            <a:off x="3886200" y="0"/>
            <a:ext cx="5257800" cy="46482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5" name="Rectangle 5"/>
          <p:cNvSpPr/>
          <p:nvPr/>
        </p:nvSpPr>
        <p:spPr bwMode="auto">
          <a:xfrm>
            <a:off x="0" y="0"/>
            <a:ext cx="54864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67"/>
          <p:cNvGrpSpPr>
            <a:grpSpLocks/>
          </p:cNvGrpSpPr>
          <p:nvPr userDrawn="1"/>
        </p:nvGrpSpPr>
        <p:grpSpPr bwMode="auto">
          <a:xfrm>
            <a:off x="5715000" y="2819400"/>
            <a:ext cx="3216275" cy="1219200"/>
            <a:chOff x="10556875" y="2989263"/>
            <a:chExt cx="3175000" cy="1203325"/>
          </a:xfrm>
        </p:grpSpPr>
        <p:sp>
          <p:nvSpPr>
            <p:cNvPr id="7" name="Freeform 415"/>
            <p:cNvSpPr>
              <a:spLocks noEditPoints="1"/>
            </p:cNvSpPr>
            <p:nvPr userDrawn="1"/>
          </p:nvSpPr>
          <p:spPr bwMode="auto">
            <a:xfrm>
              <a:off x="12821375" y="3898024"/>
              <a:ext cx="123803" cy="34470"/>
            </a:xfrm>
            <a:custGeom>
              <a:avLst/>
              <a:gdLst/>
              <a:ahLst/>
              <a:cxnLst>
                <a:cxn ang="0">
                  <a:pos x="223" y="16"/>
                </a:cxn>
                <a:cxn ang="0">
                  <a:pos x="202" y="83"/>
                </a:cxn>
                <a:cxn ang="0">
                  <a:pos x="313" y="81"/>
                </a:cxn>
                <a:cxn ang="0">
                  <a:pos x="274" y="20"/>
                </a:cxn>
                <a:cxn ang="0">
                  <a:pos x="223" y="16"/>
                </a:cxn>
                <a:cxn ang="0">
                  <a:pos x="29" y="0"/>
                </a:cxn>
                <a:cxn ang="0">
                  <a:pos x="0" y="87"/>
                </a:cxn>
                <a:cxn ang="0">
                  <a:pos x="87" y="85"/>
                </a:cxn>
                <a:cxn ang="0">
                  <a:pos x="114" y="8"/>
                </a:cxn>
                <a:cxn ang="0">
                  <a:pos x="29" y="0"/>
                </a:cxn>
              </a:cxnLst>
              <a:rect l="0" t="0" r="r" b="b"/>
              <a:pathLst>
                <a:path w="313" h="87">
                  <a:moveTo>
                    <a:pt x="223" y="16"/>
                  </a:moveTo>
                  <a:lnTo>
                    <a:pt x="202" y="83"/>
                  </a:lnTo>
                  <a:lnTo>
                    <a:pt x="313" y="81"/>
                  </a:lnTo>
                  <a:lnTo>
                    <a:pt x="274" y="20"/>
                  </a:lnTo>
                  <a:lnTo>
                    <a:pt x="223" y="16"/>
                  </a:lnTo>
                  <a:close/>
                  <a:moveTo>
                    <a:pt x="29" y="0"/>
                  </a:moveTo>
                  <a:lnTo>
                    <a:pt x="0" y="87"/>
                  </a:lnTo>
                  <a:lnTo>
                    <a:pt x="87" y="85"/>
                  </a:lnTo>
                  <a:lnTo>
                    <a:pt x="114" y="8"/>
                  </a:lnTo>
                  <a:lnTo>
                    <a:pt x="29" y="0"/>
                  </a:lnTo>
                  <a:close/>
                </a:path>
              </a:pathLst>
            </a:custGeom>
            <a:solidFill>
              <a:srgbClr val="878382"/>
            </a:solidFill>
            <a:ln w="9525">
              <a:noFill/>
              <a:round/>
              <a:headEnd/>
              <a:tailEnd/>
            </a:ln>
          </p:spPr>
          <p:txBody>
            <a:bodyPr/>
            <a:lstStyle/>
            <a:p>
              <a:pPr>
                <a:defRPr/>
              </a:pPr>
              <a:endParaRPr lang="en-US" dirty="0"/>
            </a:p>
          </p:txBody>
        </p:sp>
        <p:sp>
          <p:nvSpPr>
            <p:cNvPr id="8" name="Freeform 416"/>
            <p:cNvSpPr>
              <a:spLocks/>
            </p:cNvSpPr>
            <p:nvPr userDrawn="1"/>
          </p:nvSpPr>
          <p:spPr bwMode="auto">
            <a:xfrm>
              <a:off x="12899731" y="3904291"/>
              <a:ext cx="45446" cy="26637"/>
            </a:xfrm>
            <a:custGeom>
              <a:avLst/>
              <a:gdLst/>
              <a:ahLst/>
              <a:cxnLst>
                <a:cxn ang="0">
                  <a:pos x="21" y="0"/>
                </a:cxn>
                <a:cxn ang="0">
                  <a:pos x="0" y="67"/>
                </a:cxn>
                <a:cxn ang="0">
                  <a:pos x="111" y="65"/>
                </a:cxn>
                <a:cxn ang="0">
                  <a:pos x="72" y="4"/>
                </a:cxn>
                <a:cxn ang="0">
                  <a:pos x="21" y="0"/>
                </a:cxn>
              </a:cxnLst>
              <a:rect l="0" t="0" r="r" b="b"/>
              <a:pathLst>
                <a:path w="111" h="67">
                  <a:moveTo>
                    <a:pt x="21" y="0"/>
                  </a:moveTo>
                  <a:lnTo>
                    <a:pt x="0" y="67"/>
                  </a:lnTo>
                  <a:lnTo>
                    <a:pt x="111" y="65"/>
                  </a:lnTo>
                  <a:lnTo>
                    <a:pt x="72" y="4"/>
                  </a:lnTo>
                  <a:lnTo>
                    <a:pt x="21" y="0"/>
                  </a:lnTo>
                </a:path>
              </a:pathLst>
            </a:custGeom>
            <a:noFill/>
            <a:ln w="9525">
              <a:noFill/>
              <a:round/>
              <a:headEnd/>
              <a:tailEnd/>
            </a:ln>
          </p:spPr>
          <p:txBody>
            <a:bodyPr/>
            <a:lstStyle/>
            <a:p>
              <a:pPr>
                <a:defRPr/>
              </a:pPr>
              <a:endParaRPr lang="en-US" dirty="0"/>
            </a:p>
          </p:txBody>
        </p:sp>
        <p:sp>
          <p:nvSpPr>
            <p:cNvPr id="9" name="Freeform 417"/>
            <p:cNvSpPr>
              <a:spLocks/>
            </p:cNvSpPr>
            <p:nvPr userDrawn="1"/>
          </p:nvSpPr>
          <p:spPr bwMode="auto">
            <a:xfrm>
              <a:off x="12821375" y="3898024"/>
              <a:ext cx="45446" cy="34470"/>
            </a:xfrm>
            <a:custGeom>
              <a:avLst/>
              <a:gdLst/>
              <a:ahLst/>
              <a:cxnLst>
                <a:cxn ang="0">
                  <a:pos x="29" y="0"/>
                </a:cxn>
                <a:cxn ang="0">
                  <a:pos x="0" y="87"/>
                </a:cxn>
                <a:cxn ang="0">
                  <a:pos x="87" y="85"/>
                </a:cxn>
                <a:cxn ang="0">
                  <a:pos x="114" y="8"/>
                </a:cxn>
                <a:cxn ang="0">
                  <a:pos x="29" y="0"/>
                </a:cxn>
              </a:cxnLst>
              <a:rect l="0" t="0" r="r" b="b"/>
              <a:pathLst>
                <a:path w="114" h="87">
                  <a:moveTo>
                    <a:pt x="29" y="0"/>
                  </a:moveTo>
                  <a:lnTo>
                    <a:pt x="0" y="87"/>
                  </a:lnTo>
                  <a:lnTo>
                    <a:pt x="87" y="85"/>
                  </a:lnTo>
                  <a:lnTo>
                    <a:pt x="114" y="8"/>
                  </a:lnTo>
                  <a:lnTo>
                    <a:pt x="29" y="0"/>
                  </a:lnTo>
                </a:path>
              </a:pathLst>
            </a:custGeom>
            <a:noFill/>
            <a:ln w="9525">
              <a:noFill/>
              <a:round/>
              <a:headEnd/>
              <a:tailEnd/>
            </a:ln>
          </p:spPr>
          <p:txBody>
            <a:bodyPr/>
            <a:lstStyle/>
            <a:p>
              <a:pPr>
                <a:defRPr/>
              </a:pPr>
              <a:endParaRPr lang="en-US" dirty="0"/>
            </a:p>
          </p:txBody>
        </p:sp>
        <p:sp>
          <p:nvSpPr>
            <p:cNvPr id="10" name="Freeform 418"/>
            <p:cNvSpPr>
              <a:spLocks/>
            </p:cNvSpPr>
            <p:nvPr userDrawn="1"/>
          </p:nvSpPr>
          <p:spPr bwMode="auto">
            <a:xfrm>
              <a:off x="13047041" y="3902725"/>
              <a:ext cx="122236" cy="34470"/>
            </a:xfrm>
            <a:custGeom>
              <a:avLst/>
              <a:gdLst/>
              <a:ahLst/>
              <a:cxnLst>
                <a:cxn ang="0">
                  <a:pos x="40" y="0"/>
                </a:cxn>
                <a:cxn ang="0">
                  <a:pos x="55" y="80"/>
                </a:cxn>
                <a:cxn ang="0">
                  <a:pos x="0" y="85"/>
                </a:cxn>
                <a:cxn ang="0">
                  <a:pos x="0" y="85"/>
                </a:cxn>
                <a:cxn ang="0">
                  <a:pos x="0" y="86"/>
                </a:cxn>
                <a:cxn ang="0">
                  <a:pos x="0" y="86"/>
                </a:cxn>
                <a:cxn ang="0">
                  <a:pos x="307" y="74"/>
                </a:cxn>
                <a:cxn ang="0">
                  <a:pos x="40" y="0"/>
                </a:cxn>
              </a:cxnLst>
              <a:rect l="0" t="0" r="r" b="b"/>
              <a:pathLst>
                <a:path w="307" h="86">
                  <a:moveTo>
                    <a:pt x="40" y="0"/>
                  </a:moveTo>
                  <a:lnTo>
                    <a:pt x="55" y="80"/>
                  </a:lnTo>
                  <a:lnTo>
                    <a:pt x="0" y="85"/>
                  </a:lnTo>
                  <a:lnTo>
                    <a:pt x="0" y="85"/>
                  </a:lnTo>
                  <a:lnTo>
                    <a:pt x="0" y="86"/>
                  </a:lnTo>
                  <a:lnTo>
                    <a:pt x="0" y="86"/>
                  </a:lnTo>
                  <a:lnTo>
                    <a:pt x="307" y="74"/>
                  </a:lnTo>
                  <a:lnTo>
                    <a:pt x="40" y="0"/>
                  </a:lnTo>
                  <a:close/>
                </a:path>
              </a:pathLst>
            </a:custGeom>
            <a:solidFill>
              <a:srgbClr val="878382"/>
            </a:solidFill>
            <a:ln w="9525">
              <a:noFill/>
              <a:round/>
              <a:headEnd/>
              <a:tailEnd/>
            </a:ln>
          </p:spPr>
          <p:txBody>
            <a:bodyPr/>
            <a:lstStyle/>
            <a:p>
              <a:pPr>
                <a:defRPr/>
              </a:pPr>
              <a:endParaRPr lang="en-US" dirty="0"/>
            </a:p>
          </p:txBody>
        </p:sp>
        <p:sp>
          <p:nvSpPr>
            <p:cNvPr id="11" name="Freeform 419"/>
            <p:cNvSpPr>
              <a:spLocks/>
            </p:cNvSpPr>
            <p:nvPr userDrawn="1"/>
          </p:nvSpPr>
          <p:spPr bwMode="auto">
            <a:xfrm>
              <a:off x="13047041" y="3902725"/>
              <a:ext cx="122236" cy="34470"/>
            </a:xfrm>
            <a:custGeom>
              <a:avLst/>
              <a:gdLst/>
              <a:ahLst/>
              <a:cxnLst>
                <a:cxn ang="0">
                  <a:pos x="40" y="0"/>
                </a:cxn>
                <a:cxn ang="0">
                  <a:pos x="55" y="80"/>
                </a:cxn>
                <a:cxn ang="0">
                  <a:pos x="0" y="85"/>
                </a:cxn>
                <a:cxn ang="0">
                  <a:pos x="0" y="85"/>
                </a:cxn>
                <a:cxn ang="0">
                  <a:pos x="0" y="86"/>
                </a:cxn>
                <a:cxn ang="0">
                  <a:pos x="0" y="86"/>
                </a:cxn>
                <a:cxn ang="0">
                  <a:pos x="307" y="74"/>
                </a:cxn>
                <a:cxn ang="0">
                  <a:pos x="40" y="0"/>
                </a:cxn>
              </a:cxnLst>
              <a:rect l="0" t="0" r="r" b="b"/>
              <a:pathLst>
                <a:path w="307" h="86">
                  <a:moveTo>
                    <a:pt x="40" y="0"/>
                  </a:moveTo>
                  <a:lnTo>
                    <a:pt x="55" y="80"/>
                  </a:lnTo>
                  <a:lnTo>
                    <a:pt x="0" y="85"/>
                  </a:lnTo>
                  <a:lnTo>
                    <a:pt x="0" y="85"/>
                  </a:lnTo>
                  <a:lnTo>
                    <a:pt x="0" y="86"/>
                  </a:lnTo>
                  <a:lnTo>
                    <a:pt x="0" y="86"/>
                  </a:lnTo>
                  <a:lnTo>
                    <a:pt x="307" y="74"/>
                  </a:lnTo>
                  <a:lnTo>
                    <a:pt x="40" y="0"/>
                  </a:lnTo>
                </a:path>
              </a:pathLst>
            </a:custGeom>
            <a:noFill/>
            <a:ln w="9525">
              <a:noFill/>
              <a:round/>
              <a:headEnd/>
              <a:tailEnd/>
            </a:ln>
          </p:spPr>
          <p:txBody>
            <a:bodyPr/>
            <a:lstStyle/>
            <a:p>
              <a:pPr>
                <a:defRPr/>
              </a:pPr>
              <a:endParaRPr lang="en-US" dirty="0"/>
            </a:p>
          </p:txBody>
        </p:sp>
        <p:sp>
          <p:nvSpPr>
            <p:cNvPr id="12" name="Freeform 420"/>
            <p:cNvSpPr>
              <a:spLocks/>
            </p:cNvSpPr>
            <p:nvPr userDrawn="1"/>
          </p:nvSpPr>
          <p:spPr bwMode="auto">
            <a:xfrm>
              <a:off x="12785330" y="3561156"/>
              <a:ext cx="285217" cy="374472"/>
            </a:xfrm>
            <a:custGeom>
              <a:avLst/>
              <a:gdLst/>
              <a:ahLst/>
              <a:cxnLst>
                <a:cxn ang="0">
                  <a:pos x="714" y="938"/>
                </a:cxn>
                <a:cxn ang="0">
                  <a:pos x="658" y="943"/>
                </a:cxn>
                <a:cxn ang="0">
                  <a:pos x="603" y="868"/>
                </a:cxn>
                <a:cxn ang="0">
                  <a:pos x="445" y="63"/>
                </a:cxn>
                <a:cxn ang="0">
                  <a:pos x="379" y="65"/>
                </a:cxn>
                <a:cxn ang="0">
                  <a:pos x="87" y="934"/>
                </a:cxn>
                <a:cxn ang="0">
                  <a:pos x="25" y="934"/>
                </a:cxn>
                <a:cxn ang="0">
                  <a:pos x="0" y="837"/>
                </a:cxn>
                <a:cxn ang="0">
                  <a:pos x="295" y="0"/>
                </a:cxn>
                <a:cxn ang="0">
                  <a:pos x="523" y="3"/>
                </a:cxn>
                <a:cxn ang="0">
                  <a:pos x="714" y="938"/>
                </a:cxn>
              </a:cxnLst>
              <a:rect l="0" t="0" r="r" b="b"/>
              <a:pathLst>
                <a:path w="714" h="943">
                  <a:moveTo>
                    <a:pt x="714" y="938"/>
                  </a:moveTo>
                  <a:lnTo>
                    <a:pt x="658" y="943"/>
                  </a:lnTo>
                  <a:lnTo>
                    <a:pt x="603" y="868"/>
                  </a:lnTo>
                  <a:lnTo>
                    <a:pt x="445" y="63"/>
                  </a:lnTo>
                  <a:lnTo>
                    <a:pt x="379" y="65"/>
                  </a:lnTo>
                  <a:lnTo>
                    <a:pt x="87" y="934"/>
                  </a:lnTo>
                  <a:lnTo>
                    <a:pt x="25" y="934"/>
                  </a:lnTo>
                  <a:lnTo>
                    <a:pt x="0" y="837"/>
                  </a:lnTo>
                  <a:lnTo>
                    <a:pt x="295" y="0"/>
                  </a:lnTo>
                  <a:lnTo>
                    <a:pt x="523" y="3"/>
                  </a:lnTo>
                  <a:lnTo>
                    <a:pt x="714" y="938"/>
                  </a:lnTo>
                  <a:close/>
                </a:path>
              </a:pathLst>
            </a:custGeom>
            <a:solidFill>
              <a:srgbClr val="E5A53D"/>
            </a:solidFill>
            <a:ln w="9525">
              <a:noFill/>
              <a:round/>
              <a:headEnd/>
              <a:tailEnd/>
            </a:ln>
          </p:spPr>
          <p:txBody>
            <a:bodyPr/>
            <a:lstStyle/>
            <a:p>
              <a:pPr>
                <a:defRPr/>
              </a:pPr>
              <a:endParaRPr lang="en-US" dirty="0"/>
            </a:p>
          </p:txBody>
        </p:sp>
        <p:sp>
          <p:nvSpPr>
            <p:cNvPr id="13" name="Freeform 421"/>
            <p:cNvSpPr>
              <a:spLocks/>
            </p:cNvSpPr>
            <p:nvPr userDrawn="1"/>
          </p:nvSpPr>
          <p:spPr bwMode="auto">
            <a:xfrm>
              <a:off x="12785330" y="3561156"/>
              <a:ext cx="285217" cy="374472"/>
            </a:xfrm>
            <a:custGeom>
              <a:avLst/>
              <a:gdLst/>
              <a:ahLst/>
              <a:cxnLst>
                <a:cxn ang="0">
                  <a:pos x="714" y="938"/>
                </a:cxn>
                <a:cxn ang="0">
                  <a:pos x="658" y="943"/>
                </a:cxn>
                <a:cxn ang="0">
                  <a:pos x="603" y="868"/>
                </a:cxn>
                <a:cxn ang="0">
                  <a:pos x="445" y="63"/>
                </a:cxn>
                <a:cxn ang="0">
                  <a:pos x="379" y="65"/>
                </a:cxn>
                <a:cxn ang="0">
                  <a:pos x="87" y="934"/>
                </a:cxn>
                <a:cxn ang="0">
                  <a:pos x="25" y="934"/>
                </a:cxn>
                <a:cxn ang="0">
                  <a:pos x="0" y="837"/>
                </a:cxn>
                <a:cxn ang="0">
                  <a:pos x="295" y="0"/>
                </a:cxn>
                <a:cxn ang="0">
                  <a:pos x="523" y="3"/>
                </a:cxn>
                <a:cxn ang="0">
                  <a:pos x="714" y="938"/>
                </a:cxn>
              </a:cxnLst>
              <a:rect l="0" t="0" r="r" b="b"/>
              <a:pathLst>
                <a:path w="714" h="943">
                  <a:moveTo>
                    <a:pt x="714" y="938"/>
                  </a:moveTo>
                  <a:lnTo>
                    <a:pt x="658" y="943"/>
                  </a:lnTo>
                  <a:lnTo>
                    <a:pt x="603" y="868"/>
                  </a:lnTo>
                  <a:lnTo>
                    <a:pt x="445" y="63"/>
                  </a:lnTo>
                  <a:lnTo>
                    <a:pt x="379" y="65"/>
                  </a:lnTo>
                  <a:lnTo>
                    <a:pt x="87" y="934"/>
                  </a:lnTo>
                  <a:lnTo>
                    <a:pt x="25" y="934"/>
                  </a:lnTo>
                  <a:lnTo>
                    <a:pt x="0" y="837"/>
                  </a:lnTo>
                  <a:lnTo>
                    <a:pt x="295" y="0"/>
                  </a:lnTo>
                  <a:lnTo>
                    <a:pt x="523" y="3"/>
                  </a:lnTo>
                  <a:lnTo>
                    <a:pt x="714" y="938"/>
                  </a:lnTo>
                </a:path>
              </a:pathLst>
            </a:custGeom>
            <a:noFill/>
            <a:ln w="9525">
              <a:noFill/>
              <a:round/>
              <a:headEnd/>
              <a:tailEnd/>
            </a:ln>
          </p:spPr>
          <p:txBody>
            <a:bodyPr/>
            <a:lstStyle/>
            <a:p>
              <a:pPr>
                <a:defRPr/>
              </a:pPr>
              <a:endParaRPr lang="en-US" dirty="0"/>
            </a:p>
          </p:txBody>
        </p:sp>
        <p:sp>
          <p:nvSpPr>
            <p:cNvPr id="14" name="Freeform 422"/>
            <p:cNvSpPr>
              <a:spLocks/>
            </p:cNvSpPr>
            <p:nvPr userDrawn="1"/>
          </p:nvSpPr>
          <p:spPr bwMode="auto">
            <a:xfrm>
              <a:off x="12785330" y="3562723"/>
              <a:ext cx="130072" cy="369772"/>
            </a:xfrm>
            <a:custGeom>
              <a:avLst/>
              <a:gdLst/>
              <a:ahLst/>
              <a:cxnLst>
                <a:cxn ang="0">
                  <a:pos x="328" y="38"/>
                </a:cxn>
                <a:cxn ang="0">
                  <a:pos x="328" y="38"/>
                </a:cxn>
                <a:cxn ang="0">
                  <a:pos x="188" y="453"/>
                </a:cxn>
                <a:cxn ang="0">
                  <a:pos x="85" y="755"/>
                </a:cxn>
                <a:cxn ang="0">
                  <a:pos x="48" y="869"/>
                </a:cxn>
                <a:cxn ang="0">
                  <a:pos x="27" y="933"/>
                </a:cxn>
                <a:cxn ang="0">
                  <a:pos x="0" y="839"/>
                </a:cxn>
                <a:cxn ang="0">
                  <a:pos x="296" y="0"/>
                </a:cxn>
                <a:cxn ang="0">
                  <a:pos x="328" y="38"/>
                </a:cxn>
              </a:cxnLst>
              <a:rect l="0" t="0" r="r" b="b"/>
              <a:pathLst>
                <a:path w="328" h="933">
                  <a:moveTo>
                    <a:pt x="328" y="38"/>
                  </a:moveTo>
                  <a:lnTo>
                    <a:pt x="328" y="38"/>
                  </a:lnTo>
                  <a:lnTo>
                    <a:pt x="188" y="453"/>
                  </a:lnTo>
                  <a:lnTo>
                    <a:pt x="85" y="755"/>
                  </a:lnTo>
                  <a:lnTo>
                    <a:pt x="48" y="869"/>
                  </a:lnTo>
                  <a:lnTo>
                    <a:pt x="27" y="933"/>
                  </a:lnTo>
                  <a:lnTo>
                    <a:pt x="0" y="839"/>
                  </a:lnTo>
                  <a:lnTo>
                    <a:pt x="296" y="0"/>
                  </a:lnTo>
                  <a:lnTo>
                    <a:pt x="328" y="38"/>
                  </a:lnTo>
                  <a:close/>
                </a:path>
              </a:pathLst>
            </a:custGeom>
            <a:solidFill>
              <a:srgbClr val="BB7E2B"/>
            </a:solidFill>
            <a:ln w="9525">
              <a:noFill/>
              <a:round/>
              <a:headEnd/>
              <a:tailEnd/>
            </a:ln>
          </p:spPr>
          <p:txBody>
            <a:bodyPr/>
            <a:lstStyle/>
            <a:p>
              <a:pPr>
                <a:defRPr/>
              </a:pPr>
              <a:endParaRPr lang="en-US" dirty="0"/>
            </a:p>
          </p:txBody>
        </p:sp>
        <p:sp>
          <p:nvSpPr>
            <p:cNvPr id="15" name="Freeform 423"/>
            <p:cNvSpPr>
              <a:spLocks/>
            </p:cNvSpPr>
            <p:nvPr userDrawn="1"/>
          </p:nvSpPr>
          <p:spPr bwMode="auto">
            <a:xfrm>
              <a:off x="12963983" y="3587792"/>
              <a:ext cx="83058" cy="349403"/>
            </a:xfrm>
            <a:custGeom>
              <a:avLst/>
              <a:gdLst/>
              <a:ahLst/>
              <a:cxnLst>
                <a:cxn ang="0">
                  <a:pos x="154" y="806"/>
                </a:cxn>
                <a:cxn ang="0">
                  <a:pos x="0" y="0"/>
                </a:cxn>
                <a:cxn ang="0">
                  <a:pos x="41" y="0"/>
                </a:cxn>
                <a:cxn ang="0">
                  <a:pos x="41" y="0"/>
                </a:cxn>
                <a:cxn ang="0">
                  <a:pos x="213" y="877"/>
                </a:cxn>
                <a:cxn ang="0">
                  <a:pos x="154" y="806"/>
                </a:cxn>
              </a:cxnLst>
              <a:rect l="0" t="0" r="r" b="b"/>
              <a:pathLst>
                <a:path w="213" h="877">
                  <a:moveTo>
                    <a:pt x="154" y="806"/>
                  </a:moveTo>
                  <a:lnTo>
                    <a:pt x="0" y="0"/>
                  </a:lnTo>
                  <a:lnTo>
                    <a:pt x="41" y="0"/>
                  </a:lnTo>
                  <a:lnTo>
                    <a:pt x="41" y="0"/>
                  </a:lnTo>
                  <a:lnTo>
                    <a:pt x="213" y="877"/>
                  </a:lnTo>
                  <a:lnTo>
                    <a:pt x="154" y="806"/>
                  </a:lnTo>
                  <a:close/>
                </a:path>
              </a:pathLst>
            </a:custGeom>
            <a:solidFill>
              <a:srgbClr val="BB7E2B"/>
            </a:solidFill>
            <a:ln w="9525">
              <a:noFill/>
              <a:round/>
              <a:headEnd/>
              <a:tailEnd/>
            </a:ln>
          </p:spPr>
          <p:txBody>
            <a:bodyPr/>
            <a:lstStyle/>
            <a:p>
              <a:pPr>
                <a:defRPr/>
              </a:pPr>
              <a:endParaRPr lang="en-US" dirty="0"/>
            </a:p>
          </p:txBody>
        </p:sp>
        <p:sp>
          <p:nvSpPr>
            <p:cNvPr id="16" name="Freeform 424"/>
            <p:cNvSpPr>
              <a:spLocks/>
            </p:cNvSpPr>
            <p:nvPr userDrawn="1"/>
          </p:nvSpPr>
          <p:spPr bwMode="auto">
            <a:xfrm>
              <a:off x="12963983" y="3587792"/>
              <a:ext cx="83058" cy="349403"/>
            </a:xfrm>
            <a:custGeom>
              <a:avLst/>
              <a:gdLst/>
              <a:ahLst/>
              <a:cxnLst>
                <a:cxn ang="0">
                  <a:pos x="154" y="806"/>
                </a:cxn>
                <a:cxn ang="0">
                  <a:pos x="0" y="0"/>
                </a:cxn>
                <a:cxn ang="0">
                  <a:pos x="41" y="0"/>
                </a:cxn>
                <a:cxn ang="0">
                  <a:pos x="41" y="0"/>
                </a:cxn>
                <a:cxn ang="0">
                  <a:pos x="213" y="877"/>
                </a:cxn>
                <a:cxn ang="0">
                  <a:pos x="154" y="806"/>
                </a:cxn>
              </a:cxnLst>
              <a:rect l="0" t="0" r="r" b="b"/>
              <a:pathLst>
                <a:path w="213" h="877">
                  <a:moveTo>
                    <a:pt x="154" y="806"/>
                  </a:moveTo>
                  <a:lnTo>
                    <a:pt x="0" y="0"/>
                  </a:lnTo>
                  <a:lnTo>
                    <a:pt x="41" y="0"/>
                  </a:lnTo>
                  <a:lnTo>
                    <a:pt x="41" y="0"/>
                  </a:lnTo>
                  <a:lnTo>
                    <a:pt x="213" y="877"/>
                  </a:lnTo>
                  <a:lnTo>
                    <a:pt x="154" y="806"/>
                  </a:lnTo>
                </a:path>
              </a:pathLst>
            </a:custGeom>
            <a:noFill/>
            <a:ln w="9525">
              <a:noFill/>
              <a:round/>
              <a:headEnd/>
              <a:tailEnd/>
            </a:ln>
          </p:spPr>
          <p:txBody>
            <a:bodyPr/>
            <a:lstStyle/>
            <a:p>
              <a:pPr>
                <a:defRPr/>
              </a:pPr>
              <a:endParaRPr lang="en-US" dirty="0"/>
            </a:p>
          </p:txBody>
        </p:sp>
        <p:sp>
          <p:nvSpPr>
            <p:cNvPr id="17" name="Freeform 425"/>
            <p:cNvSpPr>
              <a:spLocks/>
            </p:cNvSpPr>
            <p:nvPr userDrawn="1"/>
          </p:nvSpPr>
          <p:spPr bwMode="auto">
            <a:xfrm>
              <a:off x="11653864" y="3855720"/>
              <a:ext cx="181787" cy="39170"/>
            </a:xfrm>
            <a:custGeom>
              <a:avLst/>
              <a:gdLst/>
              <a:ahLst/>
              <a:cxnLst>
                <a:cxn ang="0">
                  <a:pos x="24" y="0"/>
                </a:cxn>
                <a:cxn ang="0">
                  <a:pos x="0" y="94"/>
                </a:cxn>
                <a:cxn ang="0">
                  <a:pos x="0" y="95"/>
                </a:cxn>
                <a:cxn ang="0">
                  <a:pos x="0" y="95"/>
                </a:cxn>
                <a:cxn ang="0">
                  <a:pos x="6" y="94"/>
                </a:cxn>
                <a:cxn ang="0">
                  <a:pos x="22" y="91"/>
                </a:cxn>
                <a:cxn ang="0">
                  <a:pos x="76" y="86"/>
                </a:cxn>
                <a:cxn ang="0">
                  <a:pos x="149" y="82"/>
                </a:cxn>
                <a:cxn ang="0">
                  <a:pos x="233" y="77"/>
                </a:cxn>
                <a:cxn ang="0">
                  <a:pos x="388" y="68"/>
                </a:cxn>
                <a:cxn ang="0">
                  <a:pos x="458" y="65"/>
                </a:cxn>
                <a:cxn ang="0">
                  <a:pos x="28" y="1"/>
                </a:cxn>
                <a:cxn ang="0">
                  <a:pos x="24" y="0"/>
                </a:cxn>
              </a:cxnLst>
              <a:rect l="0" t="0" r="r" b="b"/>
              <a:pathLst>
                <a:path w="458" h="95">
                  <a:moveTo>
                    <a:pt x="24" y="0"/>
                  </a:moveTo>
                  <a:lnTo>
                    <a:pt x="0" y="94"/>
                  </a:lnTo>
                  <a:lnTo>
                    <a:pt x="0" y="95"/>
                  </a:lnTo>
                  <a:lnTo>
                    <a:pt x="0" y="95"/>
                  </a:lnTo>
                  <a:lnTo>
                    <a:pt x="6" y="94"/>
                  </a:lnTo>
                  <a:lnTo>
                    <a:pt x="22" y="91"/>
                  </a:lnTo>
                  <a:lnTo>
                    <a:pt x="76" y="86"/>
                  </a:lnTo>
                  <a:lnTo>
                    <a:pt x="149" y="82"/>
                  </a:lnTo>
                  <a:lnTo>
                    <a:pt x="233" y="77"/>
                  </a:lnTo>
                  <a:lnTo>
                    <a:pt x="388" y="68"/>
                  </a:lnTo>
                  <a:lnTo>
                    <a:pt x="458" y="65"/>
                  </a:lnTo>
                  <a:lnTo>
                    <a:pt x="28" y="1"/>
                  </a:lnTo>
                  <a:lnTo>
                    <a:pt x="24" y="0"/>
                  </a:lnTo>
                  <a:close/>
                </a:path>
              </a:pathLst>
            </a:custGeom>
            <a:solidFill>
              <a:srgbClr val="878382"/>
            </a:solidFill>
            <a:ln w="9525">
              <a:noFill/>
              <a:round/>
              <a:headEnd/>
              <a:tailEnd/>
            </a:ln>
          </p:spPr>
          <p:txBody>
            <a:bodyPr/>
            <a:lstStyle/>
            <a:p>
              <a:pPr>
                <a:defRPr/>
              </a:pPr>
              <a:endParaRPr lang="en-US" dirty="0"/>
            </a:p>
          </p:txBody>
        </p:sp>
        <p:sp>
          <p:nvSpPr>
            <p:cNvPr id="18" name="Freeform 426"/>
            <p:cNvSpPr>
              <a:spLocks/>
            </p:cNvSpPr>
            <p:nvPr userDrawn="1"/>
          </p:nvSpPr>
          <p:spPr bwMode="auto">
            <a:xfrm>
              <a:off x="11653864" y="3855720"/>
              <a:ext cx="181787" cy="39170"/>
            </a:xfrm>
            <a:custGeom>
              <a:avLst/>
              <a:gdLst/>
              <a:ahLst/>
              <a:cxnLst>
                <a:cxn ang="0">
                  <a:pos x="24" y="0"/>
                </a:cxn>
                <a:cxn ang="0">
                  <a:pos x="0" y="94"/>
                </a:cxn>
                <a:cxn ang="0">
                  <a:pos x="0" y="95"/>
                </a:cxn>
                <a:cxn ang="0">
                  <a:pos x="0" y="95"/>
                </a:cxn>
                <a:cxn ang="0">
                  <a:pos x="6" y="94"/>
                </a:cxn>
                <a:cxn ang="0">
                  <a:pos x="22" y="91"/>
                </a:cxn>
                <a:cxn ang="0">
                  <a:pos x="76" y="86"/>
                </a:cxn>
                <a:cxn ang="0">
                  <a:pos x="149" y="82"/>
                </a:cxn>
                <a:cxn ang="0">
                  <a:pos x="233" y="77"/>
                </a:cxn>
                <a:cxn ang="0">
                  <a:pos x="388" y="68"/>
                </a:cxn>
                <a:cxn ang="0">
                  <a:pos x="458" y="65"/>
                </a:cxn>
                <a:cxn ang="0">
                  <a:pos x="28" y="1"/>
                </a:cxn>
                <a:cxn ang="0">
                  <a:pos x="24" y="0"/>
                </a:cxn>
              </a:cxnLst>
              <a:rect l="0" t="0" r="r" b="b"/>
              <a:pathLst>
                <a:path w="458" h="95">
                  <a:moveTo>
                    <a:pt x="24" y="0"/>
                  </a:moveTo>
                  <a:lnTo>
                    <a:pt x="0" y="94"/>
                  </a:lnTo>
                  <a:lnTo>
                    <a:pt x="0" y="95"/>
                  </a:lnTo>
                  <a:lnTo>
                    <a:pt x="0" y="95"/>
                  </a:lnTo>
                  <a:lnTo>
                    <a:pt x="6" y="94"/>
                  </a:lnTo>
                  <a:lnTo>
                    <a:pt x="22" y="91"/>
                  </a:lnTo>
                  <a:lnTo>
                    <a:pt x="76" y="86"/>
                  </a:lnTo>
                  <a:lnTo>
                    <a:pt x="149" y="82"/>
                  </a:lnTo>
                  <a:lnTo>
                    <a:pt x="233" y="77"/>
                  </a:lnTo>
                  <a:lnTo>
                    <a:pt x="388" y="68"/>
                  </a:lnTo>
                  <a:lnTo>
                    <a:pt x="458" y="65"/>
                  </a:lnTo>
                  <a:lnTo>
                    <a:pt x="28" y="1"/>
                  </a:lnTo>
                  <a:lnTo>
                    <a:pt x="24" y="0"/>
                  </a:lnTo>
                </a:path>
              </a:pathLst>
            </a:custGeom>
            <a:noFill/>
            <a:ln w="9525">
              <a:noFill/>
              <a:round/>
              <a:headEnd/>
              <a:tailEnd/>
            </a:ln>
          </p:spPr>
          <p:txBody>
            <a:bodyPr/>
            <a:lstStyle/>
            <a:p>
              <a:pPr>
                <a:defRPr/>
              </a:pPr>
              <a:endParaRPr lang="en-US" dirty="0"/>
            </a:p>
          </p:txBody>
        </p:sp>
        <p:sp>
          <p:nvSpPr>
            <p:cNvPr id="19" name="Freeform 427"/>
            <p:cNvSpPr>
              <a:spLocks noEditPoints="1"/>
            </p:cNvSpPr>
            <p:nvPr userDrawn="1"/>
          </p:nvSpPr>
          <p:spPr bwMode="auto">
            <a:xfrm>
              <a:off x="11407826" y="3869821"/>
              <a:ext cx="125370" cy="23503"/>
            </a:xfrm>
            <a:custGeom>
              <a:avLst/>
              <a:gdLst/>
              <a:ahLst/>
              <a:cxnLst>
                <a:cxn ang="0">
                  <a:pos x="245" y="37"/>
                </a:cxn>
                <a:cxn ang="0">
                  <a:pos x="250" y="53"/>
                </a:cxn>
                <a:cxn ang="0">
                  <a:pos x="318" y="51"/>
                </a:cxn>
                <a:cxn ang="0">
                  <a:pos x="245" y="37"/>
                </a:cxn>
                <a:cxn ang="0">
                  <a:pos x="47" y="0"/>
                </a:cxn>
                <a:cxn ang="0">
                  <a:pos x="47" y="0"/>
                </a:cxn>
                <a:cxn ang="0">
                  <a:pos x="0" y="55"/>
                </a:cxn>
                <a:cxn ang="0">
                  <a:pos x="137" y="54"/>
                </a:cxn>
                <a:cxn ang="0">
                  <a:pos x="124" y="14"/>
                </a:cxn>
                <a:cxn ang="0">
                  <a:pos x="47" y="0"/>
                </a:cxn>
              </a:cxnLst>
              <a:rect l="0" t="0" r="r" b="b"/>
              <a:pathLst>
                <a:path w="318" h="55">
                  <a:moveTo>
                    <a:pt x="245" y="37"/>
                  </a:moveTo>
                  <a:lnTo>
                    <a:pt x="250" y="53"/>
                  </a:lnTo>
                  <a:lnTo>
                    <a:pt x="318" y="51"/>
                  </a:lnTo>
                  <a:lnTo>
                    <a:pt x="245" y="37"/>
                  </a:lnTo>
                  <a:close/>
                  <a:moveTo>
                    <a:pt x="47" y="0"/>
                  </a:moveTo>
                  <a:lnTo>
                    <a:pt x="47" y="0"/>
                  </a:lnTo>
                  <a:lnTo>
                    <a:pt x="0" y="55"/>
                  </a:lnTo>
                  <a:lnTo>
                    <a:pt x="137" y="54"/>
                  </a:lnTo>
                  <a:lnTo>
                    <a:pt x="124" y="14"/>
                  </a:lnTo>
                  <a:lnTo>
                    <a:pt x="47" y="0"/>
                  </a:lnTo>
                  <a:close/>
                </a:path>
              </a:pathLst>
            </a:custGeom>
            <a:solidFill>
              <a:srgbClr val="878382"/>
            </a:solidFill>
            <a:ln w="9525">
              <a:noFill/>
              <a:round/>
              <a:headEnd/>
              <a:tailEnd/>
            </a:ln>
          </p:spPr>
          <p:txBody>
            <a:bodyPr/>
            <a:lstStyle/>
            <a:p>
              <a:pPr>
                <a:defRPr/>
              </a:pPr>
              <a:endParaRPr lang="en-US" dirty="0"/>
            </a:p>
          </p:txBody>
        </p:sp>
        <p:sp>
          <p:nvSpPr>
            <p:cNvPr id="20" name="Freeform 428"/>
            <p:cNvSpPr>
              <a:spLocks/>
            </p:cNvSpPr>
            <p:nvPr userDrawn="1"/>
          </p:nvSpPr>
          <p:spPr bwMode="auto">
            <a:xfrm>
              <a:off x="11504988" y="3883923"/>
              <a:ext cx="28208" cy="6267"/>
            </a:xfrm>
            <a:custGeom>
              <a:avLst/>
              <a:gdLst/>
              <a:ahLst/>
              <a:cxnLst>
                <a:cxn ang="0">
                  <a:pos x="0" y="0"/>
                </a:cxn>
                <a:cxn ang="0">
                  <a:pos x="5" y="16"/>
                </a:cxn>
                <a:cxn ang="0">
                  <a:pos x="73" y="14"/>
                </a:cxn>
                <a:cxn ang="0">
                  <a:pos x="0" y="0"/>
                </a:cxn>
              </a:cxnLst>
              <a:rect l="0" t="0" r="r" b="b"/>
              <a:pathLst>
                <a:path w="73" h="16">
                  <a:moveTo>
                    <a:pt x="0" y="0"/>
                  </a:moveTo>
                  <a:lnTo>
                    <a:pt x="5" y="16"/>
                  </a:lnTo>
                  <a:lnTo>
                    <a:pt x="73" y="14"/>
                  </a:lnTo>
                  <a:lnTo>
                    <a:pt x="0" y="0"/>
                  </a:lnTo>
                </a:path>
              </a:pathLst>
            </a:custGeom>
            <a:noFill/>
            <a:ln w="9525">
              <a:noFill/>
              <a:round/>
              <a:headEnd/>
              <a:tailEnd/>
            </a:ln>
          </p:spPr>
          <p:txBody>
            <a:bodyPr/>
            <a:lstStyle/>
            <a:p>
              <a:pPr>
                <a:defRPr/>
              </a:pPr>
              <a:endParaRPr lang="en-US" dirty="0"/>
            </a:p>
          </p:txBody>
        </p:sp>
        <p:sp>
          <p:nvSpPr>
            <p:cNvPr id="21" name="Freeform 429"/>
            <p:cNvSpPr>
              <a:spLocks/>
            </p:cNvSpPr>
            <p:nvPr userDrawn="1"/>
          </p:nvSpPr>
          <p:spPr bwMode="auto">
            <a:xfrm>
              <a:off x="11407826" y="3869821"/>
              <a:ext cx="53282" cy="23503"/>
            </a:xfrm>
            <a:custGeom>
              <a:avLst/>
              <a:gdLst/>
              <a:ahLst/>
              <a:cxnLst>
                <a:cxn ang="0">
                  <a:pos x="47" y="0"/>
                </a:cxn>
                <a:cxn ang="0">
                  <a:pos x="47" y="0"/>
                </a:cxn>
                <a:cxn ang="0">
                  <a:pos x="0" y="55"/>
                </a:cxn>
                <a:cxn ang="0">
                  <a:pos x="137" y="54"/>
                </a:cxn>
                <a:cxn ang="0">
                  <a:pos x="124" y="14"/>
                </a:cxn>
                <a:cxn ang="0">
                  <a:pos x="47" y="0"/>
                </a:cxn>
              </a:cxnLst>
              <a:rect l="0" t="0" r="r" b="b"/>
              <a:pathLst>
                <a:path w="137" h="55">
                  <a:moveTo>
                    <a:pt x="47" y="0"/>
                  </a:moveTo>
                  <a:lnTo>
                    <a:pt x="47" y="0"/>
                  </a:lnTo>
                  <a:lnTo>
                    <a:pt x="0" y="55"/>
                  </a:lnTo>
                  <a:lnTo>
                    <a:pt x="137" y="54"/>
                  </a:lnTo>
                  <a:lnTo>
                    <a:pt x="124" y="14"/>
                  </a:lnTo>
                  <a:lnTo>
                    <a:pt x="47" y="0"/>
                  </a:lnTo>
                </a:path>
              </a:pathLst>
            </a:custGeom>
            <a:noFill/>
            <a:ln w="9525">
              <a:noFill/>
              <a:round/>
              <a:headEnd/>
              <a:tailEnd/>
            </a:ln>
          </p:spPr>
          <p:txBody>
            <a:bodyPr/>
            <a:lstStyle/>
            <a:p>
              <a:pPr>
                <a:defRPr/>
              </a:pPr>
              <a:endParaRPr lang="en-US" dirty="0"/>
            </a:p>
          </p:txBody>
        </p:sp>
        <p:sp>
          <p:nvSpPr>
            <p:cNvPr id="22" name="Freeform 430"/>
            <p:cNvSpPr>
              <a:spLocks/>
            </p:cNvSpPr>
            <p:nvPr userDrawn="1"/>
          </p:nvSpPr>
          <p:spPr bwMode="auto">
            <a:xfrm>
              <a:off x="11381184" y="3521985"/>
              <a:ext cx="282083" cy="377606"/>
            </a:xfrm>
            <a:custGeom>
              <a:avLst/>
              <a:gdLst/>
              <a:ahLst/>
              <a:cxnLst>
                <a:cxn ang="0">
                  <a:pos x="0" y="940"/>
                </a:cxn>
                <a:cxn ang="0">
                  <a:pos x="56" y="945"/>
                </a:cxn>
                <a:cxn ang="0">
                  <a:pos x="113" y="869"/>
                </a:cxn>
                <a:cxn ang="0">
                  <a:pos x="270" y="63"/>
                </a:cxn>
                <a:cxn ang="0">
                  <a:pos x="336" y="65"/>
                </a:cxn>
                <a:cxn ang="0">
                  <a:pos x="628" y="935"/>
                </a:cxn>
                <a:cxn ang="0">
                  <a:pos x="689" y="935"/>
                </a:cxn>
                <a:cxn ang="0">
                  <a:pos x="714" y="837"/>
                </a:cxn>
                <a:cxn ang="0">
                  <a:pos x="421" y="0"/>
                </a:cxn>
                <a:cxn ang="0">
                  <a:pos x="193" y="4"/>
                </a:cxn>
                <a:cxn ang="0">
                  <a:pos x="0" y="940"/>
                </a:cxn>
              </a:cxnLst>
              <a:rect l="0" t="0" r="r" b="b"/>
              <a:pathLst>
                <a:path w="714" h="945">
                  <a:moveTo>
                    <a:pt x="0" y="940"/>
                  </a:moveTo>
                  <a:lnTo>
                    <a:pt x="56" y="945"/>
                  </a:lnTo>
                  <a:lnTo>
                    <a:pt x="113" y="869"/>
                  </a:lnTo>
                  <a:lnTo>
                    <a:pt x="270" y="63"/>
                  </a:lnTo>
                  <a:lnTo>
                    <a:pt x="336" y="65"/>
                  </a:lnTo>
                  <a:lnTo>
                    <a:pt x="628" y="935"/>
                  </a:lnTo>
                  <a:lnTo>
                    <a:pt x="689" y="935"/>
                  </a:lnTo>
                  <a:lnTo>
                    <a:pt x="714" y="837"/>
                  </a:lnTo>
                  <a:lnTo>
                    <a:pt x="421" y="0"/>
                  </a:lnTo>
                  <a:lnTo>
                    <a:pt x="193" y="4"/>
                  </a:lnTo>
                  <a:lnTo>
                    <a:pt x="0" y="940"/>
                  </a:lnTo>
                  <a:close/>
                </a:path>
              </a:pathLst>
            </a:custGeom>
            <a:solidFill>
              <a:srgbClr val="E5A53D"/>
            </a:solidFill>
            <a:ln w="9525">
              <a:noFill/>
              <a:round/>
              <a:headEnd/>
              <a:tailEnd/>
            </a:ln>
          </p:spPr>
          <p:txBody>
            <a:bodyPr/>
            <a:lstStyle/>
            <a:p>
              <a:pPr>
                <a:defRPr/>
              </a:pPr>
              <a:endParaRPr lang="en-US" dirty="0"/>
            </a:p>
          </p:txBody>
        </p:sp>
        <p:sp>
          <p:nvSpPr>
            <p:cNvPr id="23" name="Freeform 431"/>
            <p:cNvSpPr>
              <a:spLocks/>
            </p:cNvSpPr>
            <p:nvPr userDrawn="1"/>
          </p:nvSpPr>
          <p:spPr bwMode="auto">
            <a:xfrm>
              <a:off x="11381184" y="3521985"/>
              <a:ext cx="282083" cy="377606"/>
            </a:xfrm>
            <a:custGeom>
              <a:avLst/>
              <a:gdLst/>
              <a:ahLst/>
              <a:cxnLst>
                <a:cxn ang="0">
                  <a:pos x="0" y="940"/>
                </a:cxn>
                <a:cxn ang="0">
                  <a:pos x="56" y="945"/>
                </a:cxn>
                <a:cxn ang="0">
                  <a:pos x="113" y="869"/>
                </a:cxn>
                <a:cxn ang="0">
                  <a:pos x="270" y="63"/>
                </a:cxn>
                <a:cxn ang="0">
                  <a:pos x="336" y="65"/>
                </a:cxn>
                <a:cxn ang="0">
                  <a:pos x="628" y="935"/>
                </a:cxn>
                <a:cxn ang="0">
                  <a:pos x="689" y="935"/>
                </a:cxn>
                <a:cxn ang="0">
                  <a:pos x="714" y="837"/>
                </a:cxn>
                <a:cxn ang="0">
                  <a:pos x="421" y="0"/>
                </a:cxn>
                <a:cxn ang="0">
                  <a:pos x="193" y="4"/>
                </a:cxn>
                <a:cxn ang="0">
                  <a:pos x="0" y="940"/>
                </a:cxn>
              </a:cxnLst>
              <a:rect l="0" t="0" r="r" b="b"/>
              <a:pathLst>
                <a:path w="714" h="945">
                  <a:moveTo>
                    <a:pt x="0" y="940"/>
                  </a:moveTo>
                  <a:lnTo>
                    <a:pt x="56" y="945"/>
                  </a:lnTo>
                  <a:lnTo>
                    <a:pt x="113" y="869"/>
                  </a:lnTo>
                  <a:lnTo>
                    <a:pt x="270" y="63"/>
                  </a:lnTo>
                  <a:lnTo>
                    <a:pt x="336" y="65"/>
                  </a:lnTo>
                  <a:lnTo>
                    <a:pt x="628" y="935"/>
                  </a:lnTo>
                  <a:lnTo>
                    <a:pt x="689" y="935"/>
                  </a:lnTo>
                  <a:lnTo>
                    <a:pt x="714" y="837"/>
                  </a:lnTo>
                  <a:lnTo>
                    <a:pt x="421" y="0"/>
                  </a:lnTo>
                  <a:lnTo>
                    <a:pt x="193" y="4"/>
                  </a:lnTo>
                  <a:lnTo>
                    <a:pt x="0" y="940"/>
                  </a:lnTo>
                </a:path>
              </a:pathLst>
            </a:custGeom>
            <a:noFill/>
            <a:ln w="9525">
              <a:noFill/>
              <a:round/>
              <a:headEnd/>
              <a:tailEnd/>
            </a:ln>
          </p:spPr>
          <p:txBody>
            <a:bodyPr/>
            <a:lstStyle/>
            <a:p>
              <a:pPr>
                <a:defRPr/>
              </a:pPr>
              <a:endParaRPr lang="en-US" dirty="0"/>
            </a:p>
          </p:txBody>
        </p:sp>
        <p:sp>
          <p:nvSpPr>
            <p:cNvPr id="24" name="Freeform 432"/>
            <p:cNvSpPr>
              <a:spLocks/>
            </p:cNvSpPr>
            <p:nvPr userDrawn="1"/>
          </p:nvSpPr>
          <p:spPr bwMode="auto">
            <a:xfrm>
              <a:off x="11534762" y="3523552"/>
              <a:ext cx="130072" cy="371338"/>
            </a:xfrm>
            <a:custGeom>
              <a:avLst/>
              <a:gdLst/>
              <a:ahLst/>
              <a:cxnLst>
                <a:cxn ang="0">
                  <a:pos x="0" y="40"/>
                </a:cxn>
                <a:cxn ang="0">
                  <a:pos x="0" y="40"/>
                </a:cxn>
                <a:cxn ang="0">
                  <a:pos x="140" y="453"/>
                </a:cxn>
                <a:cxn ang="0">
                  <a:pos x="242" y="757"/>
                </a:cxn>
                <a:cxn ang="0">
                  <a:pos x="280" y="869"/>
                </a:cxn>
                <a:cxn ang="0">
                  <a:pos x="300" y="933"/>
                </a:cxn>
                <a:cxn ang="0">
                  <a:pos x="328" y="839"/>
                </a:cxn>
                <a:cxn ang="0">
                  <a:pos x="31" y="0"/>
                </a:cxn>
                <a:cxn ang="0">
                  <a:pos x="0" y="40"/>
                </a:cxn>
              </a:cxnLst>
              <a:rect l="0" t="0" r="r" b="b"/>
              <a:pathLst>
                <a:path w="328" h="933">
                  <a:moveTo>
                    <a:pt x="0" y="40"/>
                  </a:moveTo>
                  <a:lnTo>
                    <a:pt x="0" y="40"/>
                  </a:lnTo>
                  <a:lnTo>
                    <a:pt x="140" y="453"/>
                  </a:lnTo>
                  <a:lnTo>
                    <a:pt x="242" y="757"/>
                  </a:lnTo>
                  <a:lnTo>
                    <a:pt x="280" y="869"/>
                  </a:lnTo>
                  <a:lnTo>
                    <a:pt x="300" y="933"/>
                  </a:lnTo>
                  <a:lnTo>
                    <a:pt x="328" y="839"/>
                  </a:lnTo>
                  <a:lnTo>
                    <a:pt x="31" y="0"/>
                  </a:lnTo>
                  <a:lnTo>
                    <a:pt x="0" y="40"/>
                  </a:lnTo>
                  <a:close/>
                </a:path>
              </a:pathLst>
            </a:custGeom>
            <a:solidFill>
              <a:srgbClr val="BB7E2B"/>
            </a:solidFill>
            <a:ln w="9525">
              <a:noFill/>
              <a:round/>
              <a:headEnd/>
              <a:tailEnd/>
            </a:ln>
          </p:spPr>
          <p:txBody>
            <a:bodyPr/>
            <a:lstStyle/>
            <a:p>
              <a:pPr>
                <a:defRPr/>
              </a:pPr>
              <a:endParaRPr lang="en-US" dirty="0"/>
            </a:p>
          </p:txBody>
        </p:sp>
        <p:sp>
          <p:nvSpPr>
            <p:cNvPr id="25" name="Freeform 433"/>
            <p:cNvSpPr>
              <a:spLocks/>
            </p:cNvSpPr>
            <p:nvPr userDrawn="1"/>
          </p:nvSpPr>
          <p:spPr bwMode="auto">
            <a:xfrm>
              <a:off x="11403124" y="3551755"/>
              <a:ext cx="84625" cy="347836"/>
            </a:xfrm>
            <a:custGeom>
              <a:avLst/>
              <a:gdLst/>
              <a:ahLst/>
              <a:cxnLst>
                <a:cxn ang="0">
                  <a:pos x="59" y="806"/>
                </a:cxn>
                <a:cxn ang="0">
                  <a:pos x="214" y="0"/>
                </a:cxn>
                <a:cxn ang="0">
                  <a:pos x="173" y="0"/>
                </a:cxn>
                <a:cxn ang="0">
                  <a:pos x="173" y="0"/>
                </a:cxn>
                <a:cxn ang="0">
                  <a:pos x="0" y="877"/>
                </a:cxn>
                <a:cxn ang="0">
                  <a:pos x="59" y="806"/>
                </a:cxn>
              </a:cxnLst>
              <a:rect l="0" t="0" r="r" b="b"/>
              <a:pathLst>
                <a:path w="214" h="877">
                  <a:moveTo>
                    <a:pt x="59" y="806"/>
                  </a:moveTo>
                  <a:lnTo>
                    <a:pt x="214" y="0"/>
                  </a:lnTo>
                  <a:lnTo>
                    <a:pt x="173" y="0"/>
                  </a:lnTo>
                  <a:lnTo>
                    <a:pt x="173" y="0"/>
                  </a:lnTo>
                  <a:lnTo>
                    <a:pt x="0" y="877"/>
                  </a:lnTo>
                  <a:lnTo>
                    <a:pt x="59" y="806"/>
                  </a:lnTo>
                  <a:close/>
                </a:path>
              </a:pathLst>
            </a:custGeom>
            <a:solidFill>
              <a:srgbClr val="BB7E2B"/>
            </a:solidFill>
            <a:ln w="9525">
              <a:noFill/>
              <a:round/>
              <a:headEnd/>
              <a:tailEnd/>
            </a:ln>
          </p:spPr>
          <p:txBody>
            <a:bodyPr/>
            <a:lstStyle/>
            <a:p>
              <a:pPr>
                <a:defRPr/>
              </a:pPr>
              <a:endParaRPr lang="en-US" dirty="0"/>
            </a:p>
          </p:txBody>
        </p:sp>
        <p:sp>
          <p:nvSpPr>
            <p:cNvPr id="26" name="Freeform 434"/>
            <p:cNvSpPr>
              <a:spLocks/>
            </p:cNvSpPr>
            <p:nvPr userDrawn="1"/>
          </p:nvSpPr>
          <p:spPr bwMode="auto">
            <a:xfrm>
              <a:off x="11403124" y="3551755"/>
              <a:ext cx="84625" cy="347836"/>
            </a:xfrm>
            <a:custGeom>
              <a:avLst/>
              <a:gdLst/>
              <a:ahLst/>
              <a:cxnLst>
                <a:cxn ang="0">
                  <a:pos x="59" y="806"/>
                </a:cxn>
                <a:cxn ang="0">
                  <a:pos x="214" y="0"/>
                </a:cxn>
                <a:cxn ang="0">
                  <a:pos x="173" y="0"/>
                </a:cxn>
                <a:cxn ang="0">
                  <a:pos x="173" y="0"/>
                </a:cxn>
                <a:cxn ang="0">
                  <a:pos x="0" y="877"/>
                </a:cxn>
                <a:cxn ang="0">
                  <a:pos x="59" y="806"/>
                </a:cxn>
              </a:cxnLst>
              <a:rect l="0" t="0" r="r" b="b"/>
              <a:pathLst>
                <a:path w="214" h="877">
                  <a:moveTo>
                    <a:pt x="59" y="806"/>
                  </a:moveTo>
                  <a:lnTo>
                    <a:pt x="214" y="0"/>
                  </a:lnTo>
                  <a:lnTo>
                    <a:pt x="173" y="0"/>
                  </a:lnTo>
                  <a:lnTo>
                    <a:pt x="173" y="0"/>
                  </a:lnTo>
                  <a:lnTo>
                    <a:pt x="0" y="877"/>
                  </a:lnTo>
                  <a:lnTo>
                    <a:pt x="59" y="806"/>
                  </a:lnTo>
                </a:path>
              </a:pathLst>
            </a:custGeom>
            <a:noFill/>
            <a:ln w="9525">
              <a:noFill/>
              <a:round/>
              <a:headEnd/>
              <a:tailEnd/>
            </a:ln>
          </p:spPr>
          <p:txBody>
            <a:bodyPr/>
            <a:lstStyle/>
            <a:p>
              <a:pPr>
                <a:defRPr/>
              </a:pPr>
              <a:endParaRPr lang="en-US" dirty="0"/>
            </a:p>
          </p:txBody>
        </p:sp>
        <p:sp>
          <p:nvSpPr>
            <p:cNvPr id="27" name="Freeform 435"/>
            <p:cNvSpPr>
              <a:spLocks/>
            </p:cNvSpPr>
            <p:nvPr userDrawn="1"/>
          </p:nvSpPr>
          <p:spPr bwMode="auto">
            <a:xfrm>
              <a:off x="12830777" y="4104846"/>
              <a:ext cx="125370" cy="34470"/>
            </a:xfrm>
            <a:custGeom>
              <a:avLst/>
              <a:gdLst/>
              <a:ahLst/>
              <a:cxnLst>
                <a:cxn ang="0">
                  <a:pos x="30" y="0"/>
                </a:cxn>
                <a:cxn ang="0">
                  <a:pos x="0" y="86"/>
                </a:cxn>
                <a:cxn ang="0">
                  <a:pos x="314" y="80"/>
                </a:cxn>
                <a:cxn ang="0">
                  <a:pos x="275" y="19"/>
                </a:cxn>
                <a:cxn ang="0">
                  <a:pos x="30" y="0"/>
                </a:cxn>
              </a:cxnLst>
              <a:rect l="0" t="0" r="r" b="b"/>
              <a:pathLst>
                <a:path w="314" h="86">
                  <a:moveTo>
                    <a:pt x="30" y="0"/>
                  </a:moveTo>
                  <a:lnTo>
                    <a:pt x="0" y="86"/>
                  </a:lnTo>
                  <a:lnTo>
                    <a:pt x="314" y="80"/>
                  </a:lnTo>
                  <a:lnTo>
                    <a:pt x="275" y="19"/>
                  </a:lnTo>
                  <a:lnTo>
                    <a:pt x="30" y="0"/>
                  </a:lnTo>
                  <a:close/>
                </a:path>
              </a:pathLst>
            </a:custGeom>
            <a:solidFill>
              <a:srgbClr val="878382"/>
            </a:solidFill>
            <a:ln w="9525">
              <a:noFill/>
              <a:round/>
              <a:headEnd/>
              <a:tailEnd/>
            </a:ln>
          </p:spPr>
          <p:txBody>
            <a:bodyPr/>
            <a:lstStyle/>
            <a:p>
              <a:pPr>
                <a:defRPr/>
              </a:pPr>
              <a:endParaRPr lang="en-US" dirty="0"/>
            </a:p>
          </p:txBody>
        </p:sp>
        <p:sp>
          <p:nvSpPr>
            <p:cNvPr id="28" name="Freeform 436"/>
            <p:cNvSpPr>
              <a:spLocks/>
            </p:cNvSpPr>
            <p:nvPr userDrawn="1"/>
          </p:nvSpPr>
          <p:spPr bwMode="auto">
            <a:xfrm>
              <a:off x="12830777" y="4104846"/>
              <a:ext cx="125370" cy="34470"/>
            </a:xfrm>
            <a:custGeom>
              <a:avLst/>
              <a:gdLst/>
              <a:ahLst/>
              <a:cxnLst>
                <a:cxn ang="0">
                  <a:pos x="30" y="0"/>
                </a:cxn>
                <a:cxn ang="0">
                  <a:pos x="0" y="86"/>
                </a:cxn>
                <a:cxn ang="0">
                  <a:pos x="314" y="80"/>
                </a:cxn>
                <a:cxn ang="0">
                  <a:pos x="275" y="19"/>
                </a:cxn>
                <a:cxn ang="0">
                  <a:pos x="30" y="0"/>
                </a:cxn>
              </a:cxnLst>
              <a:rect l="0" t="0" r="r" b="b"/>
              <a:pathLst>
                <a:path w="314" h="86">
                  <a:moveTo>
                    <a:pt x="30" y="0"/>
                  </a:moveTo>
                  <a:lnTo>
                    <a:pt x="0" y="86"/>
                  </a:lnTo>
                  <a:lnTo>
                    <a:pt x="314" y="80"/>
                  </a:lnTo>
                  <a:lnTo>
                    <a:pt x="275" y="19"/>
                  </a:lnTo>
                  <a:lnTo>
                    <a:pt x="30" y="0"/>
                  </a:lnTo>
                </a:path>
              </a:pathLst>
            </a:custGeom>
            <a:noFill/>
            <a:ln w="9525">
              <a:noFill/>
              <a:round/>
              <a:headEnd/>
              <a:tailEnd/>
            </a:ln>
          </p:spPr>
          <p:txBody>
            <a:bodyPr/>
            <a:lstStyle/>
            <a:p>
              <a:pPr>
                <a:defRPr/>
              </a:pPr>
              <a:endParaRPr lang="en-US" dirty="0"/>
            </a:p>
          </p:txBody>
        </p:sp>
        <p:sp>
          <p:nvSpPr>
            <p:cNvPr id="29" name="Freeform 437"/>
            <p:cNvSpPr>
              <a:spLocks noEditPoints="1"/>
            </p:cNvSpPr>
            <p:nvPr userDrawn="1"/>
          </p:nvSpPr>
          <p:spPr bwMode="auto">
            <a:xfrm>
              <a:off x="13056444" y="4104846"/>
              <a:ext cx="158279" cy="39171"/>
            </a:xfrm>
            <a:custGeom>
              <a:avLst/>
              <a:gdLst/>
              <a:ahLst/>
              <a:cxnLst>
                <a:cxn ang="0">
                  <a:pos x="45" y="90"/>
                </a:cxn>
                <a:cxn ang="0">
                  <a:pos x="0" y="94"/>
                </a:cxn>
                <a:cxn ang="0">
                  <a:pos x="0" y="94"/>
                </a:cxn>
                <a:cxn ang="0">
                  <a:pos x="0" y="95"/>
                </a:cxn>
                <a:cxn ang="0">
                  <a:pos x="0" y="95"/>
                </a:cxn>
                <a:cxn ang="0">
                  <a:pos x="45" y="90"/>
                </a:cxn>
                <a:cxn ang="0">
                  <a:pos x="39" y="0"/>
                </a:cxn>
                <a:cxn ang="0">
                  <a:pos x="57" y="89"/>
                </a:cxn>
                <a:cxn ang="0">
                  <a:pos x="397" y="54"/>
                </a:cxn>
                <a:cxn ang="0">
                  <a:pos x="39" y="0"/>
                </a:cxn>
              </a:cxnLst>
              <a:rect l="0" t="0" r="r" b="b"/>
              <a:pathLst>
                <a:path w="397" h="95">
                  <a:moveTo>
                    <a:pt x="45" y="90"/>
                  </a:moveTo>
                  <a:lnTo>
                    <a:pt x="0" y="94"/>
                  </a:lnTo>
                  <a:lnTo>
                    <a:pt x="0" y="94"/>
                  </a:lnTo>
                  <a:lnTo>
                    <a:pt x="0" y="95"/>
                  </a:lnTo>
                  <a:lnTo>
                    <a:pt x="0" y="95"/>
                  </a:lnTo>
                  <a:lnTo>
                    <a:pt x="45" y="90"/>
                  </a:lnTo>
                  <a:close/>
                  <a:moveTo>
                    <a:pt x="39" y="0"/>
                  </a:moveTo>
                  <a:lnTo>
                    <a:pt x="57" y="89"/>
                  </a:lnTo>
                  <a:lnTo>
                    <a:pt x="397" y="54"/>
                  </a:lnTo>
                  <a:lnTo>
                    <a:pt x="39" y="0"/>
                  </a:lnTo>
                  <a:close/>
                </a:path>
              </a:pathLst>
            </a:custGeom>
            <a:solidFill>
              <a:srgbClr val="878382"/>
            </a:solidFill>
            <a:ln w="9525">
              <a:noFill/>
              <a:round/>
              <a:headEnd/>
              <a:tailEnd/>
            </a:ln>
          </p:spPr>
          <p:txBody>
            <a:bodyPr/>
            <a:lstStyle/>
            <a:p>
              <a:pPr>
                <a:defRPr/>
              </a:pPr>
              <a:endParaRPr lang="en-US" dirty="0"/>
            </a:p>
          </p:txBody>
        </p:sp>
        <p:sp>
          <p:nvSpPr>
            <p:cNvPr id="30" name="Freeform 438"/>
            <p:cNvSpPr>
              <a:spLocks/>
            </p:cNvSpPr>
            <p:nvPr userDrawn="1"/>
          </p:nvSpPr>
          <p:spPr bwMode="auto">
            <a:xfrm>
              <a:off x="13056444" y="4142449"/>
              <a:ext cx="18806" cy="1567"/>
            </a:xfrm>
            <a:custGeom>
              <a:avLst/>
              <a:gdLst/>
              <a:ahLst/>
              <a:cxnLst>
                <a:cxn ang="0">
                  <a:pos x="45" y="0"/>
                </a:cxn>
                <a:cxn ang="0">
                  <a:pos x="0" y="4"/>
                </a:cxn>
                <a:cxn ang="0">
                  <a:pos x="0" y="4"/>
                </a:cxn>
                <a:cxn ang="0">
                  <a:pos x="0" y="5"/>
                </a:cxn>
                <a:cxn ang="0">
                  <a:pos x="0" y="5"/>
                </a:cxn>
                <a:cxn ang="0">
                  <a:pos x="45" y="0"/>
                </a:cxn>
              </a:cxnLst>
              <a:rect l="0" t="0" r="r" b="b"/>
              <a:pathLst>
                <a:path w="45" h="5">
                  <a:moveTo>
                    <a:pt x="45" y="0"/>
                  </a:moveTo>
                  <a:lnTo>
                    <a:pt x="0" y="4"/>
                  </a:lnTo>
                  <a:lnTo>
                    <a:pt x="0" y="4"/>
                  </a:lnTo>
                  <a:lnTo>
                    <a:pt x="0" y="5"/>
                  </a:lnTo>
                  <a:lnTo>
                    <a:pt x="0" y="5"/>
                  </a:lnTo>
                  <a:lnTo>
                    <a:pt x="45" y="0"/>
                  </a:lnTo>
                </a:path>
              </a:pathLst>
            </a:custGeom>
            <a:noFill/>
            <a:ln w="9525">
              <a:noFill/>
              <a:round/>
              <a:headEnd/>
              <a:tailEnd/>
            </a:ln>
          </p:spPr>
          <p:txBody>
            <a:bodyPr/>
            <a:lstStyle/>
            <a:p>
              <a:pPr>
                <a:defRPr/>
              </a:pPr>
              <a:endParaRPr lang="en-US" dirty="0"/>
            </a:p>
          </p:txBody>
        </p:sp>
        <p:sp>
          <p:nvSpPr>
            <p:cNvPr id="31" name="Freeform 439"/>
            <p:cNvSpPr>
              <a:spLocks/>
            </p:cNvSpPr>
            <p:nvPr userDrawn="1"/>
          </p:nvSpPr>
          <p:spPr bwMode="auto">
            <a:xfrm>
              <a:off x="13073682" y="4104846"/>
              <a:ext cx="141041" cy="36038"/>
            </a:xfrm>
            <a:custGeom>
              <a:avLst/>
              <a:gdLst/>
              <a:ahLst/>
              <a:cxnLst>
                <a:cxn ang="0">
                  <a:pos x="0" y="0"/>
                </a:cxn>
                <a:cxn ang="0">
                  <a:pos x="18" y="89"/>
                </a:cxn>
                <a:cxn ang="0">
                  <a:pos x="358" y="54"/>
                </a:cxn>
                <a:cxn ang="0">
                  <a:pos x="0" y="0"/>
                </a:cxn>
              </a:cxnLst>
              <a:rect l="0" t="0" r="r" b="b"/>
              <a:pathLst>
                <a:path w="358" h="89">
                  <a:moveTo>
                    <a:pt x="0" y="0"/>
                  </a:moveTo>
                  <a:lnTo>
                    <a:pt x="18" y="89"/>
                  </a:lnTo>
                  <a:lnTo>
                    <a:pt x="358" y="54"/>
                  </a:lnTo>
                  <a:lnTo>
                    <a:pt x="0" y="0"/>
                  </a:lnTo>
                </a:path>
              </a:pathLst>
            </a:custGeom>
            <a:noFill/>
            <a:ln w="9525">
              <a:noFill/>
              <a:round/>
              <a:headEnd/>
              <a:tailEnd/>
            </a:ln>
          </p:spPr>
          <p:txBody>
            <a:bodyPr/>
            <a:lstStyle/>
            <a:p>
              <a:pPr>
                <a:defRPr/>
              </a:pPr>
              <a:endParaRPr lang="en-US" dirty="0"/>
            </a:p>
          </p:txBody>
        </p:sp>
        <p:sp>
          <p:nvSpPr>
            <p:cNvPr id="32" name="Freeform 440"/>
            <p:cNvSpPr>
              <a:spLocks/>
            </p:cNvSpPr>
            <p:nvPr userDrawn="1"/>
          </p:nvSpPr>
          <p:spPr bwMode="auto">
            <a:xfrm>
              <a:off x="12796300" y="3767978"/>
              <a:ext cx="283650" cy="376039"/>
            </a:xfrm>
            <a:custGeom>
              <a:avLst/>
              <a:gdLst/>
              <a:ahLst/>
              <a:cxnLst>
                <a:cxn ang="0">
                  <a:pos x="715" y="939"/>
                </a:cxn>
                <a:cxn ang="0">
                  <a:pos x="658" y="944"/>
                </a:cxn>
                <a:cxn ang="0">
                  <a:pos x="602" y="868"/>
                </a:cxn>
                <a:cxn ang="0">
                  <a:pos x="445" y="64"/>
                </a:cxn>
                <a:cxn ang="0">
                  <a:pos x="379" y="65"/>
                </a:cxn>
                <a:cxn ang="0">
                  <a:pos x="86" y="934"/>
                </a:cxn>
                <a:cxn ang="0">
                  <a:pos x="25" y="934"/>
                </a:cxn>
                <a:cxn ang="0">
                  <a:pos x="0" y="837"/>
                </a:cxn>
                <a:cxn ang="0">
                  <a:pos x="295" y="0"/>
                </a:cxn>
                <a:cxn ang="0">
                  <a:pos x="522" y="4"/>
                </a:cxn>
                <a:cxn ang="0">
                  <a:pos x="715" y="939"/>
                </a:cxn>
              </a:cxnLst>
              <a:rect l="0" t="0" r="r" b="b"/>
              <a:pathLst>
                <a:path w="715" h="944">
                  <a:moveTo>
                    <a:pt x="715" y="939"/>
                  </a:moveTo>
                  <a:lnTo>
                    <a:pt x="658" y="944"/>
                  </a:lnTo>
                  <a:lnTo>
                    <a:pt x="602" y="868"/>
                  </a:lnTo>
                  <a:lnTo>
                    <a:pt x="445" y="64"/>
                  </a:lnTo>
                  <a:lnTo>
                    <a:pt x="379" y="65"/>
                  </a:lnTo>
                  <a:lnTo>
                    <a:pt x="86" y="934"/>
                  </a:lnTo>
                  <a:lnTo>
                    <a:pt x="25" y="934"/>
                  </a:lnTo>
                  <a:lnTo>
                    <a:pt x="0" y="837"/>
                  </a:lnTo>
                  <a:lnTo>
                    <a:pt x="295" y="0"/>
                  </a:lnTo>
                  <a:lnTo>
                    <a:pt x="522" y="4"/>
                  </a:lnTo>
                  <a:lnTo>
                    <a:pt x="715" y="939"/>
                  </a:lnTo>
                  <a:close/>
                </a:path>
              </a:pathLst>
            </a:custGeom>
            <a:solidFill>
              <a:srgbClr val="E5A53D"/>
            </a:solidFill>
            <a:ln w="9525">
              <a:noFill/>
              <a:round/>
              <a:headEnd/>
              <a:tailEnd/>
            </a:ln>
          </p:spPr>
          <p:txBody>
            <a:bodyPr/>
            <a:lstStyle/>
            <a:p>
              <a:pPr>
                <a:defRPr/>
              </a:pPr>
              <a:endParaRPr lang="en-US" dirty="0"/>
            </a:p>
          </p:txBody>
        </p:sp>
        <p:sp>
          <p:nvSpPr>
            <p:cNvPr id="33" name="Freeform 441"/>
            <p:cNvSpPr>
              <a:spLocks/>
            </p:cNvSpPr>
            <p:nvPr userDrawn="1"/>
          </p:nvSpPr>
          <p:spPr bwMode="auto">
            <a:xfrm>
              <a:off x="12796300" y="3767978"/>
              <a:ext cx="283650" cy="376039"/>
            </a:xfrm>
            <a:custGeom>
              <a:avLst/>
              <a:gdLst/>
              <a:ahLst/>
              <a:cxnLst>
                <a:cxn ang="0">
                  <a:pos x="715" y="939"/>
                </a:cxn>
                <a:cxn ang="0">
                  <a:pos x="658" y="944"/>
                </a:cxn>
                <a:cxn ang="0">
                  <a:pos x="602" y="868"/>
                </a:cxn>
                <a:cxn ang="0">
                  <a:pos x="445" y="64"/>
                </a:cxn>
                <a:cxn ang="0">
                  <a:pos x="379" y="65"/>
                </a:cxn>
                <a:cxn ang="0">
                  <a:pos x="86" y="934"/>
                </a:cxn>
                <a:cxn ang="0">
                  <a:pos x="25" y="934"/>
                </a:cxn>
                <a:cxn ang="0">
                  <a:pos x="0" y="837"/>
                </a:cxn>
                <a:cxn ang="0">
                  <a:pos x="295" y="0"/>
                </a:cxn>
                <a:cxn ang="0">
                  <a:pos x="522" y="4"/>
                </a:cxn>
                <a:cxn ang="0">
                  <a:pos x="715" y="939"/>
                </a:cxn>
              </a:cxnLst>
              <a:rect l="0" t="0" r="r" b="b"/>
              <a:pathLst>
                <a:path w="715" h="944">
                  <a:moveTo>
                    <a:pt x="715" y="939"/>
                  </a:moveTo>
                  <a:lnTo>
                    <a:pt x="658" y="944"/>
                  </a:lnTo>
                  <a:lnTo>
                    <a:pt x="602" y="868"/>
                  </a:lnTo>
                  <a:lnTo>
                    <a:pt x="445" y="64"/>
                  </a:lnTo>
                  <a:lnTo>
                    <a:pt x="379" y="65"/>
                  </a:lnTo>
                  <a:lnTo>
                    <a:pt x="86" y="934"/>
                  </a:lnTo>
                  <a:lnTo>
                    <a:pt x="25" y="934"/>
                  </a:lnTo>
                  <a:lnTo>
                    <a:pt x="0" y="837"/>
                  </a:lnTo>
                  <a:lnTo>
                    <a:pt x="295" y="0"/>
                  </a:lnTo>
                  <a:lnTo>
                    <a:pt x="522" y="4"/>
                  </a:lnTo>
                  <a:lnTo>
                    <a:pt x="715" y="939"/>
                  </a:lnTo>
                </a:path>
              </a:pathLst>
            </a:custGeom>
            <a:noFill/>
            <a:ln w="9525">
              <a:noFill/>
              <a:round/>
              <a:headEnd/>
              <a:tailEnd/>
            </a:ln>
          </p:spPr>
          <p:txBody>
            <a:bodyPr/>
            <a:lstStyle/>
            <a:p>
              <a:pPr>
                <a:defRPr/>
              </a:pPr>
              <a:endParaRPr lang="en-US" dirty="0"/>
            </a:p>
          </p:txBody>
        </p:sp>
        <p:sp>
          <p:nvSpPr>
            <p:cNvPr id="34" name="Freeform 442"/>
            <p:cNvSpPr>
              <a:spLocks/>
            </p:cNvSpPr>
            <p:nvPr userDrawn="1"/>
          </p:nvSpPr>
          <p:spPr bwMode="auto">
            <a:xfrm>
              <a:off x="12794733" y="3767978"/>
              <a:ext cx="130072" cy="371338"/>
            </a:xfrm>
            <a:custGeom>
              <a:avLst/>
              <a:gdLst/>
              <a:ahLst/>
              <a:cxnLst>
                <a:cxn ang="0">
                  <a:pos x="328" y="38"/>
                </a:cxn>
                <a:cxn ang="0">
                  <a:pos x="328" y="38"/>
                </a:cxn>
                <a:cxn ang="0">
                  <a:pos x="188" y="453"/>
                </a:cxn>
                <a:cxn ang="0">
                  <a:pos x="86" y="755"/>
                </a:cxn>
                <a:cxn ang="0">
                  <a:pos x="47" y="869"/>
                </a:cxn>
                <a:cxn ang="0">
                  <a:pos x="27" y="932"/>
                </a:cxn>
                <a:cxn ang="0">
                  <a:pos x="0" y="839"/>
                </a:cxn>
                <a:cxn ang="0">
                  <a:pos x="297" y="0"/>
                </a:cxn>
                <a:cxn ang="0">
                  <a:pos x="328" y="38"/>
                </a:cxn>
              </a:cxnLst>
              <a:rect l="0" t="0" r="r" b="b"/>
              <a:pathLst>
                <a:path w="328" h="932">
                  <a:moveTo>
                    <a:pt x="328" y="38"/>
                  </a:moveTo>
                  <a:lnTo>
                    <a:pt x="328" y="38"/>
                  </a:lnTo>
                  <a:lnTo>
                    <a:pt x="188" y="453"/>
                  </a:lnTo>
                  <a:lnTo>
                    <a:pt x="86" y="755"/>
                  </a:lnTo>
                  <a:lnTo>
                    <a:pt x="47" y="869"/>
                  </a:lnTo>
                  <a:lnTo>
                    <a:pt x="27" y="932"/>
                  </a:lnTo>
                  <a:lnTo>
                    <a:pt x="0" y="839"/>
                  </a:lnTo>
                  <a:lnTo>
                    <a:pt x="297" y="0"/>
                  </a:lnTo>
                  <a:lnTo>
                    <a:pt x="328" y="38"/>
                  </a:lnTo>
                  <a:close/>
                </a:path>
              </a:pathLst>
            </a:custGeom>
            <a:solidFill>
              <a:srgbClr val="BB7E2B"/>
            </a:solidFill>
            <a:ln w="9525">
              <a:noFill/>
              <a:round/>
              <a:headEnd/>
              <a:tailEnd/>
            </a:ln>
          </p:spPr>
          <p:txBody>
            <a:bodyPr/>
            <a:lstStyle/>
            <a:p>
              <a:pPr>
                <a:defRPr/>
              </a:pPr>
              <a:endParaRPr lang="en-US" dirty="0"/>
            </a:p>
          </p:txBody>
        </p:sp>
        <p:sp>
          <p:nvSpPr>
            <p:cNvPr id="35" name="Freeform 443"/>
            <p:cNvSpPr>
              <a:spLocks/>
            </p:cNvSpPr>
            <p:nvPr userDrawn="1"/>
          </p:nvSpPr>
          <p:spPr bwMode="auto">
            <a:xfrm>
              <a:off x="12794733" y="3767978"/>
              <a:ext cx="130072" cy="371338"/>
            </a:xfrm>
            <a:custGeom>
              <a:avLst/>
              <a:gdLst/>
              <a:ahLst/>
              <a:cxnLst>
                <a:cxn ang="0">
                  <a:pos x="328" y="38"/>
                </a:cxn>
                <a:cxn ang="0">
                  <a:pos x="328" y="38"/>
                </a:cxn>
                <a:cxn ang="0">
                  <a:pos x="188" y="453"/>
                </a:cxn>
                <a:cxn ang="0">
                  <a:pos x="86" y="755"/>
                </a:cxn>
                <a:cxn ang="0">
                  <a:pos x="47" y="869"/>
                </a:cxn>
                <a:cxn ang="0">
                  <a:pos x="27" y="932"/>
                </a:cxn>
                <a:cxn ang="0">
                  <a:pos x="0" y="839"/>
                </a:cxn>
                <a:cxn ang="0">
                  <a:pos x="297" y="0"/>
                </a:cxn>
                <a:cxn ang="0">
                  <a:pos x="328" y="38"/>
                </a:cxn>
              </a:cxnLst>
              <a:rect l="0" t="0" r="r" b="b"/>
              <a:pathLst>
                <a:path w="328" h="932">
                  <a:moveTo>
                    <a:pt x="328" y="38"/>
                  </a:moveTo>
                  <a:lnTo>
                    <a:pt x="328" y="38"/>
                  </a:lnTo>
                  <a:lnTo>
                    <a:pt x="188" y="453"/>
                  </a:lnTo>
                  <a:lnTo>
                    <a:pt x="86" y="755"/>
                  </a:lnTo>
                  <a:lnTo>
                    <a:pt x="47" y="869"/>
                  </a:lnTo>
                  <a:lnTo>
                    <a:pt x="27" y="932"/>
                  </a:lnTo>
                  <a:lnTo>
                    <a:pt x="0" y="839"/>
                  </a:lnTo>
                  <a:lnTo>
                    <a:pt x="297" y="0"/>
                  </a:lnTo>
                  <a:lnTo>
                    <a:pt x="328" y="38"/>
                  </a:lnTo>
                </a:path>
              </a:pathLst>
            </a:custGeom>
            <a:noFill/>
            <a:ln w="9525">
              <a:noFill/>
              <a:round/>
              <a:headEnd/>
              <a:tailEnd/>
            </a:ln>
          </p:spPr>
          <p:txBody>
            <a:bodyPr/>
            <a:lstStyle/>
            <a:p>
              <a:pPr>
                <a:defRPr/>
              </a:pPr>
              <a:endParaRPr lang="en-US" dirty="0"/>
            </a:p>
          </p:txBody>
        </p:sp>
        <p:sp>
          <p:nvSpPr>
            <p:cNvPr id="36" name="Freeform 444"/>
            <p:cNvSpPr>
              <a:spLocks/>
            </p:cNvSpPr>
            <p:nvPr userDrawn="1"/>
          </p:nvSpPr>
          <p:spPr bwMode="auto">
            <a:xfrm>
              <a:off x="12973385" y="3796181"/>
              <a:ext cx="83058" cy="347836"/>
            </a:xfrm>
            <a:custGeom>
              <a:avLst/>
              <a:gdLst/>
              <a:ahLst/>
              <a:cxnLst>
                <a:cxn ang="0">
                  <a:pos x="154" y="804"/>
                </a:cxn>
                <a:cxn ang="0">
                  <a:pos x="0" y="0"/>
                </a:cxn>
                <a:cxn ang="0">
                  <a:pos x="41" y="0"/>
                </a:cxn>
                <a:cxn ang="0">
                  <a:pos x="41" y="0"/>
                </a:cxn>
                <a:cxn ang="0">
                  <a:pos x="213" y="876"/>
                </a:cxn>
                <a:cxn ang="0">
                  <a:pos x="154" y="804"/>
                </a:cxn>
              </a:cxnLst>
              <a:rect l="0" t="0" r="r" b="b"/>
              <a:pathLst>
                <a:path w="213" h="876">
                  <a:moveTo>
                    <a:pt x="154" y="804"/>
                  </a:moveTo>
                  <a:lnTo>
                    <a:pt x="0" y="0"/>
                  </a:lnTo>
                  <a:lnTo>
                    <a:pt x="41" y="0"/>
                  </a:lnTo>
                  <a:lnTo>
                    <a:pt x="41" y="0"/>
                  </a:lnTo>
                  <a:lnTo>
                    <a:pt x="213" y="876"/>
                  </a:lnTo>
                  <a:lnTo>
                    <a:pt x="154" y="804"/>
                  </a:lnTo>
                  <a:close/>
                </a:path>
              </a:pathLst>
            </a:custGeom>
            <a:solidFill>
              <a:srgbClr val="BB7E2B"/>
            </a:solidFill>
            <a:ln w="9525">
              <a:noFill/>
              <a:round/>
              <a:headEnd/>
              <a:tailEnd/>
            </a:ln>
          </p:spPr>
          <p:txBody>
            <a:bodyPr/>
            <a:lstStyle/>
            <a:p>
              <a:pPr>
                <a:defRPr/>
              </a:pPr>
              <a:endParaRPr lang="en-US" dirty="0"/>
            </a:p>
          </p:txBody>
        </p:sp>
        <p:sp>
          <p:nvSpPr>
            <p:cNvPr id="37" name="Freeform 445"/>
            <p:cNvSpPr>
              <a:spLocks/>
            </p:cNvSpPr>
            <p:nvPr userDrawn="1"/>
          </p:nvSpPr>
          <p:spPr bwMode="auto">
            <a:xfrm>
              <a:off x="12973385" y="3796181"/>
              <a:ext cx="83058" cy="347836"/>
            </a:xfrm>
            <a:custGeom>
              <a:avLst/>
              <a:gdLst/>
              <a:ahLst/>
              <a:cxnLst>
                <a:cxn ang="0">
                  <a:pos x="154" y="804"/>
                </a:cxn>
                <a:cxn ang="0">
                  <a:pos x="0" y="0"/>
                </a:cxn>
                <a:cxn ang="0">
                  <a:pos x="41" y="0"/>
                </a:cxn>
                <a:cxn ang="0">
                  <a:pos x="41" y="0"/>
                </a:cxn>
                <a:cxn ang="0">
                  <a:pos x="213" y="876"/>
                </a:cxn>
                <a:cxn ang="0">
                  <a:pos x="154" y="804"/>
                </a:cxn>
              </a:cxnLst>
              <a:rect l="0" t="0" r="r" b="b"/>
              <a:pathLst>
                <a:path w="213" h="876">
                  <a:moveTo>
                    <a:pt x="154" y="804"/>
                  </a:moveTo>
                  <a:lnTo>
                    <a:pt x="0" y="0"/>
                  </a:lnTo>
                  <a:lnTo>
                    <a:pt x="41" y="0"/>
                  </a:lnTo>
                  <a:lnTo>
                    <a:pt x="41" y="0"/>
                  </a:lnTo>
                  <a:lnTo>
                    <a:pt x="213" y="876"/>
                  </a:lnTo>
                  <a:lnTo>
                    <a:pt x="154" y="804"/>
                  </a:lnTo>
                </a:path>
              </a:pathLst>
            </a:custGeom>
            <a:noFill/>
            <a:ln w="9525">
              <a:noFill/>
              <a:round/>
              <a:headEnd/>
              <a:tailEnd/>
            </a:ln>
          </p:spPr>
          <p:txBody>
            <a:bodyPr/>
            <a:lstStyle/>
            <a:p>
              <a:pPr>
                <a:defRPr/>
              </a:pPr>
              <a:endParaRPr lang="en-US" dirty="0"/>
            </a:p>
          </p:txBody>
        </p:sp>
        <p:sp>
          <p:nvSpPr>
            <p:cNvPr id="38" name="Freeform 446"/>
            <p:cNvSpPr>
              <a:spLocks/>
            </p:cNvSpPr>
            <p:nvPr userDrawn="1"/>
          </p:nvSpPr>
          <p:spPr bwMode="auto">
            <a:xfrm>
              <a:off x="12904432" y="3697470"/>
              <a:ext cx="123804" cy="145716"/>
            </a:xfrm>
            <a:custGeom>
              <a:avLst/>
              <a:gdLst/>
              <a:ahLst/>
              <a:cxnLst>
                <a:cxn ang="0">
                  <a:pos x="220" y="10"/>
                </a:cxn>
                <a:cxn ang="0">
                  <a:pos x="220" y="10"/>
                </a:cxn>
                <a:cxn ang="0">
                  <a:pos x="223" y="21"/>
                </a:cxn>
                <a:cxn ang="0">
                  <a:pos x="233" y="53"/>
                </a:cxn>
                <a:cxn ang="0">
                  <a:pos x="265" y="152"/>
                </a:cxn>
                <a:cxn ang="0">
                  <a:pos x="313" y="295"/>
                </a:cxn>
                <a:cxn ang="0">
                  <a:pos x="313" y="371"/>
                </a:cxn>
                <a:cxn ang="0">
                  <a:pos x="58" y="370"/>
                </a:cxn>
                <a:cxn ang="0">
                  <a:pos x="56" y="291"/>
                </a:cxn>
                <a:cxn ang="0">
                  <a:pos x="0" y="20"/>
                </a:cxn>
                <a:cxn ang="0">
                  <a:pos x="216" y="0"/>
                </a:cxn>
                <a:cxn ang="0">
                  <a:pos x="220" y="10"/>
                </a:cxn>
              </a:cxnLst>
              <a:rect l="0" t="0" r="r" b="b"/>
              <a:pathLst>
                <a:path w="313" h="371">
                  <a:moveTo>
                    <a:pt x="220" y="10"/>
                  </a:moveTo>
                  <a:lnTo>
                    <a:pt x="220" y="10"/>
                  </a:lnTo>
                  <a:lnTo>
                    <a:pt x="223" y="21"/>
                  </a:lnTo>
                  <a:lnTo>
                    <a:pt x="233" y="53"/>
                  </a:lnTo>
                  <a:lnTo>
                    <a:pt x="265" y="152"/>
                  </a:lnTo>
                  <a:lnTo>
                    <a:pt x="313" y="295"/>
                  </a:lnTo>
                  <a:lnTo>
                    <a:pt x="313" y="371"/>
                  </a:lnTo>
                  <a:lnTo>
                    <a:pt x="58" y="370"/>
                  </a:lnTo>
                  <a:lnTo>
                    <a:pt x="56" y="291"/>
                  </a:lnTo>
                  <a:lnTo>
                    <a:pt x="0" y="20"/>
                  </a:lnTo>
                  <a:lnTo>
                    <a:pt x="216" y="0"/>
                  </a:lnTo>
                  <a:lnTo>
                    <a:pt x="220" y="10"/>
                  </a:lnTo>
                  <a:close/>
                </a:path>
              </a:pathLst>
            </a:custGeom>
            <a:solidFill>
              <a:srgbClr val="E5A53D"/>
            </a:solidFill>
            <a:ln w="9525">
              <a:noFill/>
              <a:round/>
              <a:headEnd/>
              <a:tailEnd/>
            </a:ln>
          </p:spPr>
          <p:txBody>
            <a:bodyPr/>
            <a:lstStyle/>
            <a:p>
              <a:pPr>
                <a:defRPr/>
              </a:pPr>
              <a:endParaRPr lang="en-US" dirty="0"/>
            </a:p>
          </p:txBody>
        </p:sp>
        <p:sp>
          <p:nvSpPr>
            <p:cNvPr id="39" name="Freeform 447"/>
            <p:cNvSpPr>
              <a:spLocks/>
            </p:cNvSpPr>
            <p:nvPr userDrawn="1"/>
          </p:nvSpPr>
          <p:spPr bwMode="auto">
            <a:xfrm>
              <a:off x="12904432" y="3697470"/>
              <a:ext cx="123804" cy="145716"/>
            </a:xfrm>
            <a:custGeom>
              <a:avLst/>
              <a:gdLst/>
              <a:ahLst/>
              <a:cxnLst>
                <a:cxn ang="0">
                  <a:pos x="220" y="10"/>
                </a:cxn>
                <a:cxn ang="0">
                  <a:pos x="220" y="10"/>
                </a:cxn>
                <a:cxn ang="0">
                  <a:pos x="223" y="21"/>
                </a:cxn>
                <a:cxn ang="0">
                  <a:pos x="233" y="53"/>
                </a:cxn>
                <a:cxn ang="0">
                  <a:pos x="265" y="152"/>
                </a:cxn>
                <a:cxn ang="0">
                  <a:pos x="313" y="295"/>
                </a:cxn>
                <a:cxn ang="0">
                  <a:pos x="313" y="371"/>
                </a:cxn>
                <a:cxn ang="0">
                  <a:pos x="58" y="370"/>
                </a:cxn>
                <a:cxn ang="0">
                  <a:pos x="56" y="291"/>
                </a:cxn>
                <a:cxn ang="0">
                  <a:pos x="0" y="20"/>
                </a:cxn>
                <a:cxn ang="0">
                  <a:pos x="216" y="0"/>
                </a:cxn>
                <a:cxn ang="0">
                  <a:pos x="220" y="10"/>
                </a:cxn>
              </a:cxnLst>
              <a:rect l="0" t="0" r="r" b="b"/>
              <a:pathLst>
                <a:path w="313" h="371">
                  <a:moveTo>
                    <a:pt x="220" y="10"/>
                  </a:moveTo>
                  <a:lnTo>
                    <a:pt x="220" y="10"/>
                  </a:lnTo>
                  <a:lnTo>
                    <a:pt x="223" y="21"/>
                  </a:lnTo>
                  <a:lnTo>
                    <a:pt x="233" y="53"/>
                  </a:lnTo>
                  <a:lnTo>
                    <a:pt x="265" y="152"/>
                  </a:lnTo>
                  <a:lnTo>
                    <a:pt x="313" y="295"/>
                  </a:lnTo>
                  <a:lnTo>
                    <a:pt x="313" y="371"/>
                  </a:lnTo>
                  <a:lnTo>
                    <a:pt x="58" y="370"/>
                  </a:lnTo>
                  <a:lnTo>
                    <a:pt x="56" y="291"/>
                  </a:lnTo>
                  <a:lnTo>
                    <a:pt x="0" y="20"/>
                  </a:lnTo>
                  <a:lnTo>
                    <a:pt x="216" y="0"/>
                  </a:lnTo>
                  <a:lnTo>
                    <a:pt x="220" y="10"/>
                  </a:lnTo>
                </a:path>
              </a:pathLst>
            </a:custGeom>
            <a:noFill/>
            <a:ln w="9525">
              <a:noFill/>
              <a:round/>
              <a:headEnd/>
              <a:tailEnd/>
            </a:ln>
          </p:spPr>
          <p:txBody>
            <a:bodyPr/>
            <a:lstStyle/>
            <a:p>
              <a:pPr>
                <a:defRPr/>
              </a:pPr>
              <a:endParaRPr lang="en-US" dirty="0"/>
            </a:p>
          </p:txBody>
        </p:sp>
        <p:sp>
          <p:nvSpPr>
            <p:cNvPr id="40" name="Freeform 448"/>
            <p:cNvSpPr>
              <a:spLocks/>
            </p:cNvSpPr>
            <p:nvPr userDrawn="1"/>
          </p:nvSpPr>
          <p:spPr bwMode="auto">
            <a:xfrm>
              <a:off x="12924805" y="3813415"/>
              <a:ext cx="103430" cy="29770"/>
            </a:xfrm>
            <a:custGeom>
              <a:avLst/>
              <a:gdLst/>
              <a:ahLst/>
              <a:cxnLst>
                <a:cxn ang="0">
                  <a:pos x="259" y="2"/>
                </a:cxn>
                <a:cxn ang="0">
                  <a:pos x="0" y="0"/>
                </a:cxn>
                <a:cxn ang="0">
                  <a:pos x="4" y="78"/>
                </a:cxn>
                <a:cxn ang="0">
                  <a:pos x="259" y="78"/>
                </a:cxn>
                <a:cxn ang="0">
                  <a:pos x="259" y="2"/>
                </a:cxn>
              </a:cxnLst>
              <a:rect l="0" t="0" r="r" b="b"/>
              <a:pathLst>
                <a:path w="259" h="78">
                  <a:moveTo>
                    <a:pt x="259" y="2"/>
                  </a:moveTo>
                  <a:lnTo>
                    <a:pt x="0" y="0"/>
                  </a:lnTo>
                  <a:lnTo>
                    <a:pt x="4" y="78"/>
                  </a:lnTo>
                  <a:lnTo>
                    <a:pt x="259" y="78"/>
                  </a:lnTo>
                  <a:lnTo>
                    <a:pt x="259" y="2"/>
                  </a:lnTo>
                  <a:close/>
                </a:path>
              </a:pathLst>
            </a:custGeom>
            <a:solidFill>
              <a:srgbClr val="BB7E2B"/>
            </a:solidFill>
            <a:ln w="9525">
              <a:noFill/>
              <a:round/>
              <a:headEnd/>
              <a:tailEnd/>
            </a:ln>
          </p:spPr>
          <p:txBody>
            <a:bodyPr/>
            <a:lstStyle/>
            <a:p>
              <a:pPr>
                <a:defRPr/>
              </a:pPr>
              <a:endParaRPr lang="en-US" dirty="0"/>
            </a:p>
          </p:txBody>
        </p:sp>
        <p:sp>
          <p:nvSpPr>
            <p:cNvPr id="41" name="Freeform 449"/>
            <p:cNvSpPr>
              <a:spLocks/>
            </p:cNvSpPr>
            <p:nvPr userDrawn="1"/>
          </p:nvSpPr>
          <p:spPr bwMode="auto">
            <a:xfrm>
              <a:off x="12902865" y="3703737"/>
              <a:ext cx="28208" cy="139448"/>
            </a:xfrm>
            <a:custGeom>
              <a:avLst/>
              <a:gdLst/>
              <a:ahLst/>
              <a:cxnLst>
                <a:cxn ang="0">
                  <a:pos x="62" y="353"/>
                </a:cxn>
                <a:cxn ang="0">
                  <a:pos x="0" y="70"/>
                </a:cxn>
                <a:cxn ang="0">
                  <a:pos x="4" y="0"/>
                </a:cxn>
                <a:cxn ang="0">
                  <a:pos x="73" y="275"/>
                </a:cxn>
                <a:cxn ang="0">
                  <a:pos x="62" y="353"/>
                </a:cxn>
              </a:cxnLst>
              <a:rect l="0" t="0" r="r" b="b"/>
              <a:pathLst>
                <a:path w="73" h="353">
                  <a:moveTo>
                    <a:pt x="62" y="353"/>
                  </a:moveTo>
                  <a:lnTo>
                    <a:pt x="0" y="70"/>
                  </a:lnTo>
                  <a:lnTo>
                    <a:pt x="4" y="0"/>
                  </a:lnTo>
                  <a:lnTo>
                    <a:pt x="73" y="275"/>
                  </a:lnTo>
                  <a:lnTo>
                    <a:pt x="62" y="353"/>
                  </a:lnTo>
                  <a:close/>
                </a:path>
              </a:pathLst>
            </a:custGeom>
            <a:solidFill>
              <a:srgbClr val="BB7E2B"/>
            </a:solidFill>
            <a:ln w="9525">
              <a:noFill/>
              <a:round/>
              <a:headEnd/>
              <a:tailEnd/>
            </a:ln>
          </p:spPr>
          <p:txBody>
            <a:bodyPr/>
            <a:lstStyle/>
            <a:p>
              <a:pPr>
                <a:defRPr/>
              </a:pPr>
              <a:endParaRPr lang="en-US" dirty="0"/>
            </a:p>
          </p:txBody>
        </p:sp>
        <p:sp>
          <p:nvSpPr>
            <p:cNvPr id="42" name="Freeform 450"/>
            <p:cNvSpPr>
              <a:spLocks/>
            </p:cNvSpPr>
            <p:nvPr userDrawn="1"/>
          </p:nvSpPr>
          <p:spPr bwMode="auto">
            <a:xfrm>
              <a:off x="12902865" y="3703737"/>
              <a:ext cx="28208" cy="139448"/>
            </a:xfrm>
            <a:custGeom>
              <a:avLst/>
              <a:gdLst/>
              <a:ahLst/>
              <a:cxnLst>
                <a:cxn ang="0">
                  <a:pos x="62" y="353"/>
                </a:cxn>
                <a:cxn ang="0">
                  <a:pos x="0" y="70"/>
                </a:cxn>
                <a:cxn ang="0">
                  <a:pos x="4" y="0"/>
                </a:cxn>
                <a:cxn ang="0">
                  <a:pos x="73" y="275"/>
                </a:cxn>
                <a:cxn ang="0">
                  <a:pos x="62" y="353"/>
                </a:cxn>
              </a:cxnLst>
              <a:rect l="0" t="0" r="r" b="b"/>
              <a:pathLst>
                <a:path w="73" h="353">
                  <a:moveTo>
                    <a:pt x="62" y="353"/>
                  </a:moveTo>
                  <a:lnTo>
                    <a:pt x="0" y="70"/>
                  </a:lnTo>
                  <a:lnTo>
                    <a:pt x="4" y="0"/>
                  </a:lnTo>
                  <a:lnTo>
                    <a:pt x="73" y="275"/>
                  </a:lnTo>
                  <a:lnTo>
                    <a:pt x="62" y="353"/>
                  </a:lnTo>
                </a:path>
              </a:pathLst>
            </a:custGeom>
            <a:noFill/>
            <a:ln w="9525">
              <a:noFill/>
              <a:round/>
              <a:headEnd/>
              <a:tailEnd/>
            </a:ln>
          </p:spPr>
          <p:txBody>
            <a:bodyPr/>
            <a:lstStyle/>
            <a:p>
              <a:pPr>
                <a:defRPr/>
              </a:pPr>
              <a:endParaRPr lang="en-US" dirty="0"/>
            </a:p>
          </p:txBody>
        </p:sp>
        <p:sp>
          <p:nvSpPr>
            <p:cNvPr id="43" name="Freeform 451"/>
            <p:cNvSpPr>
              <a:spLocks noEditPoints="1"/>
            </p:cNvSpPr>
            <p:nvPr userDrawn="1"/>
          </p:nvSpPr>
          <p:spPr bwMode="auto">
            <a:xfrm>
              <a:off x="12921671" y="3758577"/>
              <a:ext cx="101863" cy="42304"/>
            </a:xfrm>
            <a:custGeom>
              <a:avLst/>
              <a:gdLst/>
              <a:ahLst/>
              <a:cxnLst>
                <a:cxn ang="0">
                  <a:pos x="255" y="102"/>
                </a:cxn>
                <a:cxn ang="0">
                  <a:pos x="255" y="102"/>
                </a:cxn>
                <a:cxn ang="0">
                  <a:pos x="255" y="102"/>
                </a:cxn>
                <a:cxn ang="0">
                  <a:pos x="255" y="102"/>
                </a:cxn>
                <a:cxn ang="0">
                  <a:pos x="255" y="102"/>
                </a:cxn>
                <a:cxn ang="0">
                  <a:pos x="255" y="102"/>
                </a:cxn>
                <a:cxn ang="0">
                  <a:pos x="255" y="102"/>
                </a:cxn>
                <a:cxn ang="0">
                  <a:pos x="222" y="0"/>
                </a:cxn>
                <a:cxn ang="0">
                  <a:pos x="0" y="34"/>
                </a:cxn>
                <a:cxn ang="0">
                  <a:pos x="16" y="102"/>
                </a:cxn>
                <a:cxn ang="0">
                  <a:pos x="16" y="102"/>
                </a:cxn>
                <a:cxn ang="0">
                  <a:pos x="193" y="100"/>
                </a:cxn>
                <a:cxn ang="0">
                  <a:pos x="193" y="100"/>
                </a:cxn>
                <a:cxn ang="0">
                  <a:pos x="255" y="102"/>
                </a:cxn>
                <a:cxn ang="0">
                  <a:pos x="255" y="102"/>
                </a:cxn>
                <a:cxn ang="0">
                  <a:pos x="237" y="49"/>
                </a:cxn>
                <a:cxn ang="0">
                  <a:pos x="222" y="0"/>
                </a:cxn>
              </a:cxnLst>
              <a:rect l="0" t="0" r="r" b="b"/>
              <a:pathLst>
                <a:path w="255" h="102">
                  <a:moveTo>
                    <a:pt x="255" y="102"/>
                  </a:moveTo>
                  <a:lnTo>
                    <a:pt x="255" y="102"/>
                  </a:lnTo>
                  <a:lnTo>
                    <a:pt x="255" y="102"/>
                  </a:lnTo>
                  <a:lnTo>
                    <a:pt x="255" y="102"/>
                  </a:lnTo>
                  <a:lnTo>
                    <a:pt x="255" y="102"/>
                  </a:lnTo>
                  <a:lnTo>
                    <a:pt x="255" y="102"/>
                  </a:lnTo>
                  <a:lnTo>
                    <a:pt x="255" y="102"/>
                  </a:lnTo>
                  <a:close/>
                  <a:moveTo>
                    <a:pt x="222" y="0"/>
                  </a:moveTo>
                  <a:lnTo>
                    <a:pt x="0" y="34"/>
                  </a:lnTo>
                  <a:lnTo>
                    <a:pt x="16" y="102"/>
                  </a:lnTo>
                  <a:lnTo>
                    <a:pt x="16" y="102"/>
                  </a:lnTo>
                  <a:lnTo>
                    <a:pt x="193" y="100"/>
                  </a:lnTo>
                  <a:lnTo>
                    <a:pt x="193" y="100"/>
                  </a:lnTo>
                  <a:lnTo>
                    <a:pt x="255" y="102"/>
                  </a:lnTo>
                  <a:lnTo>
                    <a:pt x="255" y="102"/>
                  </a:lnTo>
                  <a:lnTo>
                    <a:pt x="237" y="49"/>
                  </a:lnTo>
                  <a:lnTo>
                    <a:pt x="222" y="0"/>
                  </a:lnTo>
                  <a:close/>
                </a:path>
              </a:pathLst>
            </a:custGeom>
            <a:solidFill>
              <a:srgbClr val="7E5A24"/>
            </a:solidFill>
            <a:ln w="9525">
              <a:noFill/>
              <a:round/>
              <a:headEnd/>
              <a:tailEnd/>
            </a:ln>
          </p:spPr>
          <p:txBody>
            <a:bodyPr/>
            <a:lstStyle/>
            <a:p>
              <a:pPr>
                <a:defRPr/>
              </a:pPr>
              <a:endParaRPr lang="en-US" dirty="0"/>
            </a:p>
          </p:txBody>
        </p:sp>
        <p:sp>
          <p:nvSpPr>
            <p:cNvPr id="44" name="Freeform 452"/>
            <p:cNvSpPr>
              <a:spLocks/>
            </p:cNvSpPr>
            <p:nvPr userDrawn="1"/>
          </p:nvSpPr>
          <p:spPr bwMode="auto">
            <a:xfrm>
              <a:off x="13023533" y="3800881"/>
              <a:ext cx="1568" cy="1567"/>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9525">
              <a:noFill/>
              <a:round/>
              <a:headEnd/>
              <a:tailEnd/>
            </a:ln>
          </p:spPr>
          <p:txBody>
            <a:bodyPr/>
            <a:lstStyle/>
            <a:p>
              <a:pPr>
                <a:defRPr/>
              </a:pPr>
              <a:endParaRPr lang="en-US" dirty="0"/>
            </a:p>
          </p:txBody>
        </p:sp>
        <p:sp>
          <p:nvSpPr>
            <p:cNvPr id="45" name="Freeform 453"/>
            <p:cNvSpPr>
              <a:spLocks/>
            </p:cNvSpPr>
            <p:nvPr userDrawn="1"/>
          </p:nvSpPr>
          <p:spPr bwMode="auto">
            <a:xfrm>
              <a:off x="12921671" y="3758577"/>
              <a:ext cx="101863" cy="42304"/>
            </a:xfrm>
            <a:custGeom>
              <a:avLst/>
              <a:gdLst/>
              <a:ahLst/>
              <a:cxnLst>
                <a:cxn ang="0">
                  <a:pos x="222" y="0"/>
                </a:cxn>
                <a:cxn ang="0">
                  <a:pos x="0" y="34"/>
                </a:cxn>
                <a:cxn ang="0">
                  <a:pos x="16" y="102"/>
                </a:cxn>
                <a:cxn ang="0">
                  <a:pos x="16" y="102"/>
                </a:cxn>
                <a:cxn ang="0">
                  <a:pos x="193" y="100"/>
                </a:cxn>
                <a:cxn ang="0">
                  <a:pos x="193" y="100"/>
                </a:cxn>
                <a:cxn ang="0">
                  <a:pos x="255" y="102"/>
                </a:cxn>
                <a:cxn ang="0">
                  <a:pos x="255" y="102"/>
                </a:cxn>
                <a:cxn ang="0">
                  <a:pos x="237" y="49"/>
                </a:cxn>
                <a:cxn ang="0">
                  <a:pos x="222" y="0"/>
                </a:cxn>
              </a:cxnLst>
              <a:rect l="0" t="0" r="r" b="b"/>
              <a:pathLst>
                <a:path w="255" h="102">
                  <a:moveTo>
                    <a:pt x="222" y="0"/>
                  </a:moveTo>
                  <a:lnTo>
                    <a:pt x="0" y="34"/>
                  </a:lnTo>
                  <a:lnTo>
                    <a:pt x="16" y="102"/>
                  </a:lnTo>
                  <a:lnTo>
                    <a:pt x="16" y="102"/>
                  </a:lnTo>
                  <a:lnTo>
                    <a:pt x="193" y="100"/>
                  </a:lnTo>
                  <a:lnTo>
                    <a:pt x="193" y="100"/>
                  </a:lnTo>
                  <a:lnTo>
                    <a:pt x="255" y="102"/>
                  </a:lnTo>
                  <a:lnTo>
                    <a:pt x="255" y="102"/>
                  </a:lnTo>
                  <a:lnTo>
                    <a:pt x="237" y="49"/>
                  </a:lnTo>
                  <a:lnTo>
                    <a:pt x="222" y="0"/>
                  </a:lnTo>
                </a:path>
              </a:pathLst>
            </a:custGeom>
            <a:noFill/>
            <a:ln w="9525">
              <a:noFill/>
              <a:round/>
              <a:headEnd/>
              <a:tailEnd/>
            </a:ln>
          </p:spPr>
          <p:txBody>
            <a:bodyPr/>
            <a:lstStyle/>
            <a:p>
              <a:pPr>
                <a:defRPr/>
              </a:pPr>
              <a:endParaRPr lang="en-US" dirty="0"/>
            </a:p>
          </p:txBody>
        </p:sp>
        <p:sp>
          <p:nvSpPr>
            <p:cNvPr id="46" name="Freeform 454"/>
            <p:cNvSpPr>
              <a:spLocks/>
            </p:cNvSpPr>
            <p:nvPr userDrawn="1"/>
          </p:nvSpPr>
          <p:spPr bwMode="auto">
            <a:xfrm>
              <a:off x="11559837" y="4073509"/>
              <a:ext cx="181787" cy="36038"/>
            </a:xfrm>
            <a:custGeom>
              <a:avLst/>
              <a:gdLst/>
              <a:ahLst/>
              <a:cxnLst>
                <a:cxn ang="0">
                  <a:pos x="27" y="0"/>
                </a:cxn>
                <a:cxn ang="0">
                  <a:pos x="0" y="93"/>
                </a:cxn>
                <a:cxn ang="0">
                  <a:pos x="0" y="93"/>
                </a:cxn>
                <a:cxn ang="0">
                  <a:pos x="0" y="93"/>
                </a:cxn>
                <a:cxn ang="0">
                  <a:pos x="7" y="92"/>
                </a:cxn>
                <a:cxn ang="0">
                  <a:pos x="23" y="89"/>
                </a:cxn>
                <a:cxn ang="0">
                  <a:pos x="75" y="85"/>
                </a:cxn>
                <a:cxn ang="0">
                  <a:pos x="148" y="80"/>
                </a:cxn>
                <a:cxn ang="0">
                  <a:pos x="232" y="75"/>
                </a:cxn>
                <a:cxn ang="0">
                  <a:pos x="387" y="67"/>
                </a:cxn>
                <a:cxn ang="0">
                  <a:pos x="458" y="63"/>
                </a:cxn>
                <a:cxn ang="0">
                  <a:pos x="27" y="0"/>
                </a:cxn>
              </a:cxnLst>
              <a:rect l="0" t="0" r="r" b="b"/>
              <a:pathLst>
                <a:path w="458" h="93">
                  <a:moveTo>
                    <a:pt x="27" y="0"/>
                  </a:moveTo>
                  <a:lnTo>
                    <a:pt x="0" y="93"/>
                  </a:lnTo>
                  <a:lnTo>
                    <a:pt x="0" y="93"/>
                  </a:lnTo>
                  <a:lnTo>
                    <a:pt x="0" y="93"/>
                  </a:lnTo>
                  <a:lnTo>
                    <a:pt x="7" y="92"/>
                  </a:lnTo>
                  <a:lnTo>
                    <a:pt x="23" y="89"/>
                  </a:lnTo>
                  <a:lnTo>
                    <a:pt x="75" y="85"/>
                  </a:lnTo>
                  <a:lnTo>
                    <a:pt x="148" y="80"/>
                  </a:lnTo>
                  <a:lnTo>
                    <a:pt x="232" y="75"/>
                  </a:lnTo>
                  <a:lnTo>
                    <a:pt x="387" y="67"/>
                  </a:lnTo>
                  <a:lnTo>
                    <a:pt x="458" y="63"/>
                  </a:lnTo>
                  <a:lnTo>
                    <a:pt x="27" y="0"/>
                  </a:lnTo>
                  <a:close/>
                </a:path>
              </a:pathLst>
            </a:custGeom>
            <a:solidFill>
              <a:srgbClr val="878382"/>
            </a:solidFill>
            <a:ln w="9525">
              <a:noFill/>
              <a:round/>
              <a:headEnd/>
              <a:tailEnd/>
            </a:ln>
          </p:spPr>
          <p:txBody>
            <a:bodyPr/>
            <a:lstStyle/>
            <a:p>
              <a:pPr>
                <a:defRPr/>
              </a:pPr>
              <a:endParaRPr lang="en-US" dirty="0"/>
            </a:p>
          </p:txBody>
        </p:sp>
        <p:sp>
          <p:nvSpPr>
            <p:cNvPr id="47" name="Freeform 455"/>
            <p:cNvSpPr>
              <a:spLocks/>
            </p:cNvSpPr>
            <p:nvPr userDrawn="1"/>
          </p:nvSpPr>
          <p:spPr bwMode="auto">
            <a:xfrm>
              <a:off x="11559837" y="4073509"/>
              <a:ext cx="181787" cy="36038"/>
            </a:xfrm>
            <a:custGeom>
              <a:avLst/>
              <a:gdLst/>
              <a:ahLst/>
              <a:cxnLst>
                <a:cxn ang="0">
                  <a:pos x="27" y="0"/>
                </a:cxn>
                <a:cxn ang="0">
                  <a:pos x="0" y="93"/>
                </a:cxn>
                <a:cxn ang="0">
                  <a:pos x="0" y="93"/>
                </a:cxn>
                <a:cxn ang="0">
                  <a:pos x="0" y="93"/>
                </a:cxn>
                <a:cxn ang="0">
                  <a:pos x="7" y="92"/>
                </a:cxn>
                <a:cxn ang="0">
                  <a:pos x="23" y="89"/>
                </a:cxn>
                <a:cxn ang="0">
                  <a:pos x="75" y="85"/>
                </a:cxn>
                <a:cxn ang="0">
                  <a:pos x="148" y="80"/>
                </a:cxn>
                <a:cxn ang="0">
                  <a:pos x="232" y="75"/>
                </a:cxn>
                <a:cxn ang="0">
                  <a:pos x="387" y="67"/>
                </a:cxn>
                <a:cxn ang="0">
                  <a:pos x="458" y="63"/>
                </a:cxn>
                <a:cxn ang="0">
                  <a:pos x="27" y="0"/>
                </a:cxn>
              </a:cxnLst>
              <a:rect l="0" t="0" r="r" b="b"/>
              <a:pathLst>
                <a:path w="458" h="93">
                  <a:moveTo>
                    <a:pt x="27" y="0"/>
                  </a:moveTo>
                  <a:lnTo>
                    <a:pt x="0" y="93"/>
                  </a:lnTo>
                  <a:lnTo>
                    <a:pt x="0" y="93"/>
                  </a:lnTo>
                  <a:lnTo>
                    <a:pt x="0" y="93"/>
                  </a:lnTo>
                  <a:lnTo>
                    <a:pt x="7" y="92"/>
                  </a:lnTo>
                  <a:lnTo>
                    <a:pt x="23" y="89"/>
                  </a:lnTo>
                  <a:lnTo>
                    <a:pt x="75" y="85"/>
                  </a:lnTo>
                  <a:lnTo>
                    <a:pt x="148" y="80"/>
                  </a:lnTo>
                  <a:lnTo>
                    <a:pt x="232" y="75"/>
                  </a:lnTo>
                  <a:lnTo>
                    <a:pt x="387" y="67"/>
                  </a:lnTo>
                  <a:lnTo>
                    <a:pt x="458" y="63"/>
                  </a:lnTo>
                  <a:lnTo>
                    <a:pt x="27" y="0"/>
                  </a:lnTo>
                </a:path>
              </a:pathLst>
            </a:custGeom>
            <a:noFill/>
            <a:ln w="9525">
              <a:noFill/>
              <a:round/>
              <a:headEnd/>
              <a:tailEnd/>
            </a:ln>
          </p:spPr>
          <p:txBody>
            <a:bodyPr/>
            <a:lstStyle/>
            <a:p>
              <a:pPr>
                <a:defRPr/>
              </a:pPr>
              <a:endParaRPr lang="en-US" dirty="0"/>
            </a:p>
          </p:txBody>
        </p:sp>
        <p:sp>
          <p:nvSpPr>
            <p:cNvPr id="48" name="Freeform 456"/>
            <p:cNvSpPr>
              <a:spLocks/>
            </p:cNvSpPr>
            <p:nvPr userDrawn="1"/>
          </p:nvSpPr>
          <p:spPr bwMode="auto">
            <a:xfrm>
              <a:off x="11312230" y="4086044"/>
              <a:ext cx="126938" cy="21936"/>
            </a:xfrm>
            <a:custGeom>
              <a:avLst/>
              <a:gdLst/>
              <a:ahLst/>
              <a:cxnLst>
                <a:cxn ang="0">
                  <a:pos x="46" y="0"/>
                </a:cxn>
                <a:cxn ang="0">
                  <a:pos x="31" y="14"/>
                </a:cxn>
                <a:cxn ang="0">
                  <a:pos x="0" y="56"/>
                </a:cxn>
                <a:cxn ang="0">
                  <a:pos x="319" y="53"/>
                </a:cxn>
                <a:cxn ang="0">
                  <a:pos x="46" y="0"/>
                </a:cxn>
              </a:cxnLst>
              <a:rect l="0" t="0" r="r" b="b"/>
              <a:pathLst>
                <a:path w="319" h="56">
                  <a:moveTo>
                    <a:pt x="46" y="0"/>
                  </a:moveTo>
                  <a:lnTo>
                    <a:pt x="31" y="14"/>
                  </a:lnTo>
                  <a:lnTo>
                    <a:pt x="0" y="56"/>
                  </a:lnTo>
                  <a:lnTo>
                    <a:pt x="319" y="53"/>
                  </a:lnTo>
                  <a:lnTo>
                    <a:pt x="46" y="0"/>
                  </a:lnTo>
                  <a:close/>
                </a:path>
              </a:pathLst>
            </a:custGeom>
            <a:solidFill>
              <a:srgbClr val="878382"/>
            </a:solidFill>
            <a:ln w="9525">
              <a:noFill/>
              <a:round/>
              <a:headEnd/>
              <a:tailEnd/>
            </a:ln>
          </p:spPr>
          <p:txBody>
            <a:bodyPr/>
            <a:lstStyle/>
            <a:p>
              <a:pPr>
                <a:defRPr/>
              </a:pPr>
              <a:endParaRPr lang="en-US" dirty="0"/>
            </a:p>
          </p:txBody>
        </p:sp>
        <p:sp>
          <p:nvSpPr>
            <p:cNvPr id="49" name="Freeform 457"/>
            <p:cNvSpPr>
              <a:spLocks/>
            </p:cNvSpPr>
            <p:nvPr userDrawn="1"/>
          </p:nvSpPr>
          <p:spPr bwMode="auto">
            <a:xfrm>
              <a:off x="11312230" y="4086044"/>
              <a:ext cx="126938" cy="21936"/>
            </a:xfrm>
            <a:custGeom>
              <a:avLst/>
              <a:gdLst/>
              <a:ahLst/>
              <a:cxnLst>
                <a:cxn ang="0">
                  <a:pos x="46" y="0"/>
                </a:cxn>
                <a:cxn ang="0">
                  <a:pos x="31" y="14"/>
                </a:cxn>
                <a:cxn ang="0">
                  <a:pos x="0" y="56"/>
                </a:cxn>
                <a:cxn ang="0">
                  <a:pos x="319" y="53"/>
                </a:cxn>
                <a:cxn ang="0">
                  <a:pos x="46" y="0"/>
                </a:cxn>
              </a:cxnLst>
              <a:rect l="0" t="0" r="r" b="b"/>
              <a:pathLst>
                <a:path w="319" h="56">
                  <a:moveTo>
                    <a:pt x="46" y="0"/>
                  </a:moveTo>
                  <a:lnTo>
                    <a:pt x="31" y="14"/>
                  </a:lnTo>
                  <a:lnTo>
                    <a:pt x="0" y="56"/>
                  </a:lnTo>
                  <a:lnTo>
                    <a:pt x="319" y="53"/>
                  </a:lnTo>
                  <a:lnTo>
                    <a:pt x="46" y="0"/>
                  </a:lnTo>
                </a:path>
              </a:pathLst>
            </a:custGeom>
            <a:noFill/>
            <a:ln w="9525">
              <a:noFill/>
              <a:round/>
              <a:headEnd/>
              <a:tailEnd/>
            </a:ln>
          </p:spPr>
          <p:txBody>
            <a:bodyPr/>
            <a:lstStyle/>
            <a:p>
              <a:pPr>
                <a:defRPr/>
              </a:pPr>
              <a:endParaRPr lang="en-US" dirty="0"/>
            </a:p>
          </p:txBody>
        </p:sp>
        <p:sp>
          <p:nvSpPr>
            <p:cNvPr id="50" name="Freeform 458"/>
            <p:cNvSpPr>
              <a:spLocks/>
            </p:cNvSpPr>
            <p:nvPr userDrawn="1"/>
          </p:nvSpPr>
          <p:spPr bwMode="auto">
            <a:xfrm>
              <a:off x="11285590" y="3739775"/>
              <a:ext cx="283650" cy="372905"/>
            </a:xfrm>
            <a:custGeom>
              <a:avLst/>
              <a:gdLst/>
              <a:ahLst/>
              <a:cxnLst>
                <a:cxn ang="0">
                  <a:pos x="0" y="939"/>
                </a:cxn>
                <a:cxn ang="0">
                  <a:pos x="56" y="944"/>
                </a:cxn>
                <a:cxn ang="0">
                  <a:pos x="111" y="869"/>
                </a:cxn>
                <a:cxn ang="0">
                  <a:pos x="269" y="64"/>
                </a:cxn>
                <a:cxn ang="0">
                  <a:pos x="335" y="65"/>
                </a:cxn>
                <a:cxn ang="0">
                  <a:pos x="627" y="934"/>
                </a:cxn>
                <a:cxn ang="0">
                  <a:pos x="689" y="934"/>
                </a:cxn>
                <a:cxn ang="0">
                  <a:pos x="714" y="837"/>
                </a:cxn>
                <a:cxn ang="0">
                  <a:pos x="419" y="0"/>
                </a:cxn>
                <a:cxn ang="0">
                  <a:pos x="191" y="4"/>
                </a:cxn>
                <a:cxn ang="0">
                  <a:pos x="0" y="939"/>
                </a:cxn>
              </a:cxnLst>
              <a:rect l="0" t="0" r="r" b="b"/>
              <a:pathLst>
                <a:path w="714" h="944">
                  <a:moveTo>
                    <a:pt x="0" y="939"/>
                  </a:moveTo>
                  <a:lnTo>
                    <a:pt x="56" y="944"/>
                  </a:lnTo>
                  <a:lnTo>
                    <a:pt x="111" y="869"/>
                  </a:lnTo>
                  <a:lnTo>
                    <a:pt x="269" y="64"/>
                  </a:lnTo>
                  <a:lnTo>
                    <a:pt x="335" y="65"/>
                  </a:lnTo>
                  <a:lnTo>
                    <a:pt x="627" y="934"/>
                  </a:lnTo>
                  <a:lnTo>
                    <a:pt x="689" y="934"/>
                  </a:lnTo>
                  <a:lnTo>
                    <a:pt x="714" y="837"/>
                  </a:lnTo>
                  <a:lnTo>
                    <a:pt x="419" y="0"/>
                  </a:lnTo>
                  <a:lnTo>
                    <a:pt x="191" y="4"/>
                  </a:lnTo>
                  <a:lnTo>
                    <a:pt x="0" y="939"/>
                  </a:lnTo>
                  <a:close/>
                </a:path>
              </a:pathLst>
            </a:custGeom>
            <a:solidFill>
              <a:srgbClr val="E5A53D"/>
            </a:solidFill>
            <a:ln w="9525">
              <a:noFill/>
              <a:round/>
              <a:headEnd/>
              <a:tailEnd/>
            </a:ln>
          </p:spPr>
          <p:txBody>
            <a:bodyPr/>
            <a:lstStyle/>
            <a:p>
              <a:pPr>
                <a:defRPr/>
              </a:pPr>
              <a:endParaRPr lang="en-US" dirty="0"/>
            </a:p>
          </p:txBody>
        </p:sp>
        <p:sp>
          <p:nvSpPr>
            <p:cNvPr id="51" name="Freeform 459"/>
            <p:cNvSpPr>
              <a:spLocks/>
            </p:cNvSpPr>
            <p:nvPr userDrawn="1"/>
          </p:nvSpPr>
          <p:spPr bwMode="auto">
            <a:xfrm>
              <a:off x="11285590" y="3739775"/>
              <a:ext cx="283650" cy="372905"/>
            </a:xfrm>
            <a:custGeom>
              <a:avLst/>
              <a:gdLst/>
              <a:ahLst/>
              <a:cxnLst>
                <a:cxn ang="0">
                  <a:pos x="0" y="939"/>
                </a:cxn>
                <a:cxn ang="0">
                  <a:pos x="56" y="944"/>
                </a:cxn>
                <a:cxn ang="0">
                  <a:pos x="111" y="869"/>
                </a:cxn>
                <a:cxn ang="0">
                  <a:pos x="269" y="64"/>
                </a:cxn>
                <a:cxn ang="0">
                  <a:pos x="335" y="65"/>
                </a:cxn>
                <a:cxn ang="0">
                  <a:pos x="627" y="934"/>
                </a:cxn>
                <a:cxn ang="0">
                  <a:pos x="689" y="934"/>
                </a:cxn>
                <a:cxn ang="0">
                  <a:pos x="714" y="837"/>
                </a:cxn>
                <a:cxn ang="0">
                  <a:pos x="419" y="0"/>
                </a:cxn>
                <a:cxn ang="0">
                  <a:pos x="191" y="4"/>
                </a:cxn>
                <a:cxn ang="0">
                  <a:pos x="0" y="939"/>
                </a:cxn>
              </a:cxnLst>
              <a:rect l="0" t="0" r="r" b="b"/>
              <a:pathLst>
                <a:path w="714" h="944">
                  <a:moveTo>
                    <a:pt x="0" y="939"/>
                  </a:moveTo>
                  <a:lnTo>
                    <a:pt x="56" y="944"/>
                  </a:lnTo>
                  <a:lnTo>
                    <a:pt x="111" y="869"/>
                  </a:lnTo>
                  <a:lnTo>
                    <a:pt x="269" y="64"/>
                  </a:lnTo>
                  <a:lnTo>
                    <a:pt x="335" y="65"/>
                  </a:lnTo>
                  <a:lnTo>
                    <a:pt x="627" y="934"/>
                  </a:lnTo>
                  <a:lnTo>
                    <a:pt x="689" y="934"/>
                  </a:lnTo>
                  <a:lnTo>
                    <a:pt x="714" y="837"/>
                  </a:lnTo>
                  <a:lnTo>
                    <a:pt x="419" y="0"/>
                  </a:lnTo>
                  <a:lnTo>
                    <a:pt x="191" y="4"/>
                  </a:lnTo>
                  <a:lnTo>
                    <a:pt x="0" y="939"/>
                  </a:lnTo>
                </a:path>
              </a:pathLst>
            </a:custGeom>
            <a:noFill/>
            <a:ln w="9525">
              <a:noFill/>
              <a:round/>
              <a:headEnd/>
              <a:tailEnd/>
            </a:ln>
          </p:spPr>
          <p:txBody>
            <a:bodyPr/>
            <a:lstStyle/>
            <a:p>
              <a:pPr>
                <a:defRPr/>
              </a:pPr>
              <a:endParaRPr lang="en-US" dirty="0"/>
            </a:p>
          </p:txBody>
        </p:sp>
        <p:sp>
          <p:nvSpPr>
            <p:cNvPr id="52" name="Freeform 460"/>
            <p:cNvSpPr>
              <a:spLocks/>
            </p:cNvSpPr>
            <p:nvPr userDrawn="1"/>
          </p:nvSpPr>
          <p:spPr bwMode="auto">
            <a:xfrm>
              <a:off x="11439168" y="3739775"/>
              <a:ext cx="131639" cy="369772"/>
            </a:xfrm>
            <a:custGeom>
              <a:avLst/>
              <a:gdLst/>
              <a:ahLst/>
              <a:cxnLst>
                <a:cxn ang="0">
                  <a:pos x="0" y="40"/>
                </a:cxn>
                <a:cxn ang="0">
                  <a:pos x="0" y="40"/>
                </a:cxn>
                <a:cxn ang="0">
                  <a:pos x="140" y="454"/>
                </a:cxn>
                <a:cxn ang="0">
                  <a:pos x="243" y="757"/>
                </a:cxn>
                <a:cxn ang="0">
                  <a:pos x="280" y="869"/>
                </a:cxn>
                <a:cxn ang="0">
                  <a:pos x="301" y="933"/>
                </a:cxn>
                <a:cxn ang="0">
                  <a:pos x="328" y="840"/>
                </a:cxn>
                <a:cxn ang="0">
                  <a:pos x="32" y="0"/>
                </a:cxn>
                <a:cxn ang="0">
                  <a:pos x="0" y="40"/>
                </a:cxn>
              </a:cxnLst>
              <a:rect l="0" t="0" r="r" b="b"/>
              <a:pathLst>
                <a:path w="328" h="933">
                  <a:moveTo>
                    <a:pt x="0" y="40"/>
                  </a:moveTo>
                  <a:lnTo>
                    <a:pt x="0" y="40"/>
                  </a:lnTo>
                  <a:lnTo>
                    <a:pt x="140" y="454"/>
                  </a:lnTo>
                  <a:lnTo>
                    <a:pt x="243" y="757"/>
                  </a:lnTo>
                  <a:lnTo>
                    <a:pt x="280" y="869"/>
                  </a:lnTo>
                  <a:lnTo>
                    <a:pt x="301" y="933"/>
                  </a:lnTo>
                  <a:lnTo>
                    <a:pt x="328" y="840"/>
                  </a:lnTo>
                  <a:lnTo>
                    <a:pt x="32" y="0"/>
                  </a:lnTo>
                  <a:lnTo>
                    <a:pt x="0" y="40"/>
                  </a:lnTo>
                  <a:close/>
                </a:path>
              </a:pathLst>
            </a:custGeom>
            <a:solidFill>
              <a:srgbClr val="BB7E2B"/>
            </a:solidFill>
            <a:ln w="9525">
              <a:noFill/>
              <a:round/>
              <a:headEnd/>
              <a:tailEnd/>
            </a:ln>
          </p:spPr>
          <p:txBody>
            <a:bodyPr/>
            <a:lstStyle/>
            <a:p>
              <a:pPr>
                <a:defRPr/>
              </a:pPr>
              <a:endParaRPr lang="en-US" dirty="0"/>
            </a:p>
          </p:txBody>
        </p:sp>
        <p:sp>
          <p:nvSpPr>
            <p:cNvPr id="53" name="Freeform 461"/>
            <p:cNvSpPr>
              <a:spLocks/>
            </p:cNvSpPr>
            <p:nvPr userDrawn="1"/>
          </p:nvSpPr>
          <p:spPr bwMode="auto">
            <a:xfrm>
              <a:off x="11439168" y="3739775"/>
              <a:ext cx="131639" cy="369772"/>
            </a:xfrm>
            <a:custGeom>
              <a:avLst/>
              <a:gdLst/>
              <a:ahLst/>
              <a:cxnLst>
                <a:cxn ang="0">
                  <a:pos x="0" y="40"/>
                </a:cxn>
                <a:cxn ang="0">
                  <a:pos x="0" y="40"/>
                </a:cxn>
                <a:cxn ang="0">
                  <a:pos x="140" y="454"/>
                </a:cxn>
                <a:cxn ang="0">
                  <a:pos x="243" y="757"/>
                </a:cxn>
                <a:cxn ang="0">
                  <a:pos x="280" y="869"/>
                </a:cxn>
                <a:cxn ang="0">
                  <a:pos x="301" y="933"/>
                </a:cxn>
                <a:cxn ang="0">
                  <a:pos x="328" y="840"/>
                </a:cxn>
                <a:cxn ang="0">
                  <a:pos x="32" y="0"/>
                </a:cxn>
                <a:cxn ang="0">
                  <a:pos x="0" y="40"/>
                </a:cxn>
              </a:cxnLst>
              <a:rect l="0" t="0" r="r" b="b"/>
              <a:pathLst>
                <a:path w="328" h="933">
                  <a:moveTo>
                    <a:pt x="0" y="40"/>
                  </a:moveTo>
                  <a:lnTo>
                    <a:pt x="0" y="40"/>
                  </a:lnTo>
                  <a:lnTo>
                    <a:pt x="140" y="454"/>
                  </a:lnTo>
                  <a:lnTo>
                    <a:pt x="243" y="757"/>
                  </a:lnTo>
                  <a:lnTo>
                    <a:pt x="280" y="869"/>
                  </a:lnTo>
                  <a:lnTo>
                    <a:pt x="301" y="933"/>
                  </a:lnTo>
                  <a:lnTo>
                    <a:pt x="328" y="840"/>
                  </a:lnTo>
                  <a:lnTo>
                    <a:pt x="32" y="0"/>
                  </a:lnTo>
                  <a:lnTo>
                    <a:pt x="0" y="40"/>
                  </a:lnTo>
                </a:path>
              </a:pathLst>
            </a:custGeom>
            <a:noFill/>
            <a:ln w="9525">
              <a:noFill/>
              <a:round/>
              <a:headEnd/>
              <a:tailEnd/>
            </a:ln>
          </p:spPr>
          <p:txBody>
            <a:bodyPr/>
            <a:lstStyle/>
            <a:p>
              <a:pPr>
                <a:defRPr/>
              </a:pPr>
              <a:endParaRPr lang="en-US" dirty="0"/>
            </a:p>
          </p:txBody>
        </p:sp>
        <p:sp>
          <p:nvSpPr>
            <p:cNvPr id="54" name="Freeform 462"/>
            <p:cNvSpPr>
              <a:spLocks/>
            </p:cNvSpPr>
            <p:nvPr userDrawn="1"/>
          </p:nvSpPr>
          <p:spPr bwMode="auto">
            <a:xfrm>
              <a:off x="11307529" y="3766410"/>
              <a:ext cx="86192" cy="347836"/>
            </a:xfrm>
            <a:custGeom>
              <a:avLst/>
              <a:gdLst/>
              <a:ahLst/>
              <a:cxnLst>
                <a:cxn ang="0">
                  <a:pos x="58" y="804"/>
                </a:cxn>
                <a:cxn ang="0">
                  <a:pos x="213" y="0"/>
                </a:cxn>
                <a:cxn ang="0">
                  <a:pos x="172" y="0"/>
                </a:cxn>
                <a:cxn ang="0">
                  <a:pos x="172" y="0"/>
                </a:cxn>
                <a:cxn ang="0">
                  <a:pos x="0" y="876"/>
                </a:cxn>
                <a:cxn ang="0">
                  <a:pos x="58" y="804"/>
                </a:cxn>
              </a:cxnLst>
              <a:rect l="0" t="0" r="r" b="b"/>
              <a:pathLst>
                <a:path w="213" h="876">
                  <a:moveTo>
                    <a:pt x="58" y="804"/>
                  </a:moveTo>
                  <a:lnTo>
                    <a:pt x="213" y="0"/>
                  </a:lnTo>
                  <a:lnTo>
                    <a:pt x="172" y="0"/>
                  </a:lnTo>
                  <a:lnTo>
                    <a:pt x="172" y="0"/>
                  </a:lnTo>
                  <a:lnTo>
                    <a:pt x="0" y="876"/>
                  </a:lnTo>
                  <a:lnTo>
                    <a:pt x="58" y="804"/>
                  </a:lnTo>
                  <a:close/>
                </a:path>
              </a:pathLst>
            </a:custGeom>
            <a:solidFill>
              <a:srgbClr val="BB7E2B"/>
            </a:solidFill>
            <a:ln w="9525">
              <a:noFill/>
              <a:round/>
              <a:headEnd/>
              <a:tailEnd/>
            </a:ln>
          </p:spPr>
          <p:txBody>
            <a:bodyPr/>
            <a:lstStyle/>
            <a:p>
              <a:pPr>
                <a:defRPr/>
              </a:pPr>
              <a:endParaRPr lang="en-US" dirty="0"/>
            </a:p>
          </p:txBody>
        </p:sp>
        <p:sp>
          <p:nvSpPr>
            <p:cNvPr id="55" name="Freeform 463"/>
            <p:cNvSpPr>
              <a:spLocks/>
            </p:cNvSpPr>
            <p:nvPr userDrawn="1"/>
          </p:nvSpPr>
          <p:spPr bwMode="auto">
            <a:xfrm>
              <a:off x="11335738" y="3669267"/>
              <a:ext cx="123803" cy="145716"/>
            </a:xfrm>
            <a:custGeom>
              <a:avLst/>
              <a:gdLst/>
              <a:ahLst/>
              <a:cxnLst>
                <a:cxn ang="0">
                  <a:pos x="94" y="10"/>
                </a:cxn>
                <a:cxn ang="0">
                  <a:pos x="94" y="10"/>
                </a:cxn>
                <a:cxn ang="0">
                  <a:pos x="91" y="21"/>
                </a:cxn>
                <a:cxn ang="0">
                  <a:pos x="80" y="53"/>
                </a:cxn>
                <a:cxn ang="0">
                  <a:pos x="48" y="151"/>
                </a:cxn>
                <a:cxn ang="0">
                  <a:pos x="0" y="295"/>
                </a:cxn>
                <a:cxn ang="0">
                  <a:pos x="0" y="372"/>
                </a:cxn>
                <a:cxn ang="0">
                  <a:pos x="256" y="370"/>
                </a:cxn>
                <a:cxn ang="0">
                  <a:pos x="257" y="292"/>
                </a:cxn>
                <a:cxn ang="0">
                  <a:pos x="313" y="20"/>
                </a:cxn>
                <a:cxn ang="0">
                  <a:pos x="97" y="0"/>
                </a:cxn>
                <a:cxn ang="0">
                  <a:pos x="94" y="10"/>
                </a:cxn>
              </a:cxnLst>
              <a:rect l="0" t="0" r="r" b="b"/>
              <a:pathLst>
                <a:path w="313" h="372">
                  <a:moveTo>
                    <a:pt x="94" y="10"/>
                  </a:moveTo>
                  <a:lnTo>
                    <a:pt x="94" y="10"/>
                  </a:lnTo>
                  <a:lnTo>
                    <a:pt x="91" y="21"/>
                  </a:lnTo>
                  <a:lnTo>
                    <a:pt x="80" y="53"/>
                  </a:lnTo>
                  <a:lnTo>
                    <a:pt x="48" y="151"/>
                  </a:lnTo>
                  <a:lnTo>
                    <a:pt x="0" y="295"/>
                  </a:lnTo>
                  <a:lnTo>
                    <a:pt x="0" y="372"/>
                  </a:lnTo>
                  <a:lnTo>
                    <a:pt x="256" y="370"/>
                  </a:lnTo>
                  <a:lnTo>
                    <a:pt x="257" y="292"/>
                  </a:lnTo>
                  <a:lnTo>
                    <a:pt x="313" y="20"/>
                  </a:lnTo>
                  <a:lnTo>
                    <a:pt x="97" y="0"/>
                  </a:lnTo>
                  <a:lnTo>
                    <a:pt x="94" y="10"/>
                  </a:lnTo>
                  <a:close/>
                </a:path>
              </a:pathLst>
            </a:custGeom>
            <a:solidFill>
              <a:srgbClr val="E5A53D"/>
            </a:solidFill>
            <a:ln w="9525">
              <a:noFill/>
              <a:round/>
              <a:headEnd/>
              <a:tailEnd/>
            </a:ln>
          </p:spPr>
          <p:txBody>
            <a:bodyPr/>
            <a:lstStyle/>
            <a:p>
              <a:pPr>
                <a:defRPr/>
              </a:pPr>
              <a:endParaRPr lang="en-US" dirty="0"/>
            </a:p>
          </p:txBody>
        </p:sp>
        <p:sp>
          <p:nvSpPr>
            <p:cNvPr id="56" name="Freeform 464"/>
            <p:cNvSpPr>
              <a:spLocks/>
            </p:cNvSpPr>
            <p:nvPr userDrawn="1"/>
          </p:nvSpPr>
          <p:spPr bwMode="auto">
            <a:xfrm>
              <a:off x="11335738" y="3669267"/>
              <a:ext cx="123803" cy="145716"/>
            </a:xfrm>
            <a:custGeom>
              <a:avLst/>
              <a:gdLst/>
              <a:ahLst/>
              <a:cxnLst>
                <a:cxn ang="0">
                  <a:pos x="94" y="10"/>
                </a:cxn>
                <a:cxn ang="0">
                  <a:pos x="94" y="10"/>
                </a:cxn>
                <a:cxn ang="0">
                  <a:pos x="91" y="21"/>
                </a:cxn>
                <a:cxn ang="0">
                  <a:pos x="80" y="53"/>
                </a:cxn>
                <a:cxn ang="0">
                  <a:pos x="48" y="151"/>
                </a:cxn>
                <a:cxn ang="0">
                  <a:pos x="0" y="295"/>
                </a:cxn>
                <a:cxn ang="0">
                  <a:pos x="0" y="372"/>
                </a:cxn>
                <a:cxn ang="0">
                  <a:pos x="256" y="370"/>
                </a:cxn>
                <a:cxn ang="0">
                  <a:pos x="257" y="292"/>
                </a:cxn>
                <a:cxn ang="0">
                  <a:pos x="313" y="20"/>
                </a:cxn>
                <a:cxn ang="0">
                  <a:pos x="97" y="0"/>
                </a:cxn>
                <a:cxn ang="0">
                  <a:pos x="94" y="10"/>
                </a:cxn>
              </a:cxnLst>
              <a:rect l="0" t="0" r="r" b="b"/>
              <a:pathLst>
                <a:path w="313" h="372">
                  <a:moveTo>
                    <a:pt x="94" y="10"/>
                  </a:moveTo>
                  <a:lnTo>
                    <a:pt x="94" y="10"/>
                  </a:lnTo>
                  <a:lnTo>
                    <a:pt x="91" y="21"/>
                  </a:lnTo>
                  <a:lnTo>
                    <a:pt x="80" y="53"/>
                  </a:lnTo>
                  <a:lnTo>
                    <a:pt x="48" y="151"/>
                  </a:lnTo>
                  <a:lnTo>
                    <a:pt x="0" y="295"/>
                  </a:lnTo>
                  <a:lnTo>
                    <a:pt x="0" y="372"/>
                  </a:lnTo>
                  <a:lnTo>
                    <a:pt x="256" y="370"/>
                  </a:lnTo>
                  <a:lnTo>
                    <a:pt x="257" y="292"/>
                  </a:lnTo>
                  <a:lnTo>
                    <a:pt x="313" y="20"/>
                  </a:lnTo>
                  <a:lnTo>
                    <a:pt x="97" y="0"/>
                  </a:lnTo>
                  <a:lnTo>
                    <a:pt x="94" y="10"/>
                  </a:lnTo>
                </a:path>
              </a:pathLst>
            </a:custGeom>
            <a:noFill/>
            <a:ln w="9525">
              <a:noFill/>
              <a:round/>
              <a:headEnd/>
              <a:tailEnd/>
            </a:ln>
          </p:spPr>
          <p:txBody>
            <a:bodyPr/>
            <a:lstStyle/>
            <a:p>
              <a:pPr>
                <a:defRPr/>
              </a:pPr>
              <a:endParaRPr lang="en-US" dirty="0"/>
            </a:p>
          </p:txBody>
        </p:sp>
        <p:sp>
          <p:nvSpPr>
            <p:cNvPr id="57" name="Freeform 465"/>
            <p:cNvSpPr>
              <a:spLocks/>
            </p:cNvSpPr>
            <p:nvPr userDrawn="1"/>
          </p:nvSpPr>
          <p:spPr bwMode="auto">
            <a:xfrm>
              <a:off x="11335738" y="3785212"/>
              <a:ext cx="103430" cy="29770"/>
            </a:xfrm>
            <a:custGeom>
              <a:avLst/>
              <a:gdLst/>
              <a:ahLst/>
              <a:cxnLst>
                <a:cxn ang="0">
                  <a:pos x="0" y="2"/>
                </a:cxn>
                <a:cxn ang="0">
                  <a:pos x="260" y="0"/>
                </a:cxn>
                <a:cxn ang="0">
                  <a:pos x="256" y="78"/>
                </a:cxn>
                <a:cxn ang="0">
                  <a:pos x="0" y="79"/>
                </a:cxn>
                <a:cxn ang="0">
                  <a:pos x="0" y="2"/>
                </a:cxn>
              </a:cxnLst>
              <a:rect l="0" t="0" r="r" b="b"/>
              <a:pathLst>
                <a:path w="260" h="79">
                  <a:moveTo>
                    <a:pt x="0" y="2"/>
                  </a:moveTo>
                  <a:lnTo>
                    <a:pt x="260" y="0"/>
                  </a:lnTo>
                  <a:lnTo>
                    <a:pt x="256" y="78"/>
                  </a:lnTo>
                  <a:lnTo>
                    <a:pt x="0" y="79"/>
                  </a:lnTo>
                  <a:lnTo>
                    <a:pt x="0" y="2"/>
                  </a:lnTo>
                  <a:close/>
                </a:path>
              </a:pathLst>
            </a:custGeom>
            <a:solidFill>
              <a:srgbClr val="BB7E2B"/>
            </a:solidFill>
            <a:ln w="9525">
              <a:noFill/>
              <a:round/>
              <a:headEnd/>
              <a:tailEnd/>
            </a:ln>
          </p:spPr>
          <p:txBody>
            <a:bodyPr/>
            <a:lstStyle/>
            <a:p>
              <a:pPr>
                <a:defRPr/>
              </a:pPr>
              <a:endParaRPr lang="en-US" dirty="0"/>
            </a:p>
          </p:txBody>
        </p:sp>
        <p:sp>
          <p:nvSpPr>
            <p:cNvPr id="58" name="Freeform 466"/>
            <p:cNvSpPr>
              <a:spLocks/>
            </p:cNvSpPr>
            <p:nvPr userDrawn="1"/>
          </p:nvSpPr>
          <p:spPr bwMode="auto">
            <a:xfrm>
              <a:off x="11432900" y="3675534"/>
              <a:ext cx="29775" cy="139448"/>
            </a:xfrm>
            <a:custGeom>
              <a:avLst/>
              <a:gdLst/>
              <a:ahLst/>
              <a:cxnLst>
                <a:cxn ang="0">
                  <a:pos x="12" y="353"/>
                </a:cxn>
                <a:cxn ang="0">
                  <a:pos x="75" y="70"/>
                </a:cxn>
                <a:cxn ang="0">
                  <a:pos x="69" y="0"/>
                </a:cxn>
                <a:cxn ang="0">
                  <a:pos x="0" y="275"/>
                </a:cxn>
                <a:cxn ang="0">
                  <a:pos x="12" y="353"/>
                </a:cxn>
              </a:cxnLst>
              <a:rect l="0" t="0" r="r" b="b"/>
              <a:pathLst>
                <a:path w="75" h="353">
                  <a:moveTo>
                    <a:pt x="12" y="353"/>
                  </a:moveTo>
                  <a:lnTo>
                    <a:pt x="75" y="70"/>
                  </a:lnTo>
                  <a:lnTo>
                    <a:pt x="69" y="0"/>
                  </a:lnTo>
                  <a:lnTo>
                    <a:pt x="0" y="275"/>
                  </a:lnTo>
                  <a:lnTo>
                    <a:pt x="12" y="353"/>
                  </a:lnTo>
                  <a:close/>
                </a:path>
              </a:pathLst>
            </a:custGeom>
            <a:solidFill>
              <a:srgbClr val="BB7E2B"/>
            </a:solidFill>
            <a:ln w="9525">
              <a:noFill/>
              <a:round/>
              <a:headEnd/>
              <a:tailEnd/>
            </a:ln>
          </p:spPr>
          <p:txBody>
            <a:bodyPr/>
            <a:lstStyle/>
            <a:p>
              <a:pPr>
                <a:defRPr/>
              </a:pPr>
              <a:endParaRPr lang="en-US" dirty="0"/>
            </a:p>
          </p:txBody>
        </p:sp>
        <p:sp>
          <p:nvSpPr>
            <p:cNvPr id="59" name="Freeform 467"/>
            <p:cNvSpPr>
              <a:spLocks/>
            </p:cNvSpPr>
            <p:nvPr userDrawn="1"/>
          </p:nvSpPr>
          <p:spPr bwMode="auto">
            <a:xfrm>
              <a:off x="11432900" y="3675534"/>
              <a:ext cx="29775" cy="139448"/>
            </a:xfrm>
            <a:custGeom>
              <a:avLst/>
              <a:gdLst/>
              <a:ahLst/>
              <a:cxnLst>
                <a:cxn ang="0">
                  <a:pos x="12" y="353"/>
                </a:cxn>
                <a:cxn ang="0">
                  <a:pos x="75" y="70"/>
                </a:cxn>
                <a:cxn ang="0">
                  <a:pos x="69" y="0"/>
                </a:cxn>
                <a:cxn ang="0">
                  <a:pos x="0" y="275"/>
                </a:cxn>
                <a:cxn ang="0">
                  <a:pos x="12" y="353"/>
                </a:cxn>
              </a:cxnLst>
              <a:rect l="0" t="0" r="r" b="b"/>
              <a:pathLst>
                <a:path w="75" h="353">
                  <a:moveTo>
                    <a:pt x="12" y="353"/>
                  </a:moveTo>
                  <a:lnTo>
                    <a:pt x="75" y="70"/>
                  </a:lnTo>
                  <a:lnTo>
                    <a:pt x="69" y="0"/>
                  </a:lnTo>
                  <a:lnTo>
                    <a:pt x="0" y="275"/>
                  </a:lnTo>
                  <a:lnTo>
                    <a:pt x="12" y="353"/>
                  </a:lnTo>
                </a:path>
              </a:pathLst>
            </a:custGeom>
            <a:noFill/>
            <a:ln w="9525">
              <a:noFill/>
              <a:round/>
              <a:headEnd/>
              <a:tailEnd/>
            </a:ln>
          </p:spPr>
          <p:txBody>
            <a:bodyPr/>
            <a:lstStyle/>
            <a:p>
              <a:pPr>
                <a:defRPr/>
              </a:pPr>
              <a:endParaRPr lang="en-US" dirty="0"/>
            </a:p>
          </p:txBody>
        </p:sp>
        <p:sp>
          <p:nvSpPr>
            <p:cNvPr id="60" name="Freeform 468"/>
            <p:cNvSpPr>
              <a:spLocks/>
            </p:cNvSpPr>
            <p:nvPr userDrawn="1"/>
          </p:nvSpPr>
          <p:spPr bwMode="auto">
            <a:xfrm>
              <a:off x="11352976" y="3733507"/>
              <a:ext cx="1568" cy="4700"/>
            </a:xfrm>
            <a:custGeom>
              <a:avLst/>
              <a:gdLst/>
              <a:ahLst/>
              <a:cxnLst>
                <a:cxn ang="0">
                  <a:pos x="5" y="0"/>
                </a:cxn>
                <a:cxn ang="0">
                  <a:pos x="0" y="12"/>
                </a:cxn>
                <a:cxn ang="0">
                  <a:pos x="0" y="12"/>
                </a:cxn>
                <a:cxn ang="0">
                  <a:pos x="0" y="12"/>
                </a:cxn>
                <a:cxn ang="0">
                  <a:pos x="5" y="0"/>
                </a:cxn>
              </a:cxnLst>
              <a:rect l="0" t="0" r="r" b="b"/>
              <a:pathLst>
                <a:path w="5" h="12">
                  <a:moveTo>
                    <a:pt x="5" y="0"/>
                  </a:moveTo>
                  <a:lnTo>
                    <a:pt x="0" y="12"/>
                  </a:lnTo>
                  <a:lnTo>
                    <a:pt x="0" y="12"/>
                  </a:lnTo>
                  <a:lnTo>
                    <a:pt x="0" y="12"/>
                  </a:lnTo>
                  <a:lnTo>
                    <a:pt x="5" y="0"/>
                  </a:lnTo>
                  <a:close/>
                </a:path>
              </a:pathLst>
            </a:custGeom>
            <a:solidFill>
              <a:srgbClr val="878382"/>
            </a:solidFill>
            <a:ln w="9525">
              <a:noFill/>
              <a:round/>
              <a:headEnd/>
              <a:tailEnd/>
            </a:ln>
          </p:spPr>
          <p:txBody>
            <a:bodyPr/>
            <a:lstStyle/>
            <a:p>
              <a:pPr>
                <a:defRPr/>
              </a:pPr>
              <a:endParaRPr lang="en-US" dirty="0"/>
            </a:p>
          </p:txBody>
        </p:sp>
        <p:sp>
          <p:nvSpPr>
            <p:cNvPr id="61" name="Freeform 469"/>
            <p:cNvSpPr>
              <a:spLocks/>
            </p:cNvSpPr>
            <p:nvPr userDrawn="1"/>
          </p:nvSpPr>
          <p:spPr bwMode="auto">
            <a:xfrm>
              <a:off x="11352976" y="3733507"/>
              <a:ext cx="1568" cy="4700"/>
            </a:xfrm>
            <a:custGeom>
              <a:avLst/>
              <a:gdLst/>
              <a:ahLst/>
              <a:cxnLst>
                <a:cxn ang="0">
                  <a:pos x="5" y="0"/>
                </a:cxn>
                <a:cxn ang="0">
                  <a:pos x="0" y="12"/>
                </a:cxn>
                <a:cxn ang="0">
                  <a:pos x="0" y="12"/>
                </a:cxn>
                <a:cxn ang="0">
                  <a:pos x="0" y="12"/>
                </a:cxn>
                <a:cxn ang="0">
                  <a:pos x="5" y="0"/>
                </a:cxn>
              </a:cxnLst>
              <a:rect l="0" t="0" r="r" b="b"/>
              <a:pathLst>
                <a:path w="5" h="12">
                  <a:moveTo>
                    <a:pt x="5" y="0"/>
                  </a:moveTo>
                  <a:lnTo>
                    <a:pt x="0" y="12"/>
                  </a:lnTo>
                  <a:lnTo>
                    <a:pt x="0" y="12"/>
                  </a:lnTo>
                  <a:lnTo>
                    <a:pt x="0" y="12"/>
                  </a:lnTo>
                  <a:lnTo>
                    <a:pt x="5" y="0"/>
                  </a:lnTo>
                </a:path>
              </a:pathLst>
            </a:custGeom>
            <a:noFill/>
            <a:ln w="9525">
              <a:noFill/>
              <a:round/>
              <a:headEnd/>
              <a:tailEnd/>
            </a:ln>
          </p:spPr>
          <p:txBody>
            <a:bodyPr/>
            <a:lstStyle/>
            <a:p>
              <a:pPr>
                <a:defRPr/>
              </a:pPr>
              <a:endParaRPr lang="en-US" dirty="0"/>
            </a:p>
          </p:txBody>
        </p:sp>
        <p:sp>
          <p:nvSpPr>
            <p:cNvPr id="62" name="Freeform 470"/>
            <p:cNvSpPr>
              <a:spLocks/>
            </p:cNvSpPr>
            <p:nvPr userDrawn="1"/>
          </p:nvSpPr>
          <p:spPr bwMode="auto">
            <a:xfrm>
              <a:off x="11352976" y="3699037"/>
              <a:ext cx="95595" cy="43871"/>
            </a:xfrm>
            <a:custGeom>
              <a:avLst/>
              <a:gdLst/>
              <a:ahLst/>
              <a:cxnLst>
                <a:cxn ang="0">
                  <a:pos x="35" y="0"/>
                </a:cxn>
                <a:cxn ang="0">
                  <a:pos x="5" y="86"/>
                </a:cxn>
                <a:cxn ang="0">
                  <a:pos x="5" y="86"/>
                </a:cxn>
                <a:cxn ang="0">
                  <a:pos x="0" y="98"/>
                </a:cxn>
                <a:cxn ang="0">
                  <a:pos x="229" y="112"/>
                </a:cxn>
                <a:cxn ang="0">
                  <a:pos x="236" y="89"/>
                </a:cxn>
                <a:cxn ang="0">
                  <a:pos x="242" y="66"/>
                </a:cxn>
                <a:cxn ang="0">
                  <a:pos x="35" y="0"/>
                </a:cxn>
              </a:cxnLst>
              <a:rect l="0" t="0" r="r" b="b"/>
              <a:pathLst>
                <a:path w="242" h="112">
                  <a:moveTo>
                    <a:pt x="35" y="0"/>
                  </a:moveTo>
                  <a:lnTo>
                    <a:pt x="5" y="86"/>
                  </a:lnTo>
                  <a:lnTo>
                    <a:pt x="5" y="86"/>
                  </a:lnTo>
                  <a:lnTo>
                    <a:pt x="0" y="98"/>
                  </a:lnTo>
                  <a:lnTo>
                    <a:pt x="229" y="112"/>
                  </a:lnTo>
                  <a:lnTo>
                    <a:pt x="236" y="89"/>
                  </a:lnTo>
                  <a:lnTo>
                    <a:pt x="242" y="66"/>
                  </a:lnTo>
                  <a:lnTo>
                    <a:pt x="35" y="0"/>
                  </a:lnTo>
                  <a:close/>
                </a:path>
              </a:pathLst>
            </a:custGeom>
            <a:solidFill>
              <a:srgbClr val="7E5A24"/>
            </a:solidFill>
            <a:ln w="9525">
              <a:noFill/>
              <a:round/>
              <a:headEnd/>
              <a:tailEnd/>
            </a:ln>
          </p:spPr>
          <p:txBody>
            <a:bodyPr/>
            <a:lstStyle/>
            <a:p>
              <a:pPr>
                <a:defRPr/>
              </a:pPr>
              <a:endParaRPr lang="en-US" dirty="0"/>
            </a:p>
          </p:txBody>
        </p:sp>
        <p:sp>
          <p:nvSpPr>
            <p:cNvPr id="63" name="Freeform 471"/>
            <p:cNvSpPr>
              <a:spLocks/>
            </p:cNvSpPr>
            <p:nvPr userDrawn="1"/>
          </p:nvSpPr>
          <p:spPr bwMode="auto">
            <a:xfrm>
              <a:off x="11352976" y="3699037"/>
              <a:ext cx="95595" cy="43871"/>
            </a:xfrm>
            <a:custGeom>
              <a:avLst/>
              <a:gdLst/>
              <a:ahLst/>
              <a:cxnLst>
                <a:cxn ang="0">
                  <a:pos x="35" y="0"/>
                </a:cxn>
                <a:cxn ang="0">
                  <a:pos x="5" y="86"/>
                </a:cxn>
                <a:cxn ang="0">
                  <a:pos x="5" y="86"/>
                </a:cxn>
                <a:cxn ang="0">
                  <a:pos x="0" y="98"/>
                </a:cxn>
                <a:cxn ang="0">
                  <a:pos x="229" y="112"/>
                </a:cxn>
                <a:cxn ang="0">
                  <a:pos x="236" y="89"/>
                </a:cxn>
                <a:cxn ang="0">
                  <a:pos x="242" y="66"/>
                </a:cxn>
                <a:cxn ang="0">
                  <a:pos x="35" y="0"/>
                </a:cxn>
              </a:cxnLst>
              <a:rect l="0" t="0" r="r" b="b"/>
              <a:pathLst>
                <a:path w="242" h="112">
                  <a:moveTo>
                    <a:pt x="35" y="0"/>
                  </a:moveTo>
                  <a:lnTo>
                    <a:pt x="5" y="86"/>
                  </a:lnTo>
                  <a:lnTo>
                    <a:pt x="5" y="86"/>
                  </a:lnTo>
                  <a:lnTo>
                    <a:pt x="0" y="98"/>
                  </a:lnTo>
                  <a:lnTo>
                    <a:pt x="229" y="112"/>
                  </a:lnTo>
                  <a:lnTo>
                    <a:pt x="236" y="89"/>
                  </a:lnTo>
                  <a:lnTo>
                    <a:pt x="242" y="66"/>
                  </a:lnTo>
                  <a:lnTo>
                    <a:pt x="35" y="0"/>
                  </a:lnTo>
                </a:path>
              </a:pathLst>
            </a:custGeom>
            <a:noFill/>
            <a:ln w="9525">
              <a:noFill/>
              <a:round/>
              <a:headEnd/>
              <a:tailEnd/>
            </a:ln>
          </p:spPr>
          <p:txBody>
            <a:bodyPr/>
            <a:lstStyle/>
            <a:p>
              <a:pPr>
                <a:defRPr/>
              </a:pPr>
              <a:endParaRPr lang="en-US" dirty="0"/>
            </a:p>
          </p:txBody>
        </p:sp>
        <p:sp>
          <p:nvSpPr>
            <p:cNvPr id="64" name="Freeform 472"/>
            <p:cNvSpPr>
              <a:spLocks/>
            </p:cNvSpPr>
            <p:nvPr userDrawn="1"/>
          </p:nvSpPr>
          <p:spPr bwMode="auto">
            <a:xfrm>
              <a:off x="11445437" y="3725673"/>
              <a:ext cx="3134" cy="9401"/>
            </a:xfrm>
            <a:custGeom>
              <a:avLst/>
              <a:gdLst/>
              <a:ahLst/>
              <a:cxnLst>
                <a:cxn ang="0">
                  <a:pos x="6" y="0"/>
                </a:cxn>
                <a:cxn ang="0">
                  <a:pos x="0" y="23"/>
                </a:cxn>
                <a:cxn ang="0">
                  <a:pos x="8" y="2"/>
                </a:cxn>
                <a:cxn ang="0">
                  <a:pos x="6" y="0"/>
                </a:cxn>
              </a:cxnLst>
              <a:rect l="0" t="0" r="r" b="b"/>
              <a:pathLst>
                <a:path w="8" h="23">
                  <a:moveTo>
                    <a:pt x="6" y="0"/>
                  </a:moveTo>
                  <a:lnTo>
                    <a:pt x="0" y="23"/>
                  </a:lnTo>
                  <a:lnTo>
                    <a:pt x="8" y="2"/>
                  </a:lnTo>
                  <a:lnTo>
                    <a:pt x="6" y="0"/>
                  </a:lnTo>
                  <a:close/>
                </a:path>
              </a:pathLst>
            </a:custGeom>
            <a:solidFill>
              <a:srgbClr val="6A4719"/>
            </a:solidFill>
            <a:ln w="9525">
              <a:noFill/>
              <a:round/>
              <a:headEnd/>
              <a:tailEnd/>
            </a:ln>
          </p:spPr>
          <p:txBody>
            <a:bodyPr/>
            <a:lstStyle/>
            <a:p>
              <a:pPr>
                <a:defRPr/>
              </a:pPr>
              <a:endParaRPr lang="en-US" dirty="0"/>
            </a:p>
          </p:txBody>
        </p:sp>
        <p:sp>
          <p:nvSpPr>
            <p:cNvPr id="65" name="Freeform 473"/>
            <p:cNvSpPr>
              <a:spLocks/>
            </p:cNvSpPr>
            <p:nvPr userDrawn="1"/>
          </p:nvSpPr>
          <p:spPr bwMode="auto">
            <a:xfrm>
              <a:off x="11445437" y="3725673"/>
              <a:ext cx="3134" cy="9401"/>
            </a:xfrm>
            <a:custGeom>
              <a:avLst/>
              <a:gdLst/>
              <a:ahLst/>
              <a:cxnLst>
                <a:cxn ang="0">
                  <a:pos x="6" y="0"/>
                </a:cxn>
                <a:cxn ang="0">
                  <a:pos x="0" y="23"/>
                </a:cxn>
                <a:cxn ang="0">
                  <a:pos x="8" y="2"/>
                </a:cxn>
                <a:cxn ang="0">
                  <a:pos x="6" y="0"/>
                </a:cxn>
              </a:cxnLst>
              <a:rect l="0" t="0" r="r" b="b"/>
              <a:pathLst>
                <a:path w="8" h="23">
                  <a:moveTo>
                    <a:pt x="6" y="0"/>
                  </a:moveTo>
                  <a:lnTo>
                    <a:pt x="0" y="23"/>
                  </a:lnTo>
                  <a:lnTo>
                    <a:pt x="8" y="2"/>
                  </a:lnTo>
                  <a:lnTo>
                    <a:pt x="6" y="0"/>
                  </a:lnTo>
                </a:path>
              </a:pathLst>
            </a:custGeom>
            <a:noFill/>
            <a:ln w="9525">
              <a:noFill/>
              <a:round/>
              <a:headEnd/>
              <a:tailEnd/>
            </a:ln>
          </p:spPr>
          <p:txBody>
            <a:bodyPr/>
            <a:lstStyle/>
            <a:p>
              <a:pPr>
                <a:defRPr/>
              </a:pPr>
              <a:endParaRPr lang="en-US" dirty="0"/>
            </a:p>
          </p:txBody>
        </p:sp>
        <p:sp>
          <p:nvSpPr>
            <p:cNvPr id="66" name="Freeform 474"/>
            <p:cNvSpPr>
              <a:spLocks/>
            </p:cNvSpPr>
            <p:nvPr userDrawn="1"/>
          </p:nvSpPr>
          <p:spPr bwMode="auto">
            <a:xfrm>
              <a:off x="10556875" y="3136545"/>
              <a:ext cx="3175000" cy="689405"/>
            </a:xfrm>
            <a:custGeom>
              <a:avLst/>
              <a:gdLst/>
              <a:ahLst/>
              <a:cxnLst>
                <a:cxn ang="0">
                  <a:pos x="0" y="249"/>
                </a:cxn>
                <a:cxn ang="0">
                  <a:pos x="242" y="488"/>
                </a:cxn>
                <a:cxn ang="0">
                  <a:pos x="705" y="859"/>
                </a:cxn>
                <a:cxn ang="0">
                  <a:pos x="921" y="977"/>
                </a:cxn>
                <a:cxn ang="0">
                  <a:pos x="1135" y="1087"/>
                </a:cxn>
                <a:cxn ang="0">
                  <a:pos x="1292" y="1163"/>
                </a:cxn>
                <a:cxn ang="0">
                  <a:pos x="1447" y="1231"/>
                </a:cxn>
                <a:cxn ang="0">
                  <a:pos x="1587" y="1285"/>
                </a:cxn>
                <a:cxn ang="0">
                  <a:pos x="1650" y="1304"/>
                </a:cxn>
                <a:cxn ang="0">
                  <a:pos x="1711" y="1322"/>
                </a:cxn>
                <a:cxn ang="0">
                  <a:pos x="1931" y="1392"/>
                </a:cxn>
                <a:cxn ang="0">
                  <a:pos x="2109" y="1445"/>
                </a:cxn>
                <a:cxn ang="0">
                  <a:pos x="2310" y="1503"/>
                </a:cxn>
                <a:cxn ang="0">
                  <a:pos x="2537" y="1559"/>
                </a:cxn>
                <a:cxn ang="0">
                  <a:pos x="2722" y="1599"/>
                </a:cxn>
                <a:cxn ang="0">
                  <a:pos x="2854" y="1623"/>
                </a:cxn>
                <a:cxn ang="0">
                  <a:pos x="2992" y="1646"/>
                </a:cxn>
                <a:cxn ang="0">
                  <a:pos x="3136" y="1665"/>
                </a:cxn>
                <a:cxn ang="0">
                  <a:pos x="3287" y="1682"/>
                </a:cxn>
                <a:cxn ang="0">
                  <a:pos x="3364" y="1689"/>
                </a:cxn>
                <a:cxn ang="0">
                  <a:pos x="3673" y="1712"/>
                </a:cxn>
                <a:cxn ang="0">
                  <a:pos x="3973" y="1726"/>
                </a:cxn>
                <a:cxn ang="0">
                  <a:pos x="4259" y="1734"/>
                </a:cxn>
                <a:cxn ang="0">
                  <a:pos x="4528" y="1736"/>
                </a:cxn>
                <a:cxn ang="0">
                  <a:pos x="4777" y="1731"/>
                </a:cxn>
                <a:cxn ang="0">
                  <a:pos x="5001" y="1720"/>
                </a:cxn>
                <a:cxn ang="0">
                  <a:pos x="5199" y="1703"/>
                </a:cxn>
                <a:cxn ang="0">
                  <a:pos x="5365" y="1683"/>
                </a:cxn>
                <a:cxn ang="0">
                  <a:pos x="5557" y="1652"/>
                </a:cxn>
                <a:cxn ang="0">
                  <a:pos x="5961" y="1580"/>
                </a:cxn>
                <a:cxn ang="0">
                  <a:pos x="6272" y="1521"/>
                </a:cxn>
                <a:cxn ang="0">
                  <a:pos x="6582" y="1459"/>
                </a:cxn>
                <a:cxn ang="0">
                  <a:pos x="6870" y="1395"/>
                </a:cxn>
                <a:cxn ang="0">
                  <a:pos x="7056" y="1350"/>
                </a:cxn>
                <a:cxn ang="0">
                  <a:pos x="7157" y="1322"/>
                </a:cxn>
                <a:cxn ang="0">
                  <a:pos x="7239" y="1294"/>
                </a:cxn>
                <a:cxn ang="0">
                  <a:pos x="7298" y="1270"/>
                </a:cxn>
                <a:cxn ang="0">
                  <a:pos x="7317" y="1260"/>
                </a:cxn>
                <a:cxn ang="0">
                  <a:pos x="7385" y="1207"/>
                </a:cxn>
                <a:cxn ang="0">
                  <a:pos x="7461" y="1139"/>
                </a:cxn>
                <a:cxn ang="0">
                  <a:pos x="7539" y="1062"/>
                </a:cxn>
                <a:cxn ang="0">
                  <a:pos x="7679" y="912"/>
                </a:cxn>
                <a:cxn ang="0">
                  <a:pos x="7782" y="795"/>
                </a:cxn>
                <a:cxn ang="0">
                  <a:pos x="7998" y="551"/>
                </a:cxn>
                <a:cxn ang="0">
                  <a:pos x="7645" y="104"/>
                </a:cxn>
                <a:cxn ang="0">
                  <a:pos x="6641" y="63"/>
                </a:cxn>
                <a:cxn ang="0">
                  <a:pos x="5495" y="19"/>
                </a:cxn>
                <a:cxn ang="0">
                  <a:pos x="5240" y="11"/>
                </a:cxn>
                <a:cxn ang="0">
                  <a:pos x="4764" y="3"/>
                </a:cxn>
                <a:cxn ang="0">
                  <a:pos x="4192" y="0"/>
                </a:cxn>
                <a:cxn ang="0">
                  <a:pos x="3144" y="1"/>
                </a:cxn>
                <a:cxn ang="0">
                  <a:pos x="3024" y="2"/>
                </a:cxn>
                <a:cxn ang="0">
                  <a:pos x="2465" y="14"/>
                </a:cxn>
                <a:cxn ang="0">
                  <a:pos x="1471" y="42"/>
                </a:cxn>
                <a:cxn ang="0">
                  <a:pos x="544" y="72"/>
                </a:cxn>
                <a:cxn ang="0">
                  <a:pos x="123" y="88"/>
                </a:cxn>
                <a:cxn ang="0">
                  <a:pos x="65" y="92"/>
                </a:cxn>
              </a:cxnLst>
              <a:rect l="0" t="0" r="r" b="b"/>
              <a:pathLst>
                <a:path w="7998" h="1736">
                  <a:moveTo>
                    <a:pt x="65" y="92"/>
                  </a:moveTo>
                  <a:lnTo>
                    <a:pt x="0" y="249"/>
                  </a:lnTo>
                  <a:lnTo>
                    <a:pt x="82" y="436"/>
                  </a:lnTo>
                  <a:lnTo>
                    <a:pt x="242" y="488"/>
                  </a:lnTo>
                  <a:lnTo>
                    <a:pt x="705" y="859"/>
                  </a:lnTo>
                  <a:lnTo>
                    <a:pt x="705" y="859"/>
                  </a:lnTo>
                  <a:lnTo>
                    <a:pt x="808" y="917"/>
                  </a:lnTo>
                  <a:lnTo>
                    <a:pt x="921" y="977"/>
                  </a:lnTo>
                  <a:lnTo>
                    <a:pt x="1060" y="1049"/>
                  </a:lnTo>
                  <a:lnTo>
                    <a:pt x="1135" y="1087"/>
                  </a:lnTo>
                  <a:lnTo>
                    <a:pt x="1213" y="1125"/>
                  </a:lnTo>
                  <a:lnTo>
                    <a:pt x="1292" y="1163"/>
                  </a:lnTo>
                  <a:lnTo>
                    <a:pt x="1370" y="1197"/>
                  </a:lnTo>
                  <a:lnTo>
                    <a:pt x="1447" y="1231"/>
                  </a:lnTo>
                  <a:lnTo>
                    <a:pt x="1519" y="1260"/>
                  </a:lnTo>
                  <a:lnTo>
                    <a:pt x="1587" y="1285"/>
                  </a:lnTo>
                  <a:lnTo>
                    <a:pt x="1620" y="1294"/>
                  </a:lnTo>
                  <a:lnTo>
                    <a:pt x="1650" y="1304"/>
                  </a:lnTo>
                  <a:lnTo>
                    <a:pt x="1650" y="1304"/>
                  </a:lnTo>
                  <a:lnTo>
                    <a:pt x="1711" y="1322"/>
                  </a:lnTo>
                  <a:lnTo>
                    <a:pt x="1778" y="1342"/>
                  </a:lnTo>
                  <a:lnTo>
                    <a:pt x="1931" y="1392"/>
                  </a:lnTo>
                  <a:lnTo>
                    <a:pt x="2016" y="1418"/>
                  </a:lnTo>
                  <a:lnTo>
                    <a:pt x="2109" y="1445"/>
                  </a:lnTo>
                  <a:lnTo>
                    <a:pt x="2207" y="1474"/>
                  </a:lnTo>
                  <a:lnTo>
                    <a:pt x="2310" y="1503"/>
                  </a:lnTo>
                  <a:lnTo>
                    <a:pt x="2420" y="1531"/>
                  </a:lnTo>
                  <a:lnTo>
                    <a:pt x="2537" y="1559"/>
                  </a:lnTo>
                  <a:lnTo>
                    <a:pt x="2659" y="1586"/>
                  </a:lnTo>
                  <a:lnTo>
                    <a:pt x="2722" y="1599"/>
                  </a:lnTo>
                  <a:lnTo>
                    <a:pt x="2787" y="1611"/>
                  </a:lnTo>
                  <a:lnTo>
                    <a:pt x="2854" y="1623"/>
                  </a:lnTo>
                  <a:lnTo>
                    <a:pt x="2923" y="1635"/>
                  </a:lnTo>
                  <a:lnTo>
                    <a:pt x="2992" y="1646"/>
                  </a:lnTo>
                  <a:lnTo>
                    <a:pt x="3063" y="1655"/>
                  </a:lnTo>
                  <a:lnTo>
                    <a:pt x="3136" y="1665"/>
                  </a:lnTo>
                  <a:lnTo>
                    <a:pt x="3210" y="1673"/>
                  </a:lnTo>
                  <a:lnTo>
                    <a:pt x="3287" y="1682"/>
                  </a:lnTo>
                  <a:lnTo>
                    <a:pt x="3364" y="1689"/>
                  </a:lnTo>
                  <a:lnTo>
                    <a:pt x="3364" y="1689"/>
                  </a:lnTo>
                  <a:lnTo>
                    <a:pt x="3520" y="1701"/>
                  </a:lnTo>
                  <a:lnTo>
                    <a:pt x="3673" y="1712"/>
                  </a:lnTo>
                  <a:lnTo>
                    <a:pt x="3824" y="1720"/>
                  </a:lnTo>
                  <a:lnTo>
                    <a:pt x="3973" y="1726"/>
                  </a:lnTo>
                  <a:lnTo>
                    <a:pt x="4118" y="1731"/>
                  </a:lnTo>
                  <a:lnTo>
                    <a:pt x="4259" y="1734"/>
                  </a:lnTo>
                  <a:lnTo>
                    <a:pt x="4396" y="1736"/>
                  </a:lnTo>
                  <a:lnTo>
                    <a:pt x="4528" y="1736"/>
                  </a:lnTo>
                  <a:lnTo>
                    <a:pt x="4655" y="1733"/>
                  </a:lnTo>
                  <a:lnTo>
                    <a:pt x="4777" y="1731"/>
                  </a:lnTo>
                  <a:lnTo>
                    <a:pt x="4892" y="1726"/>
                  </a:lnTo>
                  <a:lnTo>
                    <a:pt x="5001" y="1720"/>
                  </a:lnTo>
                  <a:lnTo>
                    <a:pt x="5104" y="1712"/>
                  </a:lnTo>
                  <a:lnTo>
                    <a:pt x="5199" y="1703"/>
                  </a:lnTo>
                  <a:lnTo>
                    <a:pt x="5286" y="1694"/>
                  </a:lnTo>
                  <a:lnTo>
                    <a:pt x="5365" y="1683"/>
                  </a:lnTo>
                  <a:lnTo>
                    <a:pt x="5365" y="1683"/>
                  </a:lnTo>
                  <a:lnTo>
                    <a:pt x="5557" y="1652"/>
                  </a:lnTo>
                  <a:lnTo>
                    <a:pt x="5816" y="1606"/>
                  </a:lnTo>
                  <a:lnTo>
                    <a:pt x="5961" y="1580"/>
                  </a:lnTo>
                  <a:lnTo>
                    <a:pt x="6115" y="1551"/>
                  </a:lnTo>
                  <a:lnTo>
                    <a:pt x="6272" y="1521"/>
                  </a:lnTo>
                  <a:lnTo>
                    <a:pt x="6429" y="1491"/>
                  </a:lnTo>
                  <a:lnTo>
                    <a:pt x="6582" y="1459"/>
                  </a:lnTo>
                  <a:lnTo>
                    <a:pt x="6731" y="1427"/>
                  </a:lnTo>
                  <a:lnTo>
                    <a:pt x="6870" y="1395"/>
                  </a:lnTo>
                  <a:lnTo>
                    <a:pt x="6997" y="1365"/>
                  </a:lnTo>
                  <a:lnTo>
                    <a:pt x="7056" y="1350"/>
                  </a:lnTo>
                  <a:lnTo>
                    <a:pt x="7108" y="1335"/>
                  </a:lnTo>
                  <a:lnTo>
                    <a:pt x="7157" y="1322"/>
                  </a:lnTo>
                  <a:lnTo>
                    <a:pt x="7201" y="1308"/>
                  </a:lnTo>
                  <a:lnTo>
                    <a:pt x="7239" y="1294"/>
                  </a:lnTo>
                  <a:lnTo>
                    <a:pt x="7271" y="1282"/>
                  </a:lnTo>
                  <a:lnTo>
                    <a:pt x="7298" y="1270"/>
                  </a:lnTo>
                  <a:lnTo>
                    <a:pt x="7317" y="1260"/>
                  </a:lnTo>
                  <a:lnTo>
                    <a:pt x="7317" y="1260"/>
                  </a:lnTo>
                  <a:lnTo>
                    <a:pt x="7350" y="1236"/>
                  </a:lnTo>
                  <a:lnTo>
                    <a:pt x="7385" y="1207"/>
                  </a:lnTo>
                  <a:lnTo>
                    <a:pt x="7422" y="1175"/>
                  </a:lnTo>
                  <a:lnTo>
                    <a:pt x="7461" y="1139"/>
                  </a:lnTo>
                  <a:lnTo>
                    <a:pt x="7500" y="1101"/>
                  </a:lnTo>
                  <a:lnTo>
                    <a:pt x="7539" y="1062"/>
                  </a:lnTo>
                  <a:lnTo>
                    <a:pt x="7613" y="984"/>
                  </a:lnTo>
                  <a:lnTo>
                    <a:pt x="7679" y="912"/>
                  </a:lnTo>
                  <a:lnTo>
                    <a:pt x="7733" y="851"/>
                  </a:lnTo>
                  <a:lnTo>
                    <a:pt x="7782" y="795"/>
                  </a:lnTo>
                  <a:lnTo>
                    <a:pt x="7958" y="777"/>
                  </a:lnTo>
                  <a:lnTo>
                    <a:pt x="7998" y="551"/>
                  </a:lnTo>
                  <a:lnTo>
                    <a:pt x="7645" y="104"/>
                  </a:lnTo>
                  <a:lnTo>
                    <a:pt x="7645" y="104"/>
                  </a:lnTo>
                  <a:lnTo>
                    <a:pt x="7344" y="92"/>
                  </a:lnTo>
                  <a:lnTo>
                    <a:pt x="6641" y="63"/>
                  </a:lnTo>
                  <a:lnTo>
                    <a:pt x="5839" y="31"/>
                  </a:lnTo>
                  <a:lnTo>
                    <a:pt x="5495" y="19"/>
                  </a:lnTo>
                  <a:lnTo>
                    <a:pt x="5240" y="11"/>
                  </a:lnTo>
                  <a:lnTo>
                    <a:pt x="5240" y="11"/>
                  </a:lnTo>
                  <a:lnTo>
                    <a:pt x="5019" y="7"/>
                  </a:lnTo>
                  <a:lnTo>
                    <a:pt x="4764" y="3"/>
                  </a:lnTo>
                  <a:lnTo>
                    <a:pt x="4483" y="1"/>
                  </a:lnTo>
                  <a:lnTo>
                    <a:pt x="4192" y="0"/>
                  </a:lnTo>
                  <a:lnTo>
                    <a:pt x="3621" y="0"/>
                  </a:lnTo>
                  <a:lnTo>
                    <a:pt x="3144" y="1"/>
                  </a:lnTo>
                  <a:lnTo>
                    <a:pt x="3144" y="1"/>
                  </a:lnTo>
                  <a:lnTo>
                    <a:pt x="3024" y="2"/>
                  </a:lnTo>
                  <a:lnTo>
                    <a:pt x="2867" y="5"/>
                  </a:lnTo>
                  <a:lnTo>
                    <a:pt x="2465" y="14"/>
                  </a:lnTo>
                  <a:lnTo>
                    <a:pt x="1983" y="26"/>
                  </a:lnTo>
                  <a:lnTo>
                    <a:pt x="1471" y="42"/>
                  </a:lnTo>
                  <a:lnTo>
                    <a:pt x="976" y="57"/>
                  </a:lnTo>
                  <a:lnTo>
                    <a:pt x="544" y="72"/>
                  </a:lnTo>
                  <a:lnTo>
                    <a:pt x="226" y="84"/>
                  </a:lnTo>
                  <a:lnTo>
                    <a:pt x="123" y="88"/>
                  </a:lnTo>
                  <a:lnTo>
                    <a:pt x="65" y="92"/>
                  </a:lnTo>
                  <a:lnTo>
                    <a:pt x="65" y="92"/>
                  </a:lnTo>
                  <a:close/>
                </a:path>
              </a:pathLst>
            </a:custGeom>
            <a:solidFill>
              <a:srgbClr val="E5A53D"/>
            </a:solidFill>
            <a:ln w="9525">
              <a:noFill/>
              <a:round/>
              <a:headEnd/>
              <a:tailEnd/>
            </a:ln>
          </p:spPr>
          <p:txBody>
            <a:bodyPr/>
            <a:lstStyle/>
            <a:p>
              <a:pPr>
                <a:defRPr/>
              </a:pPr>
              <a:endParaRPr lang="en-US" dirty="0"/>
            </a:p>
          </p:txBody>
        </p:sp>
        <p:sp>
          <p:nvSpPr>
            <p:cNvPr id="67" name="Freeform 475"/>
            <p:cNvSpPr>
              <a:spLocks/>
            </p:cNvSpPr>
            <p:nvPr userDrawn="1"/>
          </p:nvSpPr>
          <p:spPr bwMode="auto">
            <a:xfrm>
              <a:off x="10561577" y="3136545"/>
              <a:ext cx="3165597" cy="344702"/>
            </a:xfrm>
            <a:custGeom>
              <a:avLst/>
              <a:gdLst/>
              <a:ahLst/>
              <a:cxnLst>
                <a:cxn ang="0">
                  <a:pos x="7633" y="105"/>
                </a:cxn>
                <a:cxn ang="0">
                  <a:pos x="5827" y="32"/>
                </a:cxn>
                <a:cxn ang="0">
                  <a:pos x="5228" y="12"/>
                </a:cxn>
                <a:cxn ang="0">
                  <a:pos x="4471" y="1"/>
                </a:cxn>
                <a:cxn ang="0">
                  <a:pos x="3132" y="1"/>
                </a:cxn>
                <a:cxn ang="0">
                  <a:pos x="2855" y="5"/>
                </a:cxn>
                <a:cxn ang="0">
                  <a:pos x="1459" y="42"/>
                </a:cxn>
                <a:cxn ang="0">
                  <a:pos x="212" y="84"/>
                </a:cxn>
                <a:cxn ang="0">
                  <a:pos x="0" y="219"/>
                </a:cxn>
                <a:cxn ang="0">
                  <a:pos x="1219" y="184"/>
                </a:cxn>
                <a:cxn ang="0">
                  <a:pos x="1358" y="183"/>
                </a:cxn>
                <a:cxn ang="0">
                  <a:pos x="1604" y="164"/>
                </a:cxn>
                <a:cxn ang="0">
                  <a:pos x="1792" y="424"/>
                </a:cxn>
                <a:cxn ang="0">
                  <a:pos x="1814" y="676"/>
                </a:cxn>
                <a:cxn ang="0">
                  <a:pos x="1909" y="691"/>
                </a:cxn>
                <a:cxn ang="0">
                  <a:pos x="1910" y="147"/>
                </a:cxn>
                <a:cxn ang="0">
                  <a:pos x="2167" y="136"/>
                </a:cxn>
                <a:cxn ang="0">
                  <a:pos x="2448" y="129"/>
                </a:cxn>
                <a:cxn ang="0">
                  <a:pos x="2456" y="484"/>
                </a:cxn>
                <a:cxn ang="0">
                  <a:pos x="2593" y="128"/>
                </a:cxn>
                <a:cxn ang="0">
                  <a:pos x="2875" y="128"/>
                </a:cxn>
                <a:cxn ang="0">
                  <a:pos x="3344" y="825"/>
                </a:cxn>
                <a:cxn ang="0">
                  <a:pos x="3565" y="123"/>
                </a:cxn>
                <a:cxn ang="0">
                  <a:pos x="3937" y="833"/>
                </a:cxn>
                <a:cxn ang="0">
                  <a:pos x="4212" y="124"/>
                </a:cxn>
                <a:cxn ang="0">
                  <a:pos x="4450" y="129"/>
                </a:cxn>
                <a:cxn ang="0">
                  <a:pos x="4453" y="825"/>
                </a:cxn>
                <a:cxn ang="0">
                  <a:pos x="4471" y="864"/>
                </a:cxn>
                <a:cxn ang="0">
                  <a:pos x="4523" y="858"/>
                </a:cxn>
                <a:cxn ang="0">
                  <a:pos x="4556" y="848"/>
                </a:cxn>
                <a:cxn ang="0">
                  <a:pos x="4595" y="134"/>
                </a:cxn>
                <a:cxn ang="0">
                  <a:pos x="5021" y="151"/>
                </a:cxn>
                <a:cxn ang="0">
                  <a:pos x="5037" y="539"/>
                </a:cxn>
                <a:cxn ang="0">
                  <a:pos x="5053" y="826"/>
                </a:cxn>
                <a:cxn ang="0">
                  <a:pos x="5056" y="860"/>
                </a:cxn>
                <a:cxn ang="0">
                  <a:pos x="5154" y="854"/>
                </a:cxn>
                <a:cxn ang="0">
                  <a:pos x="5623" y="172"/>
                </a:cxn>
                <a:cxn ang="0">
                  <a:pos x="5630" y="461"/>
                </a:cxn>
                <a:cxn ang="0">
                  <a:pos x="5632" y="663"/>
                </a:cxn>
                <a:cxn ang="0">
                  <a:pos x="5767" y="799"/>
                </a:cxn>
                <a:cxn ang="0">
                  <a:pos x="5757" y="572"/>
                </a:cxn>
                <a:cxn ang="0">
                  <a:pos x="5761" y="374"/>
                </a:cxn>
                <a:cxn ang="0">
                  <a:pos x="5759" y="177"/>
                </a:cxn>
                <a:cxn ang="0">
                  <a:pos x="6837" y="216"/>
                </a:cxn>
                <a:cxn ang="0">
                  <a:pos x="7141" y="334"/>
                </a:cxn>
                <a:cxn ang="0">
                  <a:pos x="7139" y="666"/>
                </a:cxn>
                <a:cxn ang="0">
                  <a:pos x="7138" y="696"/>
                </a:cxn>
                <a:cxn ang="0">
                  <a:pos x="7141" y="706"/>
                </a:cxn>
                <a:cxn ang="0">
                  <a:pos x="7162" y="709"/>
                </a:cxn>
                <a:cxn ang="0">
                  <a:pos x="7216" y="696"/>
                </a:cxn>
                <a:cxn ang="0">
                  <a:pos x="7245" y="231"/>
                </a:cxn>
                <a:cxn ang="0">
                  <a:pos x="7481" y="243"/>
                </a:cxn>
                <a:cxn ang="0">
                  <a:pos x="7439" y="620"/>
                </a:cxn>
                <a:cxn ang="0">
                  <a:pos x="7440" y="622"/>
                </a:cxn>
                <a:cxn ang="0">
                  <a:pos x="7455" y="627"/>
                </a:cxn>
                <a:cxn ang="0">
                  <a:pos x="7534" y="618"/>
                </a:cxn>
                <a:cxn ang="0">
                  <a:pos x="7589" y="253"/>
                </a:cxn>
                <a:cxn ang="0">
                  <a:pos x="7691" y="401"/>
                </a:cxn>
                <a:cxn ang="0">
                  <a:pos x="7799" y="574"/>
                </a:cxn>
              </a:cxnLst>
              <a:rect l="0" t="0" r="r" b="b"/>
              <a:pathLst>
                <a:path w="7974" h="864">
                  <a:moveTo>
                    <a:pt x="7974" y="536"/>
                  </a:moveTo>
                  <a:lnTo>
                    <a:pt x="7633" y="105"/>
                  </a:lnTo>
                  <a:lnTo>
                    <a:pt x="7633" y="105"/>
                  </a:lnTo>
                  <a:lnTo>
                    <a:pt x="7332" y="92"/>
                  </a:lnTo>
                  <a:lnTo>
                    <a:pt x="6629" y="63"/>
                  </a:lnTo>
                  <a:lnTo>
                    <a:pt x="5827" y="32"/>
                  </a:lnTo>
                  <a:lnTo>
                    <a:pt x="5483" y="19"/>
                  </a:lnTo>
                  <a:lnTo>
                    <a:pt x="5228" y="12"/>
                  </a:lnTo>
                  <a:lnTo>
                    <a:pt x="5228" y="12"/>
                  </a:lnTo>
                  <a:lnTo>
                    <a:pt x="5007" y="7"/>
                  </a:lnTo>
                  <a:lnTo>
                    <a:pt x="4751" y="3"/>
                  </a:lnTo>
                  <a:lnTo>
                    <a:pt x="4471" y="1"/>
                  </a:lnTo>
                  <a:lnTo>
                    <a:pt x="4180" y="0"/>
                  </a:lnTo>
                  <a:lnTo>
                    <a:pt x="3608" y="0"/>
                  </a:lnTo>
                  <a:lnTo>
                    <a:pt x="3132" y="1"/>
                  </a:lnTo>
                  <a:lnTo>
                    <a:pt x="3132" y="1"/>
                  </a:lnTo>
                  <a:lnTo>
                    <a:pt x="3012" y="2"/>
                  </a:lnTo>
                  <a:lnTo>
                    <a:pt x="2855" y="5"/>
                  </a:lnTo>
                  <a:lnTo>
                    <a:pt x="2452" y="14"/>
                  </a:lnTo>
                  <a:lnTo>
                    <a:pt x="1971" y="27"/>
                  </a:lnTo>
                  <a:lnTo>
                    <a:pt x="1459" y="42"/>
                  </a:lnTo>
                  <a:lnTo>
                    <a:pt x="963" y="57"/>
                  </a:lnTo>
                  <a:lnTo>
                    <a:pt x="532" y="72"/>
                  </a:lnTo>
                  <a:lnTo>
                    <a:pt x="212" y="84"/>
                  </a:lnTo>
                  <a:lnTo>
                    <a:pt x="109" y="88"/>
                  </a:lnTo>
                  <a:lnTo>
                    <a:pt x="53" y="93"/>
                  </a:lnTo>
                  <a:lnTo>
                    <a:pt x="0" y="219"/>
                  </a:lnTo>
                  <a:lnTo>
                    <a:pt x="709" y="461"/>
                  </a:lnTo>
                  <a:lnTo>
                    <a:pt x="814" y="201"/>
                  </a:lnTo>
                  <a:lnTo>
                    <a:pt x="1219" y="184"/>
                  </a:lnTo>
                  <a:lnTo>
                    <a:pt x="1283" y="611"/>
                  </a:lnTo>
                  <a:lnTo>
                    <a:pt x="1410" y="628"/>
                  </a:lnTo>
                  <a:lnTo>
                    <a:pt x="1358" y="183"/>
                  </a:lnTo>
                  <a:lnTo>
                    <a:pt x="1358" y="183"/>
                  </a:lnTo>
                  <a:lnTo>
                    <a:pt x="1473" y="174"/>
                  </a:lnTo>
                  <a:lnTo>
                    <a:pt x="1604" y="164"/>
                  </a:lnTo>
                  <a:lnTo>
                    <a:pt x="1774" y="154"/>
                  </a:lnTo>
                  <a:lnTo>
                    <a:pt x="1774" y="154"/>
                  </a:lnTo>
                  <a:lnTo>
                    <a:pt x="1792" y="424"/>
                  </a:lnTo>
                  <a:lnTo>
                    <a:pt x="1804" y="579"/>
                  </a:lnTo>
                  <a:lnTo>
                    <a:pt x="1810" y="638"/>
                  </a:lnTo>
                  <a:lnTo>
                    <a:pt x="1814" y="676"/>
                  </a:lnTo>
                  <a:lnTo>
                    <a:pt x="1814" y="676"/>
                  </a:lnTo>
                  <a:lnTo>
                    <a:pt x="1876" y="688"/>
                  </a:lnTo>
                  <a:lnTo>
                    <a:pt x="1909" y="691"/>
                  </a:lnTo>
                  <a:lnTo>
                    <a:pt x="1922" y="691"/>
                  </a:lnTo>
                  <a:lnTo>
                    <a:pt x="1923" y="691"/>
                  </a:lnTo>
                  <a:lnTo>
                    <a:pt x="1910" y="147"/>
                  </a:lnTo>
                  <a:lnTo>
                    <a:pt x="1910" y="147"/>
                  </a:lnTo>
                  <a:lnTo>
                    <a:pt x="2036" y="141"/>
                  </a:lnTo>
                  <a:lnTo>
                    <a:pt x="2167" y="136"/>
                  </a:lnTo>
                  <a:lnTo>
                    <a:pt x="2306" y="132"/>
                  </a:lnTo>
                  <a:lnTo>
                    <a:pt x="2448" y="129"/>
                  </a:lnTo>
                  <a:lnTo>
                    <a:pt x="2448" y="129"/>
                  </a:lnTo>
                  <a:lnTo>
                    <a:pt x="2450" y="192"/>
                  </a:lnTo>
                  <a:lnTo>
                    <a:pt x="2453" y="278"/>
                  </a:lnTo>
                  <a:lnTo>
                    <a:pt x="2456" y="484"/>
                  </a:lnTo>
                  <a:lnTo>
                    <a:pt x="2460" y="744"/>
                  </a:lnTo>
                  <a:lnTo>
                    <a:pt x="2583" y="762"/>
                  </a:lnTo>
                  <a:lnTo>
                    <a:pt x="2593" y="128"/>
                  </a:lnTo>
                  <a:lnTo>
                    <a:pt x="2593" y="128"/>
                  </a:lnTo>
                  <a:lnTo>
                    <a:pt x="2593" y="128"/>
                  </a:lnTo>
                  <a:lnTo>
                    <a:pt x="2875" y="128"/>
                  </a:lnTo>
                  <a:lnTo>
                    <a:pt x="3177" y="126"/>
                  </a:lnTo>
                  <a:lnTo>
                    <a:pt x="3193" y="807"/>
                  </a:lnTo>
                  <a:lnTo>
                    <a:pt x="3344" y="825"/>
                  </a:lnTo>
                  <a:lnTo>
                    <a:pt x="3309" y="124"/>
                  </a:lnTo>
                  <a:lnTo>
                    <a:pt x="3309" y="124"/>
                  </a:lnTo>
                  <a:lnTo>
                    <a:pt x="3565" y="123"/>
                  </a:lnTo>
                  <a:lnTo>
                    <a:pt x="3818" y="122"/>
                  </a:lnTo>
                  <a:lnTo>
                    <a:pt x="3798" y="830"/>
                  </a:lnTo>
                  <a:lnTo>
                    <a:pt x="3937" y="833"/>
                  </a:lnTo>
                  <a:lnTo>
                    <a:pt x="3949" y="122"/>
                  </a:lnTo>
                  <a:lnTo>
                    <a:pt x="3949" y="122"/>
                  </a:lnTo>
                  <a:lnTo>
                    <a:pt x="4212" y="124"/>
                  </a:lnTo>
                  <a:lnTo>
                    <a:pt x="4335" y="127"/>
                  </a:lnTo>
                  <a:lnTo>
                    <a:pt x="4450" y="129"/>
                  </a:lnTo>
                  <a:lnTo>
                    <a:pt x="4450" y="129"/>
                  </a:lnTo>
                  <a:lnTo>
                    <a:pt x="4453" y="528"/>
                  </a:lnTo>
                  <a:lnTo>
                    <a:pt x="4454" y="749"/>
                  </a:lnTo>
                  <a:lnTo>
                    <a:pt x="4453" y="825"/>
                  </a:lnTo>
                  <a:lnTo>
                    <a:pt x="4452" y="863"/>
                  </a:lnTo>
                  <a:lnTo>
                    <a:pt x="4452" y="863"/>
                  </a:lnTo>
                  <a:lnTo>
                    <a:pt x="4471" y="864"/>
                  </a:lnTo>
                  <a:lnTo>
                    <a:pt x="4490" y="864"/>
                  </a:lnTo>
                  <a:lnTo>
                    <a:pt x="4507" y="862"/>
                  </a:lnTo>
                  <a:lnTo>
                    <a:pt x="4523" y="858"/>
                  </a:lnTo>
                  <a:lnTo>
                    <a:pt x="4537" y="854"/>
                  </a:lnTo>
                  <a:lnTo>
                    <a:pt x="4547" y="852"/>
                  </a:lnTo>
                  <a:lnTo>
                    <a:pt x="4556" y="848"/>
                  </a:lnTo>
                  <a:lnTo>
                    <a:pt x="4561" y="133"/>
                  </a:lnTo>
                  <a:lnTo>
                    <a:pt x="4561" y="133"/>
                  </a:lnTo>
                  <a:lnTo>
                    <a:pt x="4595" y="134"/>
                  </a:lnTo>
                  <a:lnTo>
                    <a:pt x="4595" y="134"/>
                  </a:lnTo>
                  <a:lnTo>
                    <a:pt x="4772" y="141"/>
                  </a:lnTo>
                  <a:lnTo>
                    <a:pt x="5021" y="151"/>
                  </a:lnTo>
                  <a:lnTo>
                    <a:pt x="5021" y="151"/>
                  </a:lnTo>
                  <a:lnTo>
                    <a:pt x="5027" y="308"/>
                  </a:lnTo>
                  <a:lnTo>
                    <a:pt x="5037" y="539"/>
                  </a:lnTo>
                  <a:lnTo>
                    <a:pt x="5042" y="654"/>
                  </a:lnTo>
                  <a:lnTo>
                    <a:pt x="5048" y="754"/>
                  </a:lnTo>
                  <a:lnTo>
                    <a:pt x="5053" y="826"/>
                  </a:lnTo>
                  <a:lnTo>
                    <a:pt x="5055" y="848"/>
                  </a:lnTo>
                  <a:lnTo>
                    <a:pt x="5056" y="860"/>
                  </a:lnTo>
                  <a:lnTo>
                    <a:pt x="5056" y="860"/>
                  </a:lnTo>
                  <a:lnTo>
                    <a:pt x="5107" y="858"/>
                  </a:lnTo>
                  <a:lnTo>
                    <a:pt x="5135" y="856"/>
                  </a:lnTo>
                  <a:lnTo>
                    <a:pt x="5154" y="854"/>
                  </a:lnTo>
                  <a:lnTo>
                    <a:pt x="5138" y="156"/>
                  </a:lnTo>
                  <a:lnTo>
                    <a:pt x="5138" y="156"/>
                  </a:lnTo>
                  <a:lnTo>
                    <a:pt x="5623" y="172"/>
                  </a:lnTo>
                  <a:lnTo>
                    <a:pt x="5623" y="172"/>
                  </a:lnTo>
                  <a:lnTo>
                    <a:pt x="5628" y="346"/>
                  </a:lnTo>
                  <a:lnTo>
                    <a:pt x="5630" y="461"/>
                  </a:lnTo>
                  <a:lnTo>
                    <a:pt x="5632" y="564"/>
                  </a:lnTo>
                  <a:lnTo>
                    <a:pt x="5632" y="564"/>
                  </a:lnTo>
                  <a:lnTo>
                    <a:pt x="5632" y="663"/>
                  </a:lnTo>
                  <a:lnTo>
                    <a:pt x="5632" y="739"/>
                  </a:lnTo>
                  <a:lnTo>
                    <a:pt x="5630" y="808"/>
                  </a:lnTo>
                  <a:lnTo>
                    <a:pt x="5767" y="799"/>
                  </a:lnTo>
                  <a:lnTo>
                    <a:pt x="5767" y="799"/>
                  </a:lnTo>
                  <a:lnTo>
                    <a:pt x="5761" y="671"/>
                  </a:lnTo>
                  <a:lnTo>
                    <a:pt x="5757" y="572"/>
                  </a:lnTo>
                  <a:lnTo>
                    <a:pt x="5757" y="494"/>
                  </a:lnTo>
                  <a:lnTo>
                    <a:pt x="5759" y="430"/>
                  </a:lnTo>
                  <a:lnTo>
                    <a:pt x="5761" y="374"/>
                  </a:lnTo>
                  <a:lnTo>
                    <a:pt x="5762" y="317"/>
                  </a:lnTo>
                  <a:lnTo>
                    <a:pt x="5762" y="255"/>
                  </a:lnTo>
                  <a:lnTo>
                    <a:pt x="5759" y="177"/>
                  </a:lnTo>
                  <a:lnTo>
                    <a:pt x="5759" y="177"/>
                  </a:lnTo>
                  <a:lnTo>
                    <a:pt x="6495" y="202"/>
                  </a:lnTo>
                  <a:lnTo>
                    <a:pt x="6837" y="216"/>
                  </a:lnTo>
                  <a:lnTo>
                    <a:pt x="7139" y="228"/>
                  </a:lnTo>
                  <a:lnTo>
                    <a:pt x="7139" y="228"/>
                  </a:lnTo>
                  <a:lnTo>
                    <a:pt x="7141" y="334"/>
                  </a:lnTo>
                  <a:lnTo>
                    <a:pt x="7142" y="482"/>
                  </a:lnTo>
                  <a:lnTo>
                    <a:pt x="7141" y="617"/>
                  </a:lnTo>
                  <a:lnTo>
                    <a:pt x="7139" y="666"/>
                  </a:lnTo>
                  <a:lnTo>
                    <a:pt x="7138" y="693"/>
                  </a:lnTo>
                  <a:lnTo>
                    <a:pt x="7138" y="693"/>
                  </a:lnTo>
                  <a:lnTo>
                    <a:pt x="7138" y="696"/>
                  </a:lnTo>
                  <a:lnTo>
                    <a:pt x="7138" y="700"/>
                  </a:lnTo>
                  <a:lnTo>
                    <a:pt x="7139" y="703"/>
                  </a:lnTo>
                  <a:lnTo>
                    <a:pt x="7141" y="706"/>
                  </a:lnTo>
                  <a:lnTo>
                    <a:pt x="7147" y="708"/>
                  </a:lnTo>
                  <a:lnTo>
                    <a:pt x="7154" y="709"/>
                  </a:lnTo>
                  <a:lnTo>
                    <a:pt x="7162" y="709"/>
                  </a:lnTo>
                  <a:lnTo>
                    <a:pt x="7172" y="708"/>
                  </a:lnTo>
                  <a:lnTo>
                    <a:pt x="7195" y="703"/>
                  </a:lnTo>
                  <a:lnTo>
                    <a:pt x="7216" y="696"/>
                  </a:lnTo>
                  <a:lnTo>
                    <a:pt x="7237" y="689"/>
                  </a:lnTo>
                  <a:lnTo>
                    <a:pt x="7256" y="681"/>
                  </a:lnTo>
                  <a:lnTo>
                    <a:pt x="7245" y="231"/>
                  </a:lnTo>
                  <a:lnTo>
                    <a:pt x="7245" y="231"/>
                  </a:lnTo>
                  <a:lnTo>
                    <a:pt x="7481" y="243"/>
                  </a:lnTo>
                  <a:lnTo>
                    <a:pt x="7481" y="243"/>
                  </a:lnTo>
                  <a:lnTo>
                    <a:pt x="7458" y="455"/>
                  </a:lnTo>
                  <a:lnTo>
                    <a:pt x="7446" y="564"/>
                  </a:lnTo>
                  <a:lnTo>
                    <a:pt x="7439" y="620"/>
                  </a:lnTo>
                  <a:lnTo>
                    <a:pt x="7439" y="620"/>
                  </a:lnTo>
                  <a:lnTo>
                    <a:pt x="7439" y="621"/>
                  </a:lnTo>
                  <a:lnTo>
                    <a:pt x="7440" y="622"/>
                  </a:lnTo>
                  <a:lnTo>
                    <a:pt x="7443" y="624"/>
                  </a:lnTo>
                  <a:lnTo>
                    <a:pt x="7447" y="627"/>
                  </a:lnTo>
                  <a:lnTo>
                    <a:pt x="7455" y="627"/>
                  </a:lnTo>
                  <a:lnTo>
                    <a:pt x="7473" y="627"/>
                  </a:lnTo>
                  <a:lnTo>
                    <a:pt x="7494" y="624"/>
                  </a:lnTo>
                  <a:lnTo>
                    <a:pt x="7534" y="618"/>
                  </a:lnTo>
                  <a:lnTo>
                    <a:pt x="7553" y="614"/>
                  </a:lnTo>
                  <a:lnTo>
                    <a:pt x="7589" y="253"/>
                  </a:lnTo>
                  <a:lnTo>
                    <a:pt x="7589" y="253"/>
                  </a:lnTo>
                  <a:lnTo>
                    <a:pt x="7621" y="297"/>
                  </a:lnTo>
                  <a:lnTo>
                    <a:pt x="7656" y="347"/>
                  </a:lnTo>
                  <a:lnTo>
                    <a:pt x="7691" y="401"/>
                  </a:lnTo>
                  <a:lnTo>
                    <a:pt x="7724" y="453"/>
                  </a:lnTo>
                  <a:lnTo>
                    <a:pt x="7777" y="539"/>
                  </a:lnTo>
                  <a:lnTo>
                    <a:pt x="7799" y="574"/>
                  </a:lnTo>
                  <a:lnTo>
                    <a:pt x="7974" y="536"/>
                  </a:lnTo>
                  <a:close/>
                </a:path>
              </a:pathLst>
            </a:custGeom>
            <a:solidFill>
              <a:srgbClr val="FBC856"/>
            </a:solidFill>
            <a:ln w="9525">
              <a:noFill/>
              <a:round/>
              <a:headEnd/>
              <a:tailEnd/>
            </a:ln>
          </p:spPr>
          <p:txBody>
            <a:bodyPr/>
            <a:lstStyle/>
            <a:p>
              <a:pPr>
                <a:defRPr/>
              </a:pPr>
              <a:endParaRPr lang="en-US" dirty="0"/>
            </a:p>
          </p:txBody>
        </p:sp>
        <p:sp>
          <p:nvSpPr>
            <p:cNvPr id="68" name="Freeform 476"/>
            <p:cNvSpPr>
              <a:spLocks/>
            </p:cNvSpPr>
            <p:nvPr userDrawn="1"/>
          </p:nvSpPr>
          <p:spPr bwMode="auto">
            <a:xfrm>
              <a:off x="12105197" y="3307330"/>
              <a:ext cx="235069" cy="164517"/>
            </a:xfrm>
            <a:custGeom>
              <a:avLst/>
              <a:gdLst/>
              <a:ahLst/>
              <a:cxnLst>
                <a:cxn ang="0">
                  <a:pos x="585" y="7"/>
                </a:cxn>
                <a:cxn ang="0">
                  <a:pos x="54" y="0"/>
                </a:cxn>
                <a:cxn ang="0">
                  <a:pos x="0" y="411"/>
                </a:cxn>
                <a:cxn ang="0">
                  <a:pos x="588" y="416"/>
                </a:cxn>
                <a:cxn ang="0">
                  <a:pos x="585" y="7"/>
                </a:cxn>
              </a:cxnLst>
              <a:rect l="0" t="0" r="r" b="b"/>
              <a:pathLst>
                <a:path w="588" h="416">
                  <a:moveTo>
                    <a:pt x="585" y="7"/>
                  </a:moveTo>
                  <a:lnTo>
                    <a:pt x="54" y="0"/>
                  </a:lnTo>
                  <a:lnTo>
                    <a:pt x="0" y="411"/>
                  </a:lnTo>
                  <a:lnTo>
                    <a:pt x="588" y="416"/>
                  </a:lnTo>
                  <a:lnTo>
                    <a:pt x="585" y="7"/>
                  </a:lnTo>
                  <a:close/>
                </a:path>
              </a:pathLst>
            </a:custGeom>
            <a:solidFill>
              <a:srgbClr val="FCD783"/>
            </a:solidFill>
            <a:ln w="9525">
              <a:noFill/>
              <a:round/>
              <a:headEnd/>
              <a:tailEnd/>
            </a:ln>
          </p:spPr>
          <p:txBody>
            <a:bodyPr/>
            <a:lstStyle/>
            <a:p>
              <a:pPr>
                <a:defRPr/>
              </a:pPr>
              <a:endParaRPr lang="en-US" dirty="0"/>
            </a:p>
          </p:txBody>
        </p:sp>
        <p:sp>
          <p:nvSpPr>
            <p:cNvPr id="69" name="Freeform 477"/>
            <p:cNvSpPr>
              <a:spLocks/>
            </p:cNvSpPr>
            <p:nvPr userDrawn="1"/>
          </p:nvSpPr>
          <p:spPr bwMode="auto">
            <a:xfrm>
              <a:off x="10823287" y="3207053"/>
              <a:ext cx="575136" cy="214655"/>
            </a:xfrm>
            <a:custGeom>
              <a:avLst/>
              <a:gdLst/>
              <a:ahLst/>
              <a:cxnLst>
                <a:cxn ang="0">
                  <a:pos x="160" y="4"/>
                </a:cxn>
                <a:cxn ang="0">
                  <a:pos x="160" y="4"/>
                </a:cxn>
                <a:cxn ang="0">
                  <a:pos x="160" y="8"/>
                </a:cxn>
                <a:cxn ang="0">
                  <a:pos x="163" y="15"/>
                </a:cxn>
                <a:cxn ang="0">
                  <a:pos x="170" y="33"/>
                </a:cxn>
                <a:cxn ang="0">
                  <a:pos x="192" y="81"/>
                </a:cxn>
                <a:cxn ang="0">
                  <a:pos x="225" y="147"/>
                </a:cxn>
                <a:cxn ang="0">
                  <a:pos x="1211" y="165"/>
                </a:cxn>
                <a:cxn ang="0">
                  <a:pos x="1445" y="165"/>
                </a:cxn>
                <a:cxn ang="0">
                  <a:pos x="1352" y="539"/>
                </a:cxn>
                <a:cxn ang="0">
                  <a:pos x="1352" y="539"/>
                </a:cxn>
                <a:cxn ang="0">
                  <a:pos x="1215" y="521"/>
                </a:cxn>
                <a:cxn ang="0">
                  <a:pos x="904" y="479"/>
                </a:cxn>
                <a:cxn ang="0">
                  <a:pos x="732" y="455"/>
                </a:cxn>
                <a:cxn ang="0">
                  <a:pos x="572" y="431"/>
                </a:cxn>
                <a:cxn ang="0">
                  <a:pos x="444" y="411"/>
                </a:cxn>
                <a:cxn ang="0">
                  <a:pos x="399" y="402"/>
                </a:cxn>
                <a:cxn ang="0">
                  <a:pos x="367" y="395"/>
                </a:cxn>
                <a:cxn ang="0">
                  <a:pos x="367" y="395"/>
                </a:cxn>
                <a:cxn ang="0">
                  <a:pos x="258" y="366"/>
                </a:cxn>
                <a:cxn ang="0">
                  <a:pos x="139" y="332"/>
                </a:cxn>
                <a:cxn ang="0">
                  <a:pos x="0" y="292"/>
                </a:cxn>
                <a:cxn ang="0">
                  <a:pos x="98" y="10"/>
                </a:cxn>
                <a:cxn ang="0">
                  <a:pos x="98" y="10"/>
                </a:cxn>
                <a:cxn ang="0">
                  <a:pos x="107" y="8"/>
                </a:cxn>
                <a:cxn ang="0">
                  <a:pos x="129" y="2"/>
                </a:cxn>
                <a:cxn ang="0">
                  <a:pos x="141" y="1"/>
                </a:cxn>
                <a:cxn ang="0">
                  <a:pos x="151" y="0"/>
                </a:cxn>
                <a:cxn ang="0">
                  <a:pos x="154" y="0"/>
                </a:cxn>
                <a:cxn ang="0">
                  <a:pos x="158" y="1"/>
                </a:cxn>
                <a:cxn ang="0">
                  <a:pos x="159" y="2"/>
                </a:cxn>
                <a:cxn ang="0">
                  <a:pos x="160" y="4"/>
                </a:cxn>
                <a:cxn ang="0">
                  <a:pos x="160" y="4"/>
                </a:cxn>
              </a:cxnLst>
              <a:rect l="0" t="0" r="r" b="b"/>
              <a:pathLst>
                <a:path w="1445" h="539">
                  <a:moveTo>
                    <a:pt x="160" y="4"/>
                  </a:moveTo>
                  <a:lnTo>
                    <a:pt x="160" y="4"/>
                  </a:lnTo>
                  <a:lnTo>
                    <a:pt x="160" y="8"/>
                  </a:lnTo>
                  <a:lnTo>
                    <a:pt x="163" y="15"/>
                  </a:lnTo>
                  <a:lnTo>
                    <a:pt x="170" y="33"/>
                  </a:lnTo>
                  <a:lnTo>
                    <a:pt x="192" y="81"/>
                  </a:lnTo>
                  <a:lnTo>
                    <a:pt x="225" y="147"/>
                  </a:lnTo>
                  <a:lnTo>
                    <a:pt x="1211" y="165"/>
                  </a:lnTo>
                  <a:lnTo>
                    <a:pt x="1445" y="165"/>
                  </a:lnTo>
                  <a:lnTo>
                    <a:pt x="1352" y="539"/>
                  </a:lnTo>
                  <a:lnTo>
                    <a:pt x="1352" y="539"/>
                  </a:lnTo>
                  <a:lnTo>
                    <a:pt x="1215" y="521"/>
                  </a:lnTo>
                  <a:lnTo>
                    <a:pt x="904" y="479"/>
                  </a:lnTo>
                  <a:lnTo>
                    <a:pt x="732" y="455"/>
                  </a:lnTo>
                  <a:lnTo>
                    <a:pt x="572" y="431"/>
                  </a:lnTo>
                  <a:lnTo>
                    <a:pt x="444" y="411"/>
                  </a:lnTo>
                  <a:lnTo>
                    <a:pt x="399" y="402"/>
                  </a:lnTo>
                  <a:lnTo>
                    <a:pt x="367" y="395"/>
                  </a:lnTo>
                  <a:lnTo>
                    <a:pt x="367" y="395"/>
                  </a:lnTo>
                  <a:lnTo>
                    <a:pt x="258" y="366"/>
                  </a:lnTo>
                  <a:lnTo>
                    <a:pt x="139" y="332"/>
                  </a:lnTo>
                  <a:lnTo>
                    <a:pt x="0" y="292"/>
                  </a:lnTo>
                  <a:lnTo>
                    <a:pt x="98" y="10"/>
                  </a:lnTo>
                  <a:lnTo>
                    <a:pt x="98" y="10"/>
                  </a:lnTo>
                  <a:lnTo>
                    <a:pt x="107" y="8"/>
                  </a:lnTo>
                  <a:lnTo>
                    <a:pt x="129" y="2"/>
                  </a:lnTo>
                  <a:lnTo>
                    <a:pt x="141" y="1"/>
                  </a:lnTo>
                  <a:lnTo>
                    <a:pt x="151" y="0"/>
                  </a:lnTo>
                  <a:lnTo>
                    <a:pt x="154" y="0"/>
                  </a:lnTo>
                  <a:lnTo>
                    <a:pt x="158" y="1"/>
                  </a:lnTo>
                  <a:lnTo>
                    <a:pt x="159" y="2"/>
                  </a:lnTo>
                  <a:lnTo>
                    <a:pt x="160" y="4"/>
                  </a:lnTo>
                  <a:lnTo>
                    <a:pt x="160" y="4"/>
                  </a:lnTo>
                  <a:close/>
                </a:path>
              </a:pathLst>
            </a:custGeom>
            <a:solidFill>
              <a:srgbClr val="FCD783"/>
            </a:solidFill>
            <a:ln w="9525">
              <a:noFill/>
              <a:round/>
              <a:headEnd/>
              <a:tailEnd/>
            </a:ln>
          </p:spPr>
          <p:txBody>
            <a:bodyPr/>
            <a:lstStyle/>
            <a:p>
              <a:pPr>
                <a:defRPr/>
              </a:pPr>
              <a:endParaRPr lang="en-US" dirty="0"/>
            </a:p>
          </p:txBody>
        </p:sp>
        <p:sp>
          <p:nvSpPr>
            <p:cNvPr id="70" name="Freeform 478"/>
            <p:cNvSpPr>
              <a:spLocks/>
            </p:cNvSpPr>
            <p:nvPr userDrawn="1"/>
          </p:nvSpPr>
          <p:spPr bwMode="auto">
            <a:xfrm>
              <a:off x="10657171" y="3321431"/>
              <a:ext cx="3063734" cy="510786"/>
            </a:xfrm>
            <a:custGeom>
              <a:avLst/>
              <a:gdLst/>
              <a:ahLst/>
              <a:cxnLst>
                <a:cxn ang="0">
                  <a:pos x="7604" y="266"/>
                </a:cxn>
                <a:cxn ang="0">
                  <a:pos x="7369" y="284"/>
                </a:cxn>
                <a:cxn ang="0">
                  <a:pos x="7090" y="319"/>
                </a:cxn>
                <a:cxn ang="0">
                  <a:pos x="6989" y="330"/>
                </a:cxn>
                <a:cxn ang="0">
                  <a:pos x="6618" y="353"/>
                </a:cxn>
                <a:cxn ang="0">
                  <a:pos x="5764" y="390"/>
                </a:cxn>
                <a:cxn ang="0">
                  <a:pos x="4437" y="432"/>
                </a:cxn>
                <a:cxn ang="0">
                  <a:pos x="3397" y="454"/>
                </a:cxn>
                <a:cxn ang="0">
                  <a:pos x="3157" y="456"/>
                </a:cxn>
                <a:cxn ang="0">
                  <a:pos x="2877" y="435"/>
                </a:cxn>
                <a:cxn ang="0">
                  <a:pos x="2107" y="360"/>
                </a:cxn>
                <a:cxn ang="0">
                  <a:pos x="1267" y="265"/>
                </a:cxn>
                <a:cxn ang="0">
                  <a:pos x="1138" y="248"/>
                </a:cxn>
                <a:cxn ang="0">
                  <a:pos x="888" y="197"/>
                </a:cxn>
                <a:cxn ang="0">
                  <a:pos x="201" y="35"/>
                </a:cxn>
                <a:cxn ang="0">
                  <a:pos x="453" y="399"/>
                </a:cxn>
                <a:cxn ang="0">
                  <a:pos x="669" y="517"/>
                </a:cxn>
                <a:cxn ang="0">
                  <a:pos x="961" y="665"/>
                </a:cxn>
                <a:cxn ang="0">
                  <a:pos x="1195" y="771"/>
                </a:cxn>
                <a:cxn ang="0">
                  <a:pos x="1368" y="834"/>
                </a:cxn>
                <a:cxn ang="0">
                  <a:pos x="1459" y="862"/>
                </a:cxn>
                <a:cxn ang="0">
                  <a:pos x="1764" y="958"/>
                </a:cxn>
                <a:cxn ang="0">
                  <a:pos x="2058" y="1043"/>
                </a:cxn>
                <a:cxn ang="0">
                  <a:pos x="2407" y="1126"/>
                </a:cxn>
                <a:cxn ang="0">
                  <a:pos x="2602" y="1163"/>
                </a:cxn>
                <a:cxn ang="0">
                  <a:pos x="2811" y="1195"/>
                </a:cxn>
                <a:cxn ang="0">
                  <a:pos x="3035" y="1222"/>
                </a:cxn>
                <a:cxn ang="0">
                  <a:pos x="3268" y="1242"/>
                </a:cxn>
                <a:cxn ang="0">
                  <a:pos x="3713" y="1271"/>
                </a:cxn>
                <a:cxn ang="0">
                  <a:pos x="4126" y="1288"/>
                </a:cxn>
                <a:cxn ang="0">
                  <a:pos x="4495" y="1291"/>
                </a:cxn>
                <a:cxn ang="0">
                  <a:pos x="4814" y="1283"/>
                </a:cxn>
                <a:cxn ang="0">
                  <a:pos x="5073" y="1261"/>
                </a:cxn>
                <a:cxn ang="0">
                  <a:pos x="5224" y="1242"/>
                </a:cxn>
                <a:cxn ang="0">
                  <a:pos x="5695" y="1165"/>
                </a:cxn>
                <a:cxn ang="0">
                  <a:pos x="6157" y="1071"/>
                </a:cxn>
                <a:cxn ang="0">
                  <a:pos x="6570" y="971"/>
                </a:cxn>
                <a:cxn ang="0">
                  <a:pos x="6842" y="891"/>
                </a:cxn>
                <a:cxn ang="0">
                  <a:pos x="6963" y="849"/>
                </a:cxn>
                <a:cxn ang="0">
                  <a:pos x="7047" y="810"/>
                </a:cxn>
                <a:cxn ang="0">
                  <a:pos x="7098" y="776"/>
                </a:cxn>
                <a:cxn ang="0">
                  <a:pos x="7211" y="679"/>
                </a:cxn>
                <a:cxn ang="0">
                  <a:pos x="7367" y="526"/>
                </a:cxn>
                <a:cxn ang="0">
                  <a:pos x="7541" y="338"/>
                </a:cxn>
              </a:cxnLst>
              <a:rect l="0" t="0" r="r" b="b"/>
              <a:pathLst>
                <a:path w="7718" h="1291">
                  <a:moveTo>
                    <a:pt x="7718" y="260"/>
                  </a:moveTo>
                  <a:lnTo>
                    <a:pt x="7718" y="260"/>
                  </a:lnTo>
                  <a:lnTo>
                    <a:pt x="7604" y="266"/>
                  </a:lnTo>
                  <a:lnTo>
                    <a:pt x="7534" y="271"/>
                  </a:lnTo>
                  <a:lnTo>
                    <a:pt x="7454" y="277"/>
                  </a:lnTo>
                  <a:lnTo>
                    <a:pt x="7369" y="284"/>
                  </a:lnTo>
                  <a:lnTo>
                    <a:pt x="7279" y="294"/>
                  </a:lnTo>
                  <a:lnTo>
                    <a:pt x="7186" y="305"/>
                  </a:lnTo>
                  <a:lnTo>
                    <a:pt x="7090" y="319"/>
                  </a:lnTo>
                  <a:lnTo>
                    <a:pt x="7090" y="319"/>
                  </a:lnTo>
                  <a:lnTo>
                    <a:pt x="7048" y="324"/>
                  </a:lnTo>
                  <a:lnTo>
                    <a:pt x="6989" y="330"/>
                  </a:lnTo>
                  <a:lnTo>
                    <a:pt x="6916" y="336"/>
                  </a:lnTo>
                  <a:lnTo>
                    <a:pt x="6829" y="341"/>
                  </a:lnTo>
                  <a:lnTo>
                    <a:pt x="6618" y="353"/>
                  </a:lnTo>
                  <a:lnTo>
                    <a:pt x="6364" y="365"/>
                  </a:lnTo>
                  <a:lnTo>
                    <a:pt x="6077" y="378"/>
                  </a:lnTo>
                  <a:lnTo>
                    <a:pt x="5764" y="390"/>
                  </a:lnTo>
                  <a:lnTo>
                    <a:pt x="5436" y="400"/>
                  </a:lnTo>
                  <a:lnTo>
                    <a:pt x="5099" y="411"/>
                  </a:lnTo>
                  <a:lnTo>
                    <a:pt x="4437" y="432"/>
                  </a:lnTo>
                  <a:lnTo>
                    <a:pt x="3846" y="446"/>
                  </a:lnTo>
                  <a:lnTo>
                    <a:pt x="3600" y="451"/>
                  </a:lnTo>
                  <a:lnTo>
                    <a:pt x="3397" y="454"/>
                  </a:lnTo>
                  <a:lnTo>
                    <a:pt x="3247" y="456"/>
                  </a:lnTo>
                  <a:lnTo>
                    <a:pt x="3157" y="456"/>
                  </a:lnTo>
                  <a:lnTo>
                    <a:pt x="3157" y="456"/>
                  </a:lnTo>
                  <a:lnTo>
                    <a:pt x="3088" y="452"/>
                  </a:lnTo>
                  <a:lnTo>
                    <a:pt x="2993" y="445"/>
                  </a:lnTo>
                  <a:lnTo>
                    <a:pt x="2877" y="435"/>
                  </a:lnTo>
                  <a:lnTo>
                    <a:pt x="2743" y="423"/>
                  </a:lnTo>
                  <a:lnTo>
                    <a:pt x="2438" y="393"/>
                  </a:lnTo>
                  <a:lnTo>
                    <a:pt x="2107" y="360"/>
                  </a:lnTo>
                  <a:lnTo>
                    <a:pt x="1782" y="324"/>
                  </a:lnTo>
                  <a:lnTo>
                    <a:pt x="1492" y="291"/>
                  </a:lnTo>
                  <a:lnTo>
                    <a:pt x="1267" y="265"/>
                  </a:lnTo>
                  <a:lnTo>
                    <a:pt x="1189" y="255"/>
                  </a:lnTo>
                  <a:lnTo>
                    <a:pt x="1138" y="248"/>
                  </a:lnTo>
                  <a:lnTo>
                    <a:pt x="1138" y="248"/>
                  </a:lnTo>
                  <a:lnTo>
                    <a:pt x="1094" y="240"/>
                  </a:lnTo>
                  <a:lnTo>
                    <a:pt x="1036" y="229"/>
                  </a:lnTo>
                  <a:lnTo>
                    <a:pt x="888" y="197"/>
                  </a:lnTo>
                  <a:lnTo>
                    <a:pt x="712" y="156"/>
                  </a:lnTo>
                  <a:lnTo>
                    <a:pt x="526" y="113"/>
                  </a:lnTo>
                  <a:lnTo>
                    <a:pt x="201" y="35"/>
                  </a:lnTo>
                  <a:lnTo>
                    <a:pt x="60" y="0"/>
                  </a:lnTo>
                  <a:lnTo>
                    <a:pt x="0" y="36"/>
                  </a:lnTo>
                  <a:lnTo>
                    <a:pt x="453" y="399"/>
                  </a:lnTo>
                  <a:lnTo>
                    <a:pt x="453" y="399"/>
                  </a:lnTo>
                  <a:lnTo>
                    <a:pt x="556" y="457"/>
                  </a:lnTo>
                  <a:lnTo>
                    <a:pt x="669" y="517"/>
                  </a:lnTo>
                  <a:lnTo>
                    <a:pt x="808" y="589"/>
                  </a:lnTo>
                  <a:lnTo>
                    <a:pt x="883" y="627"/>
                  </a:lnTo>
                  <a:lnTo>
                    <a:pt x="961" y="665"/>
                  </a:lnTo>
                  <a:lnTo>
                    <a:pt x="1040" y="703"/>
                  </a:lnTo>
                  <a:lnTo>
                    <a:pt x="1118" y="737"/>
                  </a:lnTo>
                  <a:lnTo>
                    <a:pt x="1195" y="771"/>
                  </a:lnTo>
                  <a:lnTo>
                    <a:pt x="1267" y="800"/>
                  </a:lnTo>
                  <a:lnTo>
                    <a:pt x="1335" y="825"/>
                  </a:lnTo>
                  <a:lnTo>
                    <a:pt x="1368" y="834"/>
                  </a:lnTo>
                  <a:lnTo>
                    <a:pt x="1398" y="844"/>
                  </a:lnTo>
                  <a:lnTo>
                    <a:pt x="1398" y="844"/>
                  </a:lnTo>
                  <a:lnTo>
                    <a:pt x="1459" y="862"/>
                  </a:lnTo>
                  <a:lnTo>
                    <a:pt x="1526" y="882"/>
                  </a:lnTo>
                  <a:lnTo>
                    <a:pt x="1679" y="932"/>
                  </a:lnTo>
                  <a:lnTo>
                    <a:pt x="1764" y="958"/>
                  </a:lnTo>
                  <a:lnTo>
                    <a:pt x="1857" y="985"/>
                  </a:lnTo>
                  <a:lnTo>
                    <a:pt x="1955" y="1014"/>
                  </a:lnTo>
                  <a:lnTo>
                    <a:pt x="2058" y="1043"/>
                  </a:lnTo>
                  <a:lnTo>
                    <a:pt x="2168" y="1071"/>
                  </a:lnTo>
                  <a:lnTo>
                    <a:pt x="2285" y="1099"/>
                  </a:lnTo>
                  <a:lnTo>
                    <a:pt x="2407" y="1126"/>
                  </a:lnTo>
                  <a:lnTo>
                    <a:pt x="2470" y="1139"/>
                  </a:lnTo>
                  <a:lnTo>
                    <a:pt x="2535" y="1151"/>
                  </a:lnTo>
                  <a:lnTo>
                    <a:pt x="2602" y="1163"/>
                  </a:lnTo>
                  <a:lnTo>
                    <a:pt x="2671" y="1175"/>
                  </a:lnTo>
                  <a:lnTo>
                    <a:pt x="2740" y="1186"/>
                  </a:lnTo>
                  <a:lnTo>
                    <a:pt x="2811" y="1195"/>
                  </a:lnTo>
                  <a:lnTo>
                    <a:pt x="2884" y="1205"/>
                  </a:lnTo>
                  <a:lnTo>
                    <a:pt x="2958" y="1213"/>
                  </a:lnTo>
                  <a:lnTo>
                    <a:pt x="3035" y="1222"/>
                  </a:lnTo>
                  <a:lnTo>
                    <a:pt x="3112" y="1229"/>
                  </a:lnTo>
                  <a:lnTo>
                    <a:pt x="3112" y="1229"/>
                  </a:lnTo>
                  <a:lnTo>
                    <a:pt x="3268" y="1242"/>
                  </a:lnTo>
                  <a:lnTo>
                    <a:pt x="3420" y="1253"/>
                  </a:lnTo>
                  <a:lnTo>
                    <a:pt x="3568" y="1262"/>
                  </a:lnTo>
                  <a:lnTo>
                    <a:pt x="3713" y="1271"/>
                  </a:lnTo>
                  <a:lnTo>
                    <a:pt x="3855" y="1278"/>
                  </a:lnTo>
                  <a:lnTo>
                    <a:pt x="3993" y="1283"/>
                  </a:lnTo>
                  <a:lnTo>
                    <a:pt x="4126" y="1288"/>
                  </a:lnTo>
                  <a:lnTo>
                    <a:pt x="4254" y="1290"/>
                  </a:lnTo>
                  <a:lnTo>
                    <a:pt x="4377" y="1291"/>
                  </a:lnTo>
                  <a:lnTo>
                    <a:pt x="4495" y="1291"/>
                  </a:lnTo>
                  <a:lnTo>
                    <a:pt x="4608" y="1290"/>
                  </a:lnTo>
                  <a:lnTo>
                    <a:pt x="4713" y="1286"/>
                  </a:lnTo>
                  <a:lnTo>
                    <a:pt x="4814" y="1283"/>
                  </a:lnTo>
                  <a:lnTo>
                    <a:pt x="4906" y="1277"/>
                  </a:lnTo>
                  <a:lnTo>
                    <a:pt x="4994" y="1270"/>
                  </a:lnTo>
                  <a:lnTo>
                    <a:pt x="5073" y="1261"/>
                  </a:lnTo>
                  <a:lnTo>
                    <a:pt x="5073" y="1261"/>
                  </a:lnTo>
                  <a:lnTo>
                    <a:pt x="5147" y="1252"/>
                  </a:lnTo>
                  <a:lnTo>
                    <a:pt x="5224" y="1242"/>
                  </a:lnTo>
                  <a:lnTo>
                    <a:pt x="5378" y="1219"/>
                  </a:lnTo>
                  <a:lnTo>
                    <a:pt x="5537" y="1193"/>
                  </a:lnTo>
                  <a:lnTo>
                    <a:pt x="5695" y="1165"/>
                  </a:lnTo>
                  <a:lnTo>
                    <a:pt x="5852" y="1135"/>
                  </a:lnTo>
                  <a:lnTo>
                    <a:pt x="6006" y="1104"/>
                  </a:lnTo>
                  <a:lnTo>
                    <a:pt x="6157" y="1071"/>
                  </a:lnTo>
                  <a:lnTo>
                    <a:pt x="6303" y="1038"/>
                  </a:lnTo>
                  <a:lnTo>
                    <a:pt x="6440" y="1005"/>
                  </a:lnTo>
                  <a:lnTo>
                    <a:pt x="6570" y="971"/>
                  </a:lnTo>
                  <a:lnTo>
                    <a:pt x="6687" y="939"/>
                  </a:lnTo>
                  <a:lnTo>
                    <a:pt x="6794" y="906"/>
                  </a:lnTo>
                  <a:lnTo>
                    <a:pt x="6842" y="891"/>
                  </a:lnTo>
                  <a:lnTo>
                    <a:pt x="6886" y="876"/>
                  </a:lnTo>
                  <a:lnTo>
                    <a:pt x="6927" y="862"/>
                  </a:lnTo>
                  <a:lnTo>
                    <a:pt x="6963" y="849"/>
                  </a:lnTo>
                  <a:lnTo>
                    <a:pt x="6995" y="834"/>
                  </a:lnTo>
                  <a:lnTo>
                    <a:pt x="7024" y="822"/>
                  </a:lnTo>
                  <a:lnTo>
                    <a:pt x="7047" y="810"/>
                  </a:lnTo>
                  <a:lnTo>
                    <a:pt x="7065" y="800"/>
                  </a:lnTo>
                  <a:lnTo>
                    <a:pt x="7065" y="800"/>
                  </a:lnTo>
                  <a:lnTo>
                    <a:pt x="7098" y="776"/>
                  </a:lnTo>
                  <a:lnTo>
                    <a:pt x="7134" y="747"/>
                  </a:lnTo>
                  <a:lnTo>
                    <a:pt x="7172" y="715"/>
                  </a:lnTo>
                  <a:lnTo>
                    <a:pt x="7211" y="679"/>
                  </a:lnTo>
                  <a:lnTo>
                    <a:pt x="7251" y="641"/>
                  </a:lnTo>
                  <a:lnTo>
                    <a:pt x="7290" y="603"/>
                  </a:lnTo>
                  <a:lnTo>
                    <a:pt x="7367" y="526"/>
                  </a:lnTo>
                  <a:lnTo>
                    <a:pt x="7435" y="454"/>
                  </a:lnTo>
                  <a:lnTo>
                    <a:pt x="7490" y="394"/>
                  </a:lnTo>
                  <a:lnTo>
                    <a:pt x="7541" y="338"/>
                  </a:lnTo>
                  <a:lnTo>
                    <a:pt x="7706" y="317"/>
                  </a:lnTo>
                  <a:lnTo>
                    <a:pt x="7718" y="260"/>
                  </a:lnTo>
                  <a:close/>
                </a:path>
              </a:pathLst>
            </a:custGeom>
            <a:solidFill>
              <a:srgbClr val="EEB94A"/>
            </a:solidFill>
            <a:ln w="9525">
              <a:noFill/>
              <a:round/>
              <a:headEnd/>
              <a:tailEnd/>
            </a:ln>
          </p:spPr>
          <p:txBody>
            <a:bodyPr/>
            <a:lstStyle/>
            <a:p>
              <a:pPr>
                <a:defRPr/>
              </a:pPr>
              <a:endParaRPr lang="en-US" dirty="0"/>
            </a:p>
          </p:txBody>
        </p:sp>
        <p:sp>
          <p:nvSpPr>
            <p:cNvPr id="71" name="Freeform 479"/>
            <p:cNvSpPr>
              <a:spLocks/>
            </p:cNvSpPr>
            <p:nvPr userDrawn="1"/>
          </p:nvSpPr>
          <p:spPr bwMode="auto">
            <a:xfrm>
              <a:off x="10556875" y="3225855"/>
              <a:ext cx="3175000" cy="340001"/>
            </a:xfrm>
            <a:custGeom>
              <a:avLst/>
              <a:gdLst/>
              <a:ahLst/>
              <a:cxnLst>
                <a:cxn ang="0">
                  <a:pos x="3745" y="595"/>
                </a:cxn>
                <a:cxn ang="0">
                  <a:pos x="3481" y="572"/>
                </a:cxn>
                <a:cxn ang="0">
                  <a:pos x="2786" y="505"/>
                </a:cxn>
                <a:cxn ang="0">
                  <a:pos x="2039" y="424"/>
                </a:cxn>
                <a:cxn ang="0">
                  <a:pos x="1712" y="386"/>
                </a:cxn>
                <a:cxn ang="0">
                  <a:pos x="1452" y="352"/>
                </a:cxn>
                <a:cxn ang="0">
                  <a:pos x="1283" y="326"/>
                </a:cxn>
                <a:cxn ang="0">
                  <a:pos x="1230" y="315"/>
                </a:cxn>
                <a:cxn ang="0">
                  <a:pos x="1017" y="267"/>
                </a:cxn>
                <a:cxn ang="0">
                  <a:pos x="654" y="177"/>
                </a:cxn>
                <a:cxn ang="0">
                  <a:pos x="287" y="80"/>
                </a:cxn>
                <a:cxn ang="0">
                  <a:pos x="66" y="17"/>
                </a:cxn>
                <a:cxn ang="0">
                  <a:pos x="0" y="25"/>
                </a:cxn>
                <a:cxn ang="0">
                  <a:pos x="242" y="264"/>
                </a:cxn>
                <a:cxn ang="0">
                  <a:pos x="245" y="266"/>
                </a:cxn>
                <a:cxn ang="0">
                  <a:pos x="610" y="361"/>
                </a:cxn>
                <a:cxn ang="0">
                  <a:pos x="1043" y="464"/>
                </a:cxn>
                <a:cxn ang="0">
                  <a:pos x="1358" y="533"/>
                </a:cxn>
                <a:cxn ang="0">
                  <a:pos x="1545" y="571"/>
                </a:cxn>
                <a:cxn ang="0">
                  <a:pos x="1698" y="597"/>
                </a:cxn>
                <a:cxn ang="0">
                  <a:pos x="1759" y="605"/>
                </a:cxn>
                <a:cxn ang="0">
                  <a:pos x="2166" y="657"/>
                </a:cxn>
                <a:cxn ang="0">
                  <a:pos x="2749" y="728"/>
                </a:cxn>
                <a:cxn ang="0">
                  <a:pos x="3084" y="764"/>
                </a:cxn>
                <a:cxn ang="0">
                  <a:pos x="3439" y="798"/>
                </a:cxn>
                <a:cxn ang="0">
                  <a:pos x="3805" y="827"/>
                </a:cxn>
                <a:cxn ang="0">
                  <a:pos x="4174" y="849"/>
                </a:cxn>
                <a:cxn ang="0">
                  <a:pos x="4253" y="851"/>
                </a:cxn>
                <a:cxn ang="0">
                  <a:pos x="4459" y="852"/>
                </a:cxn>
                <a:cxn ang="0">
                  <a:pos x="4711" y="851"/>
                </a:cxn>
                <a:cxn ang="0">
                  <a:pos x="5138" y="840"/>
                </a:cxn>
                <a:cxn ang="0">
                  <a:pos x="5696" y="819"/>
                </a:cxn>
                <a:cxn ang="0">
                  <a:pos x="5930" y="807"/>
                </a:cxn>
                <a:cxn ang="0">
                  <a:pos x="6107" y="792"/>
                </a:cxn>
                <a:cxn ang="0">
                  <a:pos x="6176" y="785"/>
                </a:cxn>
                <a:cxn ang="0">
                  <a:pos x="6481" y="749"/>
                </a:cxn>
                <a:cxn ang="0">
                  <a:pos x="7022" y="680"/>
                </a:cxn>
                <a:cxn ang="0">
                  <a:pos x="7961" y="554"/>
                </a:cxn>
                <a:cxn ang="0">
                  <a:pos x="7989" y="316"/>
                </a:cxn>
                <a:cxn ang="0">
                  <a:pos x="7851" y="343"/>
                </a:cxn>
                <a:cxn ang="0">
                  <a:pos x="7552" y="393"/>
                </a:cxn>
                <a:cxn ang="0">
                  <a:pos x="7229" y="441"/>
                </a:cxn>
                <a:cxn ang="0">
                  <a:pos x="6899" y="485"/>
                </a:cxn>
                <a:cxn ang="0">
                  <a:pos x="6576" y="524"/>
                </a:cxn>
                <a:cxn ang="0">
                  <a:pos x="6276" y="556"/>
                </a:cxn>
                <a:cxn ang="0">
                  <a:pos x="6013" y="581"/>
                </a:cxn>
                <a:cxn ang="0">
                  <a:pos x="5801" y="597"/>
                </a:cxn>
                <a:cxn ang="0">
                  <a:pos x="5719" y="602"/>
                </a:cxn>
                <a:cxn ang="0">
                  <a:pos x="4993" y="626"/>
                </a:cxn>
                <a:cxn ang="0">
                  <a:pos x="4728" y="632"/>
                </a:cxn>
                <a:cxn ang="0">
                  <a:pos x="4508" y="632"/>
                </a:cxn>
                <a:cxn ang="0">
                  <a:pos x="4317" y="628"/>
                </a:cxn>
                <a:cxn ang="0">
                  <a:pos x="4136" y="621"/>
                </a:cxn>
                <a:cxn ang="0">
                  <a:pos x="3951" y="609"/>
                </a:cxn>
                <a:cxn ang="0">
                  <a:pos x="3745" y="595"/>
                </a:cxn>
              </a:cxnLst>
              <a:rect l="0" t="0" r="r" b="b"/>
              <a:pathLst>
                <a:path w="7998" h="852">
                  <a:moveTo>
                    <a:pt x="3745" y="595"/>
                  </a:moveTo>
                  <a:lnTo>
                    <a:pt x="3745" y="595"/>
                  </a:lnTo>
                  <a:lnTo>
                    <a:pt x="3623" y="585"/>
                  </a:lnTo>
                  <a:lnTo>
                    <a:pt x="3481" y="572"/>
                  </a:lnTo>
                  <a:lnTo>
                    <a:pt x="3153" y="542"/>
                  </a:lnTo>
                  <a:lnTo>
                    <a:pt x="2786" y="505"/>
                  </a:lnTo>
                  <a:lnTo>
                    <a:pt x="2406" y="465"/>
                  </a:lnTo>
                  <a:lnTo>
                    <a:pt x="2039" y="424"/>
                  </a:lnTo>
                  <a:lnTo>
                    <a:pt x="1869" y="405"/>
                  </a:lnTo>
                  <a:lnTo>
                    <a:pt x="1712" y="386"/>
                  </a:lnTo>
                  <a:lnTo>
                    <a:pt x="1572" y="368"/>
                  </a:lnTo>
                  <a:lnTo>
                    <a:pt x="1452" y="352"/>
                  </a:lnTo>
                  <a:lnTo>
                    <a:pt x="1354" y="338"/>
                  </a:lnTo>
                  <a:lnTo>
                    <a:pt x="1283" y="326"/>
                  </a:lnTo>
                  <a:lnTo>
                    <a:pt x="1283" y="326"/>
                  </a:lnTo>
                  <a:lnTo>
                    <a:pt x="1230" y="315"/>
                  </a:lnTo>
                  <a:lnTo>
                    <a:pt x="1168" y="302"/>
                  </a:lnTo>
                  <a:lnTo>
                    <a:pt x="1017" y="267"/>
                  </a:lnTo>
                  <a:lnTo>
                    <a:pt x="842" y="224"/>
                  </a:lnTo>
                  <a:lnTo>
                    <a:pt x="654" y="177"/>
                  </a:lnTo>
                  <a:lnTo>
                    <a:pt x="464" y="128"/>
                  </a:lnTo>
                  <a:lnTo>
                    <a:pt x="287" y="80"/>
                  </a:lnTo>
                  <a:lnTo>
                    <a:pt x="132" y="37"/>
                  </a:lnTo>
                  <a:lnTo>
                    <a:pt x="66" y="17"/>
                  </a:lnTo>
                  <a:lnTo>
                    <a:pt x="11" y="0"/>
                  </a:lnTo>
                  <a:lnTo>
                    <a:pt x="0" y="25"/>
                  </a:lnTo>
                  <a:lnTo>
                    <a:pt x="82" y="212"/>
                  </a:lnTo>
                  <a:lnTo>
                    <a:pt x="242" y="264"/>
                  </a:lnTo>
                  <a:lnTo>
                    <a:pt x="245" y="266"/>
                  </a:lnTo>
                  <a:lnTo>
                    <a:pt x="245" y="266"/>
                  </a:lnTo>
                  <a:lnTo>
                    <a:pt x="414" y="310"/>
                  </a:lnTo>
                  <a:lnTo>
                    <a:pt x="610" y="361"/>
                  </a:lnTo>
                  <a:lnTo>
                    <a:pt x="824" y="412"/>
                  </a:lnTo>
                  <a:lnTo>
                    <a:pt x="1043" y="464"/>
                  </a:lnTo>
                  <a:lnTo>
                    <a:pt x="1258" y="512"/>
                  </a:lnTo>
                  <a:lnTo>
                    <a:pt x="1358" y="533"/>
                  </a:lnTo>
                  <a:lnTo>
                    <a:pt x="1455" y="553"/>
                  </a:lnTo>
                  <a:lnTo>
                    <a:pt x="1545" y="571"/>
                  </a:lnTo>
                  <a:lnTo>
                    <a:pt x="1627" y="585"/>
                  </a:lnTo>
                  <a:lnTo>
                    <a:pt x="1698" y="597"/>
                  </a:lnTo>
                  <a:lnTo>
                    <a:pt x="1759" y="605"/>
                  </a:lnTo>
                  <a:lnTo>
                    <a:pt x="1759" y="605"/>
                  </a:lnTo>
                  <a:lnTo>
                    <a:pt x="1937" y="628"/>
                  </a:lnTo>
                  <a:lnTo>
                    <a:pt x="2166" y="657"/>
                  </a:lnTo>
                  <a:lnTo>
                    <a:pt x="2440" y="692"/>
                  </a:lnTo>
                  <a:lnTo>
                    <a:pt x="2749" y="728"/>
                  </a:lnTo>
                  <a:lnTo>
                    <a:pt x="2913" y="746"/>
                  </a:lnTo>
                  <a:lnTo>
                    <a:pt x="3084" y="764"/>
                  </a:lnTo>
                  <a:lnTo>
                    <a:pt x="3259" y="782"/>
                  </a:lnTo>
                  <a:lnTo>
                    <a:pt x="3439" y="798"/>
                  </a:lnTo>
                  <a:lnTo>
                    <a:pt x="3621" y="813"/>
                  </a:lnTo>
                  <a:lnTo>
                    <a:pt x="3805" y="827"/>
                  </a:lnTo>
                  <a:lnTo>
                    <a:pt x="3989" y="839"/>
                  </a:lnTo>
                  <a:lnTo>
                    <a:pt x="4174" y="849"/>
                  </a:lnTo>
                  <a:lnTo>
                    <a:pt x="4174" y="849"/>
                  </a:lnTo>
                  <a:lnTo>
                    <a:pt x="4253" y="851"/>
                  </a:lnTo>
                  <a:lnTo>
                    <a:pt x="4349" y="852"/>
                  </a:lnTo>
                  <a:lnTo>
                    <a:pt x="4459" y="852"/>
                  </a:lnTo>
                  <a:lnTo>
                    <a:pt x="4580" y="852"/>
                  </a:lnTo>
                  <a:lnTo>
                    <a:pt x="4711" y="851"/>
                  </a:lnTo>
                  <a:lnTo>
                    <a:pt x="4850" y="847"/>
                  </a:lnTo>
                  <a:lnTo>
                    <a:pt x="5138" y="840"/>
                  </a:lnTo>
                  <a:lnTo>
                    <a:pt x="5427" y="831"/>
                  </a:lnTo>
                  <a:lnTo>
                    <a:pt x="5696" y="819"/>
                  </a:lnTo>
                  <a:lnTo>
                    <a:pt x="5819" y="813"/>
                  </a:lnTo>
                  <a:lnTo>
                    <a:pt x="5930" y="807"/>
                  </a:lnTo>
                  <a:lnTo>
                    <a:pt x="6027" y="799"/>
                  </a:lnTo>
                  <a:lnTo>
                    <a:pt x="6107" y="792"/>
                  </a:lnTo>
                  <a:lnTo>
                    <a:pt x="6107" y="792"/>
                  </a:lnTo>
                  <a:lnTo>
                    <a:pt x="6176" y="785"/>
                  </a:lnTo>
                  <a:lnTo>
                    <a:pt x="6263" y="776"/>
                  </a:lnTo>
                  <a:lnTo>
                    <a:pt x="6481" y="749"/>
                  </a:lnTo>
                  <a:lnTo>
                    <a:pt x="6742" y="716"/>
                  </a:lnTo>
                  <a:lnTo>
                    <a:pt x="7022" y="680"/>
                  </a:lnTo>
                  <a:lnTo>
                    <a:pt x="7570" y="606"/>
                  </a:lnTo>
                  <a:lnTo>
                    <a:pt x="7961" y="554"/>
                  </a:lnTo>
                  <a:lnTo>
                    <a:pt x="7998" y="327"/>
                  </a:lnTo>
                  <a:lnTo>
                    <a:pt x="7989" y="316"/>
                  </a:lnTo>
                  <a:lnTo>
                    <a:pt x="7989" y="316"/>
                  </a:lnTo>
                  <a:lnTo>
                    <a:pt x="7851" y="343"/>
                  </a:lnTo>
                  <a:lnTo>
                    <a:pt x="7705" y="368"/>
                  </a:lnTo>
                  <a:lnTo>
                    <a:pt x="7552" y="393"/>
                  </a:lnTo>
                  <a:lnTo>
                    <a:pt x="7392" y="417"/>
                  </a:lnTo>
                  <a:lnTo>
                    <a:pt x="7229" y="441"/>
                  </a:lnTo>
                  <a:lnTo>
                    <a:pt x="7064" y="464"/>
                  </a:lnTo>
                  <a:lnTo>
                    <a:pt x="6899" y="485"/>
                  </a:lnTo>
                  <a:lnTo>
                    <a:pt x="6736" y="506"/>
                  </a:lnTo>
                  <a:lnTo>
                    <a:pt x="6576" y="524"/>
                  </a:lnTo>
                  <a:lnTo>
                    <a:pt x="6423" y="542"/>
                  </a:lnTo>
                  <a:lnTo>
                    <a:pt x="6276" y="556"/>
                  </a:lnTo>
                  <a:lnTo>
                    <a:pt x="6139" y="571"/>
                  </a:lnTo>
                  <a:lnTo>
                    <a:pt x="6013" y="581"/>
                  </a:lnTo>
                  <a:lnTo>
                    <a:pt x="5899" y="591"/>
                  </a:lnTo>
                  <a:lnTo>
                    <a:pt x="5801" y="597"/>
                  </a:lnTo>
                  <a:lnTo>
                    <a:pt x="5719" y="602"/>
                  </a:lnTo>
                  <a:lnTo>
                    <a:pt x="5719" y="602"/>
                  </a:lnTo>
                  <a:lnTo>
                    <a:pt x="5317" y="616"/>
                  </a:lnTo>
                  <a:lnTo>
                    <a:pt x="4993" y="626"/>
                  </a:lnTo>
                  <a:lnTo>
                    <a:pt x="4854" y="629"/>
                  </a:lnTo>
                  <a:lnTo>
                    <a:pt x="4728" y="632"/>
                  </a:lnTo>
                  <a:lnTo>
                    <a:pt x="4614" y="632"/>
                  </a:lnTo>
                  <a:lnTo>
                    <a:pt x="4508" y="632"/>
                  </a:lnTo>
                  <a:lnTo>
                    <a:pt x="4410" y="630"/>
                  </a:lnTo>
                  <a:lnTo>
                    <a:pt x="4317" y="628"/>
                  </a:lnTo>
                  <a:lnTo>
                    <a:pt x="4226" y="624"/>
                  </a:lnTo>
                  <a:lnTo>
                    <a:pt x="4136" y="621"/>
                  </a:lnTo>
                  <a:lnTo>
                    <a:pt x="4045" y="615"/>
                  </a:lnTo>
                  <a:lnTo>
                    <a:pt x="3951" y="609"/>
                  </a:lnTo>
                  <a:lnTo>
                    <a:pt x="3745" y="595"/>
                  </a:lnTo>
                  <a:lnTo>
                    <a:pt x="3745" y="595"/>
                  </a:lnTo>
                  <a:close/>
                </a:path>
              </a:pathLst>
            </a:custGeom>
            <a:solidFill>
              <a:srgbClr val="FBC856"/>
            </a:solidFill>
            <a:ln w="9525">
              <a:noFill/>
              <a:round/>
              <a:headEnd/>
              <a:tailEnd/>
            </a:ln>
          </p:spPr>
          <p:txBody>
            <a:bodyPr/>
            <a:lstStyle/>
            <a:p>
              <a:pPr>
                <a:defRPr/>
              </a:pPr>
              <a:endParaRPr lang="en-US" dirty="0"/>
            </a:p>
          </p:txBody>
        </p:sp>
        <p:sp>
          <p:nvSpPr>
            <p:cNvPr id="72" name="Freeform 480"/>
            <p:cNvSpPr>
              <a:spLocks/>
            </p:cNvSpPr>
            <p:nvPr userDrawn="1"/>
          </p:nvSpPr>
          <p:spPr bwMode="auto">
            <a:xfrm>
              <a:off x="10748065" y="3406040"/>
              <a:ext cx="2847471" cy="230324"/>
            </a:xfrm>
            <a:custGeom>
              <a:avLst/>
              <a:gdLst/>
              <a:ahLst/>
              <a:cxnLst>
                <a:cxn ang="0">
                  <a:pos x="1143" y="259"/>
                </a:cxn>
                <a:cxn ang="0">
                  <a:pos x="1044" y="241"/>
                </a:cxn>
                <a:cxn ang="0">
                  <a:pos x="769" y="181"/>
                </a:cxn>
                <a:cxn ang="0">
                  <a:pos x="283" y="69"/>
                </a:cxn>
                <a:cxn ang="0">
                  <a:pos x="27" y="23"/>
                </a:cxn>
                <a:cxn ang="0">
                  <a:pos x="309" y="90"/>
                </a:cxn>
                <a:cxn ang="0">
                  <a:pos x="781" y="201"/>
                </a:cxn>
                <a:cxn ang="0">
                  <a:pos x="1045" y="257"/>
                </a:cxn>
                <a:cxn ang="0">
                  <a:pos x="1141" y="274"/>
                </a:cxn>
                <a:cxn ang="0">
                  <a:pos x="1297" y="299"/>
                </a:cxn>
                <a:cxn ang="0">
                  <a:pos x="1782" y="367"/>
                </a:cxn>
                <a:cxn ang="0">
                  <a:pos x="2349" y="444"/>
                </a:cxn>
                <a:cxn ang="0">
                  <a:pos x="2825" y="505"/>
                </a:cxn>
                <a:cxn ang="0">
                  <a:pos x="2974" y="522"/>
                </a:cxn>
                <a:cxn ang="0">
                  <a:pos x="3241" y="546"/>
                </a:cxn>
                <a:cxn ang="0">
                  <a:pos x="3520" y="563"/>
                </a:cxn>
                <a:cxn ang="0">
                  <a:pos x="3810" y="573"/>
                </a:cxn>
                <a:cxn ang="0">
                  <a:pos x="4110" y="577"/>
                </a:cxn>
                <a:cxn ang="0">
                  <a:pos x="4254" y="576"/>
                </a:cxn>
                <a:cxn ang="0">
                  <a:pos x="4513" y="570"/>
                </a:cxn>
                <a:cxn ang="0">
                  <a:pos x="4722" y="561"/>
                </a:cxn>
                <a:cxn ang="0">
                  <a:pos x="4876" y="552"/>
                </a:cxn>
                <a:cxn ang="0">
                  <a:pos x="4929" y="548"/>
                </a:cxn>
                <a:cxn ang="0">
                  <a:pos x="5280" y="510"/>
                </a:cxn>
                <a:cxn ang="0">
                  <a:pos x="5897" y="440"/>
                </a:cxn>
                <a:cxn ang="0">
                  <a:pos x="6588" y="359"/>
                </a:cxn>
                <a:cxn ang="0">
                  <a:pos x="7157" y="288"/>
                </a:cxn>
                <a:cxn ang="0">
                  <a:pos x="7174" y="270"/>
                </a:cxn>
                <a:cxn ang="0">
                  <a:pos x="6920" y="304"/>
                </a:cxn>
                <a:cxn ang="0">
                  <a:pos x="6263" y="383"/>
                </a:cxn>
                <a:cxn ang="0">
                  <a:pos x="5577" y="462"/>
                </a:cxn>
                <a:cxn ang="0">
                  <a:pos x="5059" y="520"/>
                </a:cxn>
                <a:cxn ang="0">
                  <a:pos x="4927" y="533"/>
                </a:cxn>
                <a:cxn ang="0">
                  <a:pos x="4806" y="541"/>
                </a:cxn>
                <a:cxn ang="0">
                  <a:pos x="4623" y="551"/>
                </a:cxn>
                <a:cxn ang="0">
                  <a:pos x="4388" y="558"/>
                </a:cxn>
                <a:cxn ang="0">
                  <a:pos x="4110" y="561"/>
                </a:cxn>
                <a:cxn ang="0">
                  <a:pos x="3959" y="560"/>
                </a:cxn>
                <a:cxn ang="0">
                  <a:pos x="3664" y="554"/>
                </a:cxn>
                <a:cxn ang="0">
                  <a:pos x="3380" y="540"/>
                </a:cxn>
                <a:cxn ang="0">
                  <a:pos x="3107" y="520"/>
                </a:cxn>
                <a:cxn ang="0">
                  <a:pos x="2975" y="508"/>
                </a:cxn>
                <a:cxn ang="0">
                  <a:pos x="2612" y="463"/>
                </a:cxn>
                <a:cxn ang="0">
                  <a:pos x="2069" y="391"/>
                </a:cxn>
                <a:cxn ang="0">
                  <a:pos x="1521" y="316"/>
                </a:cxn>
                <a:cxn ang="0">
                  <a:pos x="1143" y="259"/>
                </a:cxn>
              </a:cxnLst>
              <a:rect l="0" t="0" r="r" b="b"/>
              <a:pathLst>
                <a:path w="7174" h="577">
                  <a:moveTo>
                    <a:pt x="1143" y="259"/>
                  </a:moveTo>
                  <a:lnTo>
                    <a:pt x="1143" y="259"/>
                  </a:lnTo>
                  <a:lnTo>
                    <a:pt x="1098" y="251"/>
                  </a:lnTo>
                  <a:lnTo>
                    <a:pt x="1044" y="241"/>
                  </a:lnTo>
                  <a:lnTo>
                    <a:pt x="917" y="215"/>
                  </a:lnTo>
                  <a:lnTo>
                    <a:pt x="769" y="181"/>
                  </a:lnTo>
                  <a:lnTo>
                    <a:pt x="609" y="146"/>
                  </a:lnTo>
                  <a:lnTo>
                    <a:pt x="283" y="69"/>
                  </a:lnTo>
                  <a:lnTo>
                    <a:pt x="0" y="0"/>
                  </a:lnTo>
                  <a:lnTo>
                    <a:pt x="27" y="23"/>
                  </a:lnTo>
                  <a:lnTo>
                    <a:pt x="27" y="23"/>
                  </a:lnTo>
                  <a:lnTo>
                    <a:pt x="309" y="90"/>
                  </a:lnTo>
                  <a:lnTo>
                    <a:pt x="627" y="165"/>
                  </a:lnTo>
                  <a:lnTo>
                    <a:pt x="781" y="201"/>
                  </a:lnTo>
                  <a:lnTo>
                    <a:pt x="923" y="232"/>
                  </a:lnTo>
                  <a:lnTo>
                    <a:pt x="1045" y="257"/>
                  </a:lnTo>
                  <a:lnTo>
                    <a:pt x="1096" y="267"/>
                  </a:lnTo>
                  <a:lnTo>
                    <a:pt x="1141" y="274"/>
                  </a:lnTo>
                  <a:lnTo>
                    <a:pt x="1141" y="274"/>
                  </a:lnTo>
                  <a:lnTo>
                    <a:pt x="1297" y="299"/>
                  </a:lnTo>
                  <a:lnTo>
                    <a:pt x="1518" y="330"/>
                  </a:lnTo>
                  <a:lnTo>
                    <a:pt x="1782" y="367"/>
                  </a:lnTo>
                  <a:lnTo>
                    <a:pt x="2066" y="407"/>
                  </a:lnTo>
                  <a:lnTo>
                    <a:pt x="2349" y="444"/>
                  </a:lnTo>
                  <a:lnTo>
                    <a:pt x="2609" y="479"/>
                  </a:lnTo>
                  <a:lnTo>
                    <a:pt x="2825" y="505"/>
                  </a:lnTo>
                  <a:lnTo>
                    <a:pt x="2974" y="522"/>
                  </a:lnTo>
                  <a:lnTo>
                    <a:pt x="2974" y="522"/>
                  </a:lnTo>
                  <a:lnTo>
                    <a:pt x="3105" y="535"/>
                  </a:lnTo>
                  <a:lnTo>
                    <a:pt x="3241" y="546"/>
                  </a:lnTo>
                  <a:lnTo>
                    <a:pt x="3379" y="555"/>
                  </a:lnTo>
                  <a:lnTo>
                    <a:pt x="3520" y="563"/>
                  </a:lnTo>
                  <a:lnTo>
                    <a:pt x="3664" y="569"/>
                  </a:lnTo>
                  <a:lnTo>
                    <a:pt x="3810" y="573"/>
                  </a:lnTo>
                  <a:lnTo>
                    <a:pt x="3959" y="576"/>
                  </a:lnTo>
                  <a:lnTo>
                    <a:pt x="4110" y="577"/>
                  </a:lnTo>
                  <a:lnTo>
                    <a:pt x="4110" y="577"/>
                  </a:lnTo>
                  <a:lnTo>
                    <a:pt x="4254" y="576"/>
                  </a:lnTo>
                  <a:lnTo>
                    <a:pt x="4388" y="573"/>
                  </a:lnTo>
                  <a:lnTo>
                    <a:pt x="4513" y="570"/>
                  </a:lnTo>
                  <a:lnTo>
                    <a:pt x="4624" y="566"/>
                  </a:lnTo>
                  <a:lnTo>
                    <a:pt x="4722" y="561"/>
                  </a:lnTo>
                  <a:lnTo>
                    <a:pt x="4808" y="557"/>
                  </a:lnTo>
                  <a:lnTo>
                    <a:pt x="4876" y="552"/>
                  </a:lnTo>
                  <a:lnTo>
                    <a:pt x="4929" y="548"/>
                  </a:lnTo>
                  <a:lnTo>
                    <a:pt x="4929" y="548"/>
                  </a:lnTo>
                  <a:lnTo>
                    <a:pt x="5059" y="534"/>
                  </a:lnTo>
                  <a:lnTo>
                    <a:pt x="5280" y="510"/>
                  </a:lnTo>
                  <a:lnTo>
                    <a:pt x="5567" y="479"/>
                  </a:lnTo>
                  <a:lnTo>
                    <a:pt x="5897" y="440"/>
                  </a:lnTo>
                  <a:lnTo>
                    <a:pt x="6246" y="400"/>
                  </a:lnTo>
                  <a:lnTo>
                    <a:pt x="6588" y="359"/>
                  </a:lnTo>
                  <a:lnTo>
                    <a:pt x="6899" y="321"/>
                  </a:lnTo>
                  <a:lnTo>
                    <a:pt x="7157" y="288"/>
                  </a:lnTo>
                  <a:lnTo>
                    <a:pt x="7157" y="288"/>
                  </a:lnTo>
                  <a:lnTo>
                    <a:pt x="7174" y="270"/>
                  </a:lnTo>
                  <a:lnTo>
                    <a:pt x="7174" y="270"/>
                  </a:lnTo>
                  <a:lnTo>
                    <a:pt x="6920" y="304"/>
                  </a:lnTo>
                  <a:lnTo>
                    <a:pt x="6608" y="342"/>
                  </a:lnTo>
                  <a:lnTo>
                    <a:pt x="6263" y="383"/>
                  </a:lnTo>
                  <a:lnTo>
                    <a:pt x="5911" y="424"/>
                  </a:lnTo>
                  <a:lnTo>
                    <a:pt x="5577" y="462"/>
                  </a:lnTo>
                  <a:lnTo>
                    <a:pt x="5285" y="494"/>
                  </a:lnTo>
                  <a:lnTo>
                    <a:pt x="5059" y="520"/>
                  </a:lnTo>
                  <a:lnTo>
                    <a:pt x="4927" y="533"/>
                  </a:lnTo>
                  <a:lnTo>
                    <a:pt x="4927" y="533"/>
                  </a:lnTo>
                  <a:lnTo>
                    <a:pt x="4875" y="537"/>
                  </a:lnTo>
                  <a:lnTo>
                    <a:pt x="4806" y="541"/>
                  </a:lnTo>
                  <a:lnTo>
                    <a:pt x="4721" y="546"/>
                  </a:lnTo>
                  <a:lnTo>
                    <a:pt x="4623" y="551"/>
                  </a:lnTo>
                  <a:lnTo>
                    <a:pt x="4511" y="555"/>
                  </a:lnTo>
                  <a:lnTo>
                    <a:pt x="4388" y="558"/>
                  </a:lnTo>
                  <a:lnTo>
                    <a:pt x="4254" y="560"/>
                  </a:lnTo>
                  <a:lnTo>
                    <a:pt x="4110" y="561"/>
                  </a:lnTo>
                  <a:lnTo>
                    <a:pt x="4110" y="561"/>
                  </a:lnTo>
                  <a:lnTo>
                    <a:pt x="3959" y="560"/>
                  </a:lnTo>
                  <a:lnTo>
                    <a:pt x="3810" y="558"/>
                  </a:lnTo>
                  <a:lnTo>
                    <a:pt x="3664" y="554"/>
                  </a:lnTo>
                  <a:lnTo>
                    <a:pt x="3520" y="548"/>
                  </a:lnTo>
                  <a:lnTo>
                    <a:pt x="3380" y="540"/>
                  </a:lnTo>
                  <a:lnTo>
                    <a:pt x="3242" y="532"/>
                  </a:lnTo>
                  <a:lnTo>
                    <a:pt x="3107" y="520"/>
                  </a:lnTo>
                  <a:lnTo>
                    <a:pt x="2975" y="508"/>
                  </a:lnTo>
                  <a:lnTo>
                    <a:pt x="2975" y="508"/>
                  </a:lnTo>
                  <a:lnTo>
                    <a:pt x="2826" y="491"/>
                  </a:lnTo>
                  <a:lnTo>
                    <a:pt x="2612" y="463"/>
                  </a:lnTo>
                  <a:lnTo>
                    <a:pt x="2351" y="430"/>
                  </a:lnTo>
                  <a:lnTo>
                    <a:pt x="2069" y="391"/>
                  </a:lnTo>
                  <a:lnTo>
                    <a:pt x="1785" y="353"/>
                  </a:lnTo>
                  <a:lnTo>
                    <a:pt x="1521" y="316"/>
                  </a:lnTo>
                  <a:lnTo>
                    <a:pt x="1299" y="283"/>
                  </a:lnTo>
                  <a:lnTo>
                    <a:pt x="1143" y="259"/>
                  </a:lnTo>
                  <a:lnTo>
                    <a:pt x="1143" y="259"/>
                  </a:lnTo>
                  <a:close/>
                </a:path>
              </a:pathLst>
            </a:custGeom>
            <a:solidFill>
              <a:srgbClr val="E5A53D"/>
            </a:solidFill>
            <a:ln w="9525">
              <a:noFill/>
              <a:round/>
              <a:headEnd/>
              <a:tailEnd/>
            </a:ln>
          </p:spPr>
          <p:txBody>
            <a:bodyPr/>
            <a:lstStyle/>
            <a:p>
              <a:pPr>
                <a:defRPr/>
              </a:pPr>
              <a:endParaRPr lang="en-US" dirty="0"/>
            </a:p>
          </p:txBody>
        </p:sp>
        <p:sp>
          <p:nvSpPr>
            <p:cNvPr id="73" name="Freeform 481"/>
            <p:cNvSpPr>
              <a:spLocks/>
            </p:cNvSpPr>
            <p:nvPr userDrawn="1"/>
          </p:nvSpPr>
          <p:spPr bwMode="auto">
            <a:xfrm>
              <a:off x="10895375" y="3509450"/>
              <a:ext cx="2637476" cy="203688"/>
            </a:xfrm>
            <a:custGeom>
              <a:avLst/>
              <a:gdLst/>
              <a:ahLst/>
              <a:cxnLst>
                <a:cxn ang="0">
                  <a:pos x="5158" y="418"/>
                </a:cxn>
                <a:cxn ang="0">
                  <a:pos x="5025" y="434"/>
                </a:cxn>
                <a:cxn ang="0">
                  <a:pos x="4846" y="447"/>
                </a:cxn>
                <a:cxn ang="0">
                  <a:pos x="4409" y="471"/>
                </a:cxn>
                <a:cxn ang="0">
                  <a:pos x="3968" y="487"/>
                </a:cxn>
                <a:cxn ang="0">
                  <a:pos x="3645" y="495"/>
                </a:cxn>
                <a:cxn ang="0">
                  <a:pos x="3639" y="495"/>
                </a:cxn>
                <a:cxn ang="0">
                  <a:pos x="3546" y="492"/>
                </a:cxn>
                <a:cxn ang="0">
                  <a:pos x="3252" y="473"/>
                </a:cxn>
                <a:cxn ang="0">
                  <a:pos x="2817" y="435"/>
                </a:cxn>
                <a:cxn ang="0">
                  <a:pos x="2242" y="378"/>
                </a:cxn>
                <a:cxn ang="0">
                  <a:pos x="1855" y="338"/>
                </a:cxn>
                <a:cxn ang="0">
                  <a:pos x="1825" y="334"/>
                </a:cxn>
                <a:cxn ang="0">
                  <a:pos x="1680" y="311"/>
                </a:cxn>
                <a:cxn ang="0">
                  <a:pos x="1388" y="260"/>
                </a:cxn>
                <a:cxn ang="0">
                  <a:pos x="646" y="121"/>
                </a:cxn>
                <a:cxn ang="0">
                  <a:pos x="280" y="51"/>
                </a:cxn>
                <a:cxn ang="0">
                  <a:pos x="0" y="0"/>
                </a:cxn>
                <a:cxn ang="0">
                  <a:pos x="43" y="24"/>
                </a:cxn>
                <a:cxn ang="0">
                  <a:pos x="644" y="135"/>
                </a:cxn>
                <a:cxn ang="0">
                  <a:pos x="1025" y="207"/>
                </a:cxn>
                <a:cxn ang="0">
                  <a:pos x="1543" y="303"/>
                </a:cxn>
                <a:cxn ang="0">
                  <a:pos x="1783" y="342"/>
                </a:cxn>
                <a:cxn ang="0">
                  <a:pos x="1853" y="352"/>
                </a:cxn>
                <a:cxn ang="0">
                  <a:pos x="1900" y="358"/>
                </a:cxn>
                <a:cxn ang="0">
                  <a:pos x="2545" y="424"/>
                </a:cxn>
                <a:cxn ang="0">
                  <a:pos x="3052" y="472"/>
                </a:cxn>
                <a:cxn ang="0">
                  <a:pos x="3416" y="499"/>
                </a:cxn>
                <a:cxn ang="0">
                  <a:pos x="3597" y="509"/>
                </a:cxn>
                <a:cxn ang="0">
                  <a:pos x="3645" y="509"/>
                </a:cxn>
                <a:cxn ang="0">
                  <a:pos x="3784" y="508"/>
                </a:cxn>
                <a:cxn ang="0">
                  <a:pos x="4181" y="495"/>
                </a:cxn>
                <a:cxn ang="0">
                  <a:pos x="4637" y="474"/>
                </a:cxn>
                <a:cxn ang="0">
                  <a:pos x="4942" y="455"/>
                </a:cxn>
                <a:cxn ang="0">
                  <a:pos x="5101" y="441"/>
                </a:cxn>
                <a:cxn ang="0">
                  <a:pos x="5161" y="434"/>
                </a:cxn>
                <a:cxn ang="0">
                  <a:pos x="5433" y="390"/>
                </a:cxn>
                <a:cxn ang="0">
                  <a:pos x="6284" y="244"/>
                </a:cxn>
                <a:cxn ang="0">
                  <a:pos x="6626" y="184"/>
                </a:cxn>
                <a:cxn ang="0">
                  <a:pos x="6647" y="165"/>
                </a:cxn>
                <a:cxn ang="0">
                  <a:pos x="5864" y="302"/>
                </a:cxn>
                <a:cxn ang="0">
                  <a:pos x="5273" y="401"/>
                </a:cxn>
                <a:cxn ang="0">
                  <a:pos x="5158" y="418"/>
                </a:cxn>
              </a:cxnLst>
              <a:rect l="0" t="0" r="r" b="b"/>
              <a:pathLst>
                <a:path w="6647" h="509">
                  <a:moveTo>
                    <a:pt x="5158" y="418"/>
                  </a:moveTo>
                  <a:lnTo>
                    <a:pt x="5158" y="418"/>
                  </a:lnTo>
                  <a:lnTo>
                    <a:pt x="5098" y="426"/>
                  </a:lnTo>
                  <a:lnTo>
                    <a:pt x="5025" y="434"/>
                  </a:lnTo>
                  <a:lnTo>
                    <a:pt x="4940" y="440"/>
                  </a:lnTo>
                  <a:lnTo>
                    <a:pt x="4846" y="447"/>
                  </a:lnTo>
                  <a:lnTo>
                    <a:pt x="4636" y="460"/>
                  </a:lnTo>
                  <a:lnTo>
                    <a:pt x="4409" y="471"/>
                  </a:lnTo>
                  <a:lnTo>
                    <a:pt x="4181" y="480"/>
                  </a:lnTo>
                  <a:lnTo>
                    <a:pt x="3968" y="487"/>
                  </a:lnTo>
                  <a:lnTo>
                    <a:pt x="3784" y="492"/>
                  </a:lnTo>
                  <a:lnTo>
                    <a:pt x="3645" y="495"/>
                  </a:lnTo>
                  <a:lnTo>
                    <a:pt x="3639" y="495"/>
                  </a:lnTo>
                  <a:lnTo>
                    <a:pt x="3639" y="495"/>
                  </a:lnTo>
                  <a:lnTo>
                    <a:pt x="3597" y="493"/>
                  </a:lnTo>
                  <a:lnTo>
                    <a:pt x="3546" y="492"/>
                  </a:lnTo>
                  <a:lnTo>
                    <a:pt x="3418" y="485"/>
                  </a:lnTo>
                  <a:lnTo>
                    <a:pt x="3252" y="473"/>
                  </a:lnTo>
                  <a:lnTo>
                    <a:pt x="3052" y="456"/>
                  </a:lnTo>
                  <a:lnTo>
                    <a:pt x="2817" y="435"/>
                  </a:lnTo>
                  <a:lnTo>
                    <a:pt x="2546" y="408"/>
                  </a:lnTo>
                  <a:lnTo>
                    <a:pt x="2242" y="378"/>
                  </a:lnTo>
                  <a:lnTo>
                    <a:pt x="1901" y="342"/>
                  </a:lnTo>
                  <a:lnTo>
                    <a:pt x="1855" y="338"/>
                  </a:lnTo>
                  <a:lnTo>
                    <a:pt x="1855" y="338"/>
                  </a:lnTo>
                  <a:lnTo>
                    <a:pt x="1825" y="334"/>
                  </a:lnTo>
                  <a:lnTo>
                    <a:pt x="1785" y="328"/>
                  </a:lnTo>
                  <a:lnTo>
                    <a:pt x="1680" y="311"/>
                  </a:lnTo>
                  <a:lnTo>
                    <a:pt x="1545" y="287"/>
                  </a:lnTo>
                  <a:lnTo>
                    <a:pt x="1388" y="260"/>
                  </a:lnTo>
                  <a:lnTo>
                    <a:pt x="1028" y="193"/>
                  </a:lnTo>
                  <a:lnTo>
                    <a:pt x="646" y="121"/>
                  </a:lnTo>
                  <a:lnTo>
                    <a:pt x="646" y="121"/>
                  </a:lnTo>
                  <a:lnTo>
                    <a:pt x="280" y="51"/>
                  </a:lnTo>
                  <a:lnTo>
                    <a:pt x="0" y="0"/>
                  </a:lnTo>
                  <a:lnTo>
                    <a:pt x="0" y="0"/>
                  </a:lnTo>
                  <a:lnTo>
                    <a:pt x="43" y="24"/>
                  </a:lnTo>
                  <a:lnTo>
                    <a:pt x="43" y="24"/>
                  </a:lnTo>
                  <a:lnTo>
                    <a:pt x="310" y="73"/>
                  </a:lnTo>
                  <a:lnTo>
                    <a:pt x="644" y="135"/>
                  </a:lnTo>
                  <a:lnTo>
                    <a:pt x="644" y="135"/>
                  </a:lnTo>
                  <a:lnTo>
                    <a:pt x="1025" y="207"/>
                  </a:lnTo>
                  <a:lnTo>
                    <a:pt x="1386" y="274"/>
                  </a:lnTo>
                  <a:lnTo>
                    <a:pt x="1543" y="303"/>
                  </a:lnTo>
                  <a:lnTo>
                    <a:pt x="1677" y="326"/>
                  </a:lnTo>
                  <a:lnTo>
                    <a:pt x="1783" y="342"/>
                  </a:lnTo>
                  <a:lnTo>
                    <a:pt x="1822" y="348"/>
                  </a:lnTo>
                  <a:lnTo>
                    <a:pt x="1853" y="352"/>
                  </a:lnTo>
                  <a:lnTo>
                    <a:pt x="1900" y="358"/>
                  </a:lnTo>
                  <a:lnTo>
                    <a:pt x="1900" y="358"/>
                  </a:lnTo>
                  <a:lnTo>
                    <a:pt x="2239" y="393"/>
                  </a:lnTo>
                  <a:lnTo>
                    <a:pt x="2545" y="424"/>
                  </a:lnTo>
                  <a:lnTo>
                    <a:pt x="2816" y="450"/>
                  </a:lnTo>
                  <a:lnTo>
                    <a:pt x="3052" y="472"/>
                  </a:lnTo>
                  <a:lnTo>
                    <a:pt x="3252" y="487"/>
                  </a:lnTo>
                  <a:lnTo>
                    <a:pt x="3416" y="499"/>
                  </a:lnTo>
                  <a:lnTo>
                    <a:pt x="3546" y="507"/>
                  </a:lnTo>
                  <a:lnTo>
                    <a:pt x="3597" y="509"/>
                  </a:lnTo>
                  <a:lnTo>
                    <a:pt x="3639" y="509"/>
                  </a:lnTo>
                  <a:lnTo>
                    <a:pt x="3645" y="509"/>
                  </a:lnTo>
                  <a:lnTo>
                    <a:pt x="3645" y="509"/>
                  </a:lnTo>
                  <a:lnTo>
                    <a:pt x="3784" y="508"/>
                  </a:lnTo>
                  <a:lnTo>
                    <a:pt x="3968" y="502"/>
                  </a:lnTo>
                  <a:lnTo>
                    <a:pt x="4181" y="495"/>
                  </a:lnTo>
                  <a:lnTo>
                    <a:pt x="4409" y="486"/>
                  </a:lnTo>
                  <a:lnTo>
                    <a:pt x="4637" y="474"/>
                  </a:lnTo>
                  <a:lnTo>
                    <a:pt x="4848" y="462"/>
                  </a:lnTo>
                  <a:lnTo>
                    <a:pt x="4942" y="455"/>
                  </a:lnTo>
                  <a:lnTo>
                    <a:pt x="5027" y="448"/>
                  </a:lnTo>
                  <a:lnTo>
                    <a:pt x="5101" y="441"/>
                  </a:lnTo>
                  <a:lnTo>
                    <a:pt x="5161" y="434"/>
                  </a:lnTo>
                  <a:lnTo>
                    <a:pt x="5161" y="434"/>
                  </a:lnTo>
                  <a:lnTo>
                    <a:pt x="5272" y="417"/>
                  </a:lnTo>
                  <a:lnTo>
                    <a:pt x="5433" y="390"/>
                  </a:lnTo>
                  <a:lnTo>
                    <a:pt x="5846" y="320"/>
                  </a:lnTo>
                  <a:lnTo>
                    <a:pt x="6284" y="244"/>
                  </a:lnTo>
                  <a:lnTo>
                    <a:pt x="6626" y="184"/>
                  </a:lnTo>
                  <a:lnTo>
                    <a:pt x="6626" y="184"/>
                  </a:lnTo>
                  <a:lnTo>
                    <a:pt x="6647" y="165"/>
                  </a:lnTo>
                  <a:lnTo>
                    <a:pt x="6647" y="165"/>
                  </a:lnTo>
                  <a:lnTo>
                    <a:pt x="6309" y="225"/>
                  </a:lnTo>
                  <a:lnTo>
                    <a:pt x="5864" y="302"/>
                  </a:lnTo>
                  <a:lnTo>
                    <a:pt x="5439" y="374"/>
                  </a:lnTo>
                  <a:lnTo>
                    <a:pt x="5273" y="401"/>
                  </a:lnTo>
                  <a:lnTo>
                    <a:pt x="5158" y="418"/>
                  </a:lnTo>
                  <a:lnTo>
                    <a:pt x="5158" y="418"/>
                  </a:lnTo>
                  <a:close/>
                </a:path>
              </a:pathLst>
            </a:custGeom>
            <a:solidFill>
              <a:srgbClr val="E5A53D"/>
            </a:solidFill>
            <a:ln w="9525">
              <a:noFill/>
              <a:round/>
              <a:headEnd/>
              <a:tailEnd/>
            </a:ln>
          </p:spPr>
          <p:txBody>
            <a:bodyPr/>
            <a:lstStyle/>
            <a:p>
              <a:pPr>
                <a:defRPr/>
              </a:pPr>
              <a:endParaRPr lang="en-US" dirty="0"/>
            </a:p>
          </p:txBody>
        </p:sp>
        <p:sp>
          <p:nvSpPr>
            <p:cNvPr id="74" name="Freeform 482"/>
            <p:cNvSpPr>
              <a:spLocks/>
            </p:cNvSpPr>
            <p:nvPr userDrawn="1"/>
          </p:nvSpPr>
          <p:spPr bwMode="auto">
            <a:xfrm>
              <a:off x="11179025" y="3644198"/>
              <a:ext cx="2244126" cy="136315"/>
            </a:xfrm>
            <a:custGeom>
              <a:avLst/>
              <a:gdLst/>
              <a:ahLst/>
              <a:cxnLst>
                <a:cxn ang="0">
                  <a:pos x="2919" y="323"/>
                </a:cxn>
                <a:cxn ang="0">
                  <a:pos x="2709" y="319"/>
                </a:cxn>
                <a:cxn ang="0">
                  <a:pos x="2508" y="310"/>
                </a:cxn>
                <a:cxn ang="0">
                  <a:pos x="2317" y="298"/>
                </a:cxn>
                <a:cxn ang="0">
                  <a:pos x="1974" y="271"/>
                </a:cxn>
                <a:cxn ang="0">
                  <a:pos x="1689" y="242"/>
                </a:cxn>
                <a:cxn ang="0">
                  <a:pos x="1572" y="229"/>
                </a:cxn>
                <a:cxn ang="0">
                  <a:pos x="1361" y="207"/>
                </a:cxn>
                <a:cxn ang="0">
                  <a:pos x="1319" y="202"/>
                </a:cxn>
                <a:cxn ang="0">
                  <a:pos x="1117" y="176"/>
                </a:cxn>
                <a:cxn ang="0">
                  <a:pos x="734" y="117"/>
                </a:cxn>
                <a:cxn ang="0">
                  <a:pos x="0" y="0"/>
                </a:cxn>
                <a:cxn ang="0">
                  <a:pos x="42" y="14"/>
                </a:cxn>
                <a:cxn ang="0">
                  <a:pos x="80" y="26"/>
                </a:cxn>
                <a:cxn ang="0">
                  <a:pos x="103" y="32"/>
                </a:cxn>
                <a:cxn ang="0">
                  <a:pos x="809" y="145"/>
                </a:cxn>
                <a:cxn ang="0">
                  <a:pos x="1146" y="195"/>
                </a:cxn>
                <a:cxn ang="0">
                  <a:pos x="1322" y="218"/>
                </a:cxn>
                <a:cxn ang="0">
                  <a:pos x="1359" y="223"/>
                </a:cxn>
                <a:cxn ang="0">
                  <a:pos x="1569" y="244"/>
                </a:cxn>
                <a:cxn ang="0">
                  <a:pos x="1688" y="257"/>
                </a:cxn>
                <a:cxn ang="0">
                  <a:pos x="1973" y="286"/>
                </a:cxn>
                <a:cxn ang="0">
                  <a:pos x="2316" y="314"/>
                </a:cxn>
                <a:cxn ang="0">
                  <a:pos x="2506" y="324"/>
                </a:cxn>
                <a:cxn ang="0">
                  <a:pos x="2708" y="334"/>
                </a:cxn>
                <a:cxn ang="0">
                  <a:pos x="2919" y="339"/>
                </a:cxn>
                <a:cxn ang="0">
                  <a:pos x="2996" y="339"/>
                </a:cxn>
                <a:cxn ang="0">
                  <a:pos x="3181" y="333"/>
                </a:cxn>
                <a:cxn ang="0">
                  <a:pos x="3399" y="322"/>
                </a:cxn>
                <a:cxn ang="0">
                  <a:pos x="3752" y="299"/>
                </a:cxn>
                <a:cxn ang="0">
                  <a:pos x="4187" y="262"/>
                </a:cxn>
                <a:cxn ang="0">
                  <a:pos x="4420" y="238"/>
                </a:cxn>
                <a:cxn ang="0">
                  <a:pos x="4469" y="232"/>
                </a:cxn>
                <a:cxn ang="0">
                  <a:pos x="4650" y="205"/>
                </a:cxn>
                <a:cxn ang="0">
                  <a:pos x="5559" y="54"/>
                </a:cxn>
                <a:cxn ang="0">
                  <a:pos x="5612" y="38"/>
                </a:cxn>
                <a:cxn ang="0">
                  <a:pos x="5657" y="22"/>
                </a:cxn>
                <a:cxn ang="0">
                  <a:pos x="4670" y="185"/>
                </a:cxn>
                <a:cxn ang="0">
                  <a:pos x="4466" y="217"/>
                </a:cxn>
                <a:cxn ang="0">
                  <a:pos x="4417" y="224"/>
                </a:cxn>
                <a:cxn ang="0">
                  <a:pos x="4185" y="248"/>
                </a:cxn>
                <a:cxn ang="0">
                  <a:pos x="3751" y="284"/>
                </a:cxn>
                <a:cxn ang="0">
                  <a:pos x="3399" y="307"/>
                </a:cxn>
                <a:cxn ang="0">
                  <a:pos x="3181" y="319"/>
                </a:cxn>
                <a:cxn ang="0">
                  <a:pos x="2996" y="323"/>
                </a:cxn>
                <a:cxn ang="0">
                  <a:pos x="2919" y="323"/>
                </a:cxn>
              </a:cxnLst>
              <a:rect l="0" t="0" r="r" b="b"/>
              <a:pathLst>
                <a:path w="5657" h="339">
                  <a:moveTo>
                    <a:pt x="2919" y="323"/>
                  </a:moveTo>
                  <a:lnTo>
                    <a:pt x="2919" y="323"/>
                  </a:lnTo>
                  <a:lnTo>
                    <a:pt x="2812" y="321"/>
                  </a:lnTo>
                  <a:lnTo>
                    <a:pt x="2709" y="319"/>
                  </a:lnTo>
                  <a:lnTo>
                    <a:pt x="2607" y="315"/>
                  </a:lnTo>
                  <a:lnTo>
                    <a:pt x="2508" y="310"/>
                  </a:lnTo>
                  <a:lnTo>
                    <a:pt x="2411" y="304"/>
                  </a:lnTo>
                  <a:lnTo>
                    <a:pt x="2317" y="298"/>
                  </a:lnTo>
                  <a:lnTo>
                    <a:pt x="2139" y="285"/>
                  </a:lnTo>
                  <a:lnTo>
                    <a:pt x="1974" y="271"/>
                  </a:lnTo>
                  <a:lnTo>
                    <a:pt x="1823" y="256"/>
                  </a:lnTo>
                  <a:lnTo>
                    <a:pt x="1689" y="242"/>
                  </a:lnTo>
                  <a:lnTo>
                    <a:pt x="1572" y="229"/>
                  </a:lnTo>
                  <a:lnTo>
                    <a:pt x="1572" y="229"/>
                  </a:lnTo>
                  <a:lnTo>
                    <a:pt x="1452" y="215"/>
                  </a:lnTo>
                  <a:lnTo>
                    <a:pt x="1361" y="207"/>
                  </a:lnTo>
                  <a:lnTo>
                    <a:pt x="1361" y="207"/>
                  </a:lnTo>
                  <a:lnTo>
                    <a:pt x="1319" y="202"/>
                  </a:lnTo>
                  <a:lnTo>
                    <a:pt x="1263" y="196"/>
                  </a:lnTo>
                  <a:lnTo>
                    <a:pt x="1117" y="176"/>
                  </a:lnTo>
                  <a:lnTo>
                    <a:pt x="935" y="148"/>
                  </a:lnTo>
                  <a:lnTo>
                    <a:pt x="734" y="117"/>
                  </a:lnTo>
                  <a:lnTo>
                    <a:pt x="324" y="52"/>
                  </a:lnTo>
                  <a:lnTo>
                    <a:pt x="0" y="0"/>
                  </a:lnTo>
                  <a:lnTo>
                    <a:pt x="0" y="0"/>
                  </a:lnTo>
                  <a:lnTo>
                    <a:pt x="42" y="14"/>
                  </a:lnTo>
                  <a:lnTo>
                    <a:pt x="80" y="26"/>
                  </a:lnTo>
                  <a:lnTo>
                    <a:pt x="80" y="26"/>
                  </a:lnTo>
                  <a:lnTo>
                    <a:pt x="103" y="32"/>
                  </a:lnTo>
                  <a:lnTo>
                    <a:pt x="103" y="32"/>
                  </a:lnTo>
                  <a:lnTo>
                    <a:pt x="434" y="86"/>
                  </a:lnTo>
                  <a:lnTo>
                    <a:pt x="809" y="145"/>
                  </a:lnTo>
                  <a:lnTo>
                    <a:pt x="988" y="172"/>
                  </a:lnTo>
                  <a:lnTo>
                    <a:pt x="1146" y="195"/>
                  </a:lnTo>
                  <a:lnTo>
                    <a:pt x="1273" y="213"/>
                  </a:lnTo>
                  <a:lnTo>
                    <a:pt x="1322" y="218"/>
                  </a:lnTo>
                  <a:lnTo>
                    <a:pt x="1359" y="223"/>
                  </a:lnTo>
                  <a:lnTo>
                    <a:pt x="1359" y="223"/>
                  </a:lnTo>
                  <a:lnTo>
                    <a:pt x="1450" y="231"/>
                  </a:lnTo>
                  <a:lnTo>
                    <a:pt x="1569" y="244"/>
                  </a:lnTo>
                  <a:lnTo>
                    <a:pt x="1569" y="244"/>
                  </a:lnTo>
                  <a:lnTo>
                    <a:pt x="1688" y="257"/>
                  </a:lnTo>
                  <a:lnTo>
                    <a:pt x="1822" y="272"/>
                  </a:lnTo>
                  <a:lnTo>
                    <a:pt x="1973" y="286"/>
                  </a:lnTo>
                  <a:lnTo>
                    <a:pt x="2139" y="301"/>
                  </a:lnTo>
                  <a:lnTo>
                    <a:pt x="2316" y="314"/>
                  </a:lnTo>
                  <a:lnTo>
                    <a:pt x="2411" y="320"/>
                  </a:lnTo>
                  <a:lnTo>
                    <a:pt x="2506" y="324"/>
                  </a:lnTo>
                  <a:lnTo>
                    <a:pt x="2606" y="329"/>
                  </a:lnTo>
                  <a:lnTo>
                    <a:pt x="2708" y="334"/>
                  </a:lnTo>
                  <a:lnTo>
                    <a:pt x="2812" y="336"/>
                  </a:lnTo>
                  <a:lnTo>
                    <a:pt x="2919" y="339"/>
                  </a:lnTo>
                  <a:lnTo>
                    <a:pt x="2919" y="339"/>
                  </a:lnTo>
                  <a:lnTo>
                    <a:pt x="2996" y="339"/>
                  </a:lnTo>
                  <a:lnTo>
                    <a:pt x="3084" y="336"/>
                  </a:lnTo>
                  <a:lnTo>
                    <a:pt x="3181" y="333"/>
                  </a:lnTo>
                  <a:lnTo>
                    <a:pt x="3288" y="328"/>
                  </a:lnTo>
                  <a:lnTo>
                    <a:pt x="3399" y="322"/>
                  </a:lnTo>
                  <a:lnTo>
                    <a:pt x="3516" y="315"/>
                  </a:lnTo>
                  <a:lnTo>
                    <a:pt x="3752" y="299"/>
                  </a:lnTo>
                  <a:lnTo>
                    <a:pt x="3981" y="280"/>
                  </a:lnTo>
                  <a:lnTo>
                    <a:pt x="4187" y="262"/>
                  </a:lnTo>
                  <a:lnTo>
                    <a:pt x="4355" y="245"/>
                  </a:lnTo>
                  <a:lnTo>
                    <a:pt x="4420" y="238"/>
                  </a:lnTo>
                  <a:lnTo>
                    <a:pt x="4469" y="232"/>
                  </a:lnTo>
                  <a:lnTo>
                    <a:pt x="4469" y="232"/>
                  </a:lnTo>
                  <a:lnTo>
                    <a:pt x="4543" y="221"/>
                  </a:lnTo>
                  <a:lnTo>
                    <a:pt x="4650" y="205"/>
                  </a:lnTo>
                  <a:lnTo>
                    <a:pt x="4930" y="159"/>
                  </a:lnTo>
                  <a:lnTo>
                    <a:pt x="5559" y="54"/>
                  </a:lnTo>
                  <a:lnTo>
                    <a:pt x="5559" y="54"/>
                  </a:lnTo>
                  <a:lnTo>
                    <a:pt x="5612" y="38"/>
                  </a:lnTo>
                  <a:lnTo>
                    <a:pt x="5657" y="22"/>
                  </a:lnTo>
                  <a:lnTo>
                    <a:pt x="5657" y="22"/>
                  </a:lnTo>
                  <a:lnTo>
                    <a:pt x="4988" y="134"/>
                  </a:lnTo>
                  <a:lnTo>
                    <a:pt x="4670" y="185"/>
                  </a:lnTo>
                  <a:lnTo>
                    <a:pt x="4549" y="205"/>
                  </a:lnTo>
                  <a:lnTo>
                    <a:pt x="4466" y="217"/>
                  </a:lnTo>
                  <a:lnTo>
                    <a:pt x="4466" y="217"/>
                  </a:lnTo>
                  <a:lnTo>
                    <a:pt x="4417" y="224"/>
                  </a:lnTo>
                  <a:lnTo>
                    <a:pt x="4352" y="231"/>
                  </a:lnTo>
                  <a:lnTo>
                    <a:pt x="4185" y="248"/>
                  </a:lnTo>
                  <a:lnTo>
                    <a:pt x="3980" y="266"/>
                  </a:lnTo>
                  <a:lnTo>
                    <a:pt x="3751" y="284"/>
                  </a:lnTo>
                  <a:lnTo>
                    <a:pt x="3515" y="301"/>
                  </a:lnTo>
                  <a:lnTo>
                    <a:pt x="3399" y="307"/>
                  </a:lnTo>
                  <a:lnTo>
                    <a:pt x="3288" y="314"/>
                  </a:lnTo>
                  <a:lnTo>
                    <a:pt x="3181" y="319"/>
                  </a:lnTo>
                  <a:lnTo>
                    <a:pt x="3084" y="321"/>
                  </a:lnTo>
                  <a:lnTo>
                    <a:pt x="2996" y="323"/>
                  </a:lnTo>
                  <a:lnTo>
                    <a:pt x="2919" y="323"/>
                  </a:lnTo>
                  <a:lnTo>
                    <a:pt x="2919" y="323"/>
                  </a:lnTo>
                  <a:close/>
                </a:path>
              </a:pathLst>
            </a:custGeom>
            <a:solidFill>
              <a:srgbClr val="E5A53D"/>
            </a:solidFill>
            <a:ln w="9525">
              <a:noFill/>
              <a:round/>
              <a:headEnd/>
              <a:tailEnd/>
            </a:ln>
          </p:spPr>
          <p:txBody>
            <a:bodyPr/>
            <a:lstStyle/>
            <a:p>
              <a:pPr>
                <a:defRPr/>
              </a:pPr>
              <a:endParaRPr lang="en-US" dirty="0"/>
            </a:p>
          </p:txBody>
        </p:sp>
        <p:sp>
          <p:nvSpPr>
            <p:cNvPr id="75" name="Freeform 483"/>
            <p:cNvSpPr>
              <a:spLocks noEditPoints="1"/>
            </p:cNvSpPr>
            <p:nvPr userDrawn="1"/>
          </p:nvSpPr>
          <p:spPr bwMode="auto">
            <a:xfrm>
              <a:off x="10556875" y="3136545"/>
              <a:ext cx="3175000" cy="352537"/>
            </a:xfrm>
            <a:custGeom>
              <a:avLst/>
              <a:gdLst/>
              <a:ahLst/>
              <a:cxnLst>
                <a:cxn ang="0">
                  <a:pos x="7647" y="104"/>
                </a:cxn>
                <a:cxn ang="0">
                  <a:pos x="6643" y="63"/>
                </a:cxn>
                <a:cxn ang="0">
                  <a:pos x="5242" y="11"/>
                </a:cxn>
                <a:cxn ang="0">
                  <a:pos x="4765" y="3"/>
                </a:cxn>
                <a:cxn ang="0">
                  <a:pos x="3622" y="0"/>
                </a:cxn>
                <a:cxn ang="0">
                  <a:pos x="3027" y="2"/>
                </a:cxn>
                <a:cxn ang="0">
                  <a:pos x="1985" y="26"/>
                </a:cxn>
                <a:cxn ang="0">
                  <a:pos x="547" y="72"/>
                </a:cxn>
                <a:cxn ang="0">
                  <a:pos x="67" y="92"/>
                </a:cxn>
                <a:cxn ang="0">
                  <a:pos x="0" y="249"/>
                </a:cxn>
                <a:cxn ang="0">
                  <a:pos x="36" y="271"/>
                </a:cxn>
                <a:cxn ang="0">
                  <a:pos x="326" y="362"/>
                </a:cxn>
                <a:cxn ang="0">
                  <a:pos x="741" y="473"/>
                </a:cxn>
                <a:cxn ang="0">
                  <a:pos x="996" y="532"/>
                </a:cxn>
                <a:cxn ang="0">
                  <a:pos x="1153" y="562"/>
                </a:cxn>
                <a:cxn ang="0">
                  <a:pos x="1468" y="610"/>
                </a:cxn>
                <a:cxn ang="0">
                  <a:pos x="2171" y="697"/>
                </a:cxn>
                <a:cxn ang="0">
                  <a:pos x="2996" y="790"/>
                </a:cxn>
                <a:cxn ang="0">
                  <a:pos x="3289" y="819"/>
                </a:cxn>
                <a:cxn ang="0">
                  <a:pos x="3644" y="841"/>
                </a:cxn>
                <a:cxn ang="0">
                  <a:pos x="4203" y="865"/>
                </a:cxn>
                <a:cxn ang="0">
                  <a:pos x="4919" y="883"/>
                </a:cxn>
                <a:cxn ang="0">
                  <a:pos x="5051" y="883"/>
                </a:cxn>
                <a:cxn ang="0">
                  <a:pos x="5352" y="866"/>
                </a:cxn>
                <a:cxn ang="0">
                  <a:pos x="5903" y="823"/>
                </a:cxn>
                <a:cxn ang="0">
                  <a:pos x="6585" y="760"/>
                </a:cxn>
                <a:cxn ang="0">
                  <a:pos x="7276" y="679"/>
                </a:cxn>
                <a:cxn ang="0">
                  <a:pos x="7585" y="635"/>
                </a:cxn>
                <a:cxn ang="0">
                  <a:pos x="7851" y="588"/>
                </a:cxn>
                <a:cxn ang="0">
                  <a:pos x="7999" y="551"/>
                </a:cxn>
                <a:cxn ang="0">
                  <a:pos x="6343" y="747"/>
                </a:cxn>
                <a:cxn ang="0">
                  <a:pos x="5846" y="790"/>
                </a:cxn>
                <a:cxn ang="0">
                  <a:pos x="5330" y="826"/>
                </a:cxn>
                <a:cxn ang="0">
                  <a:pos x="5051" y="832"/>
                </a:cxn>
                <a:cxn ang="0">
                  <a:pos x="4604" y="829"/>
                </a:cxn>
                <a:cxn ang="0">
                  <a:pos x="4273" y="822"/>
                </a:cxn>
                <a:cxn ang="0">
                  <a:pos x="3618" y="792"/>
                </a:cxn>
                <a:cxn ang="0">
                  <a:pos x="3215" y="769"/>
                </a:cxn>
                <a:cxn ang="0">
                  <a:pos x="2872" y="738"/>
                </a:cxn>
                <a:cxn ang="0">
                  <a:pos x="2225" y="665"/>
                </a:cxn>
                <a:cxn ang="0">
                  <a:pos x="1802" y="615"/>
                </a:cxn>
                <a:cxn ang="0">
                  <a:pos x="1412" y="563"/>
                </a:cxn>
                <a:cxn ang="0">
                  <a:pos x="1244" y="534"/>
                </a:cxn>
                <a:cxn ang="0">
                  <a:pos x="854" y="449"/>
                </a:cxn>
                <a:cxn ang="0">
                  <a:pos x="830" y="201"/>
                </a:cxn>
                <a:cxn ang="0">
                  <a:pos x="1357" y="87"/>
                </a:cxn>
                <a:cxn ang="0">
                  <a:pos x="1961" y="72"/>
                </a:cxn>
                <a:cxn ang="0">
                  <a:pos x="2698" y="45"/>
                </a:cxn>
                <a:cxn ang="0">
                  <a:pos x="3278" y="39"/>
                </a:cxn>
                <a:cxn ang="0">
                  <a:pos x="4044" y="42"/>
                </a:cxn>
                <a:cxn ang="0">
                  <a:pos x="4489" y="50"/>
                </a:cxn>
                <a:cxn ang="0">
                  <a:pos x="5962" y="87"/>
                </a:cxn>
                <a:cxn ang="0">
                  <a:pos x="7914" y="533"/>
                </a:cxn>
                <a:cxn ang="0">
                  <a:pos x="7697" y="572"/>
                </a:cxn>
                <a:cxn ang="0">
                  <a:pos x="7520" y="597"/>
                </a:cxn>
                <a:cxn ang="0">
                  <a:pos x="7311" y="622"/>
                </a:cxn>
                <a:cxn ang="0">
                  <a:pos x="6343" y="747"/>
                </a:cxn>
              </a:cxnLst>
              <a:rect l="0" t="0" r="r" b="b"/>
              <a:pathLst>
                <a:path w="7999" h="884">
                  <a:moveTo>
                    <a:pt x="7986" y="537"/>
                  </a:moveTo>
                  <a:lnTo>
                    <a:pt x="7988" y="536"/>
                  </a:lnTo>
                  <a:lnTo>
                    <a:pt x="7647" y="104"/>
                  </a:lnTo>
                  <a:lnTo>
                    <a:pt x="7647" y="104"/>
                  </a:lnTo>
                  <a:lnTo>
                    <a:pt x="7345" y="92"/>
                  </a:lnTo>
                  <a:lnTo>
                    <a:pt x="6643" y="63"/>
                  </a:lnTo>
                  <a:lnTo>
                    <a:pt x="5841" y="31"/>
                  </a:lnTo>
                  <a:lnTo>
                    <a:pt x="5497" y="19"/>
                  </a:lnTo>
                  <a:lnTo>
                    <a:pt x="5242" y="11"/>
                  </a:lnTo>
                  <a:lnTo>
                    <a:pt x="5242" y="11"/>
                  </a:lnTo>
                  <a:lnTo>
                    <a:pt x="5021" y="7"/>
                  </a:lnTo>
                  <a:lnTo>
                    <a:pt x="4765" y="3"/>
                  </a:lnTo>
                  <a:lnTo>
                    <a:pt x="4485" y="1"/>
                  </a:lnTo>
                  <a:lnTo>
                    <a:pt x="4194" y="0"/>
                  </a:lnTo>
                  <a:lnTo>
                    <a:pt x="3622" y="0"/>
                  </a:lnTo>
                  <a:lnTo>
                    <a:pt x="3147" y="1"/>
                  </a:lnTo>
                  <a:lnTo>
                    <a:pt x="3147" y="1"/>
                  </a:lnTo>
                  <a:lnTo>
                    <a:pt x="3027" y="2"/>
                  </a:lnTo>
                  <a:lnTo>
                    <a:pt x="2870" y="5"/>
                  </a:lnTo>
                  <a:lnTo>
                    <a:pt x="2466" y="14"/>
                  </a:lnTo>
                  <a:lnTo>
                    <a:pt x="1985" y="26"/>
                  </a:lnTo>
                  <a:lnTo>
                    <a:pt x="1473" y="42"/>
                  </a:lnTo>
                  <a:lnTo>
                    <a:pt x="977" y="57"/>
                  </a:lnTo>
                  <a:lnTo>
                    <a:pt x="547" y="72"/>
                  </a:lnTo>
                  <a:lnTo>
                    <a:pt x="227" y="84"/>
                  </a:lnTo>
                  <a:lnTo>
                    <a:pt x="124" y="88"/>
                  </a:lnTo>
                  <a:lnTo>
                    <a:pt x="67" y="92"/>
                  </a:lnTo>
                  <a:lnTo>
                    <a:pt x="19" y="207"/>
                  </a:lnTo>
                  <a:lnTo>
                    <a:pt x="18" y="207"/>
                  </a:lnTo>
                  <a:lnTo>
                    <a:pt x="0" y="249"/>
                  </a:lnTo>
                  <a:lnTo>
                    <a:pt x="4" y="259"/>
                  </a:lnTo>
                  <a:lnTo>
                    <a:pt x="4" y="259"/>
                  </a:lnTo>
                  <a:lnTo>
                    <a:pt x="36" y="271"/>
                  </a:lnTo>
                  <a:lnTo>
                    <a:pt x="78" y="285"/>
                  </a:lnTo>
                  <a:lnTo>
                    <a:pt x="187" y="320"/>
                  </a:lnTo>
                  <a:lnTo>
                    <a:pt x="326" y="362"/>
                  </a:lnTo>
                  <a:lnTo>
                    <a:pt x="484" y="406"/>
                  </a:lnTo>
                  <a:lnTo>
                    <a:pt x="655" y="450"/>
                  </a:lnTo>
                  <a:lnTo>
                    <a:pt x="741" y="473"/>
                  </a:lnTo>
                  <a:lnTo>
                    <a:pt x="827" y="494"/>
                  </a:lnTo>
                  <a:lnTo>
                    <a:pt x="913" y="514"/>
                  </a:lnTo>
                  <a:lnTo>
                    <a:pt x="996" y="532"/>
                  </a:lnTo>
                  <a:lnTo>
                    <a:pt x="1076" y="548"/>
                  </a:lnTo>
                  <a:lnTo>
                    <a:pt x="1153" y="562"/>
                  </a:lnTo>
                  <a:lnTo>
                    <a:pt x="1153" y="562"/>
                  </a:lnTo>
                  <a:lnTo>
                    <a:pt x="1244" y="576"/>
                  </a:lnTo>
                  <a:lnTo>
                    <a:pt x="1350" y="593"/>
                  </a:lnTo>
                  <a:lnTo>
                    <a:pt x="1468" y="610"/>
                  </a:lnTo>
                  <a:lnTo>
                    <a:pt x="1597" y="627"/>
                  </a:lnTo>
                  <a:lnTo>
                    <a:pt x="1876" y="663"/>
                  </a:lnTo>
                  <a:lnTo>
                    <a:pt x="2171" y="697"/>
                  </a:lnTo>
                  <a:lnTo>
                    <a:pt x="2467" y="732"/>
                  </a:lnTo>
                  <a:lnTo>
                    <a:pt x="2747" y="763"/>
                  </a:lnTo>
                  <a:lnTo>
                    <a:pt x="2996" y="790"/>
                  </a:lnTo>
                  <a:lnTo>
                    <a:pt x="3196" y="810"/>
                  </a:lnTo>
                  <a:lnTo>
                    <a:pt x="3196" y="810"/>
                  </a:lnTo>
                  <a:lnTo>
                    <a:pt x="3289" y="819"/>
                  </a:lnTo>
                  <a:lnTo>
                    <a:pt x="3397" y="827"/>
                  </a:lnTo>
                  <a:lnTo>
                    <a:pt x="3516" y="834"/>
                  </a:lnTo>
                  <a:lnTo>
                    <a:pt x="3644" y="841"/>
                  </a:lnTo>
                  <a:lnTo>
                    <a:pt x="3779" y="848"/>
                  </a:lnTo>
                  <a:lnTo>
                    <a:pt x="3920" y="854"/>
                  </a:lnTo>
                  <a:lnTo>
                    <a:pt x="4203" y="865"/>
                  </a:lnTo>
                  <a:lnTo>
                    <a:pt x="4477" y="874"/>
                  </a:lnTo>
                  <a:lnTo>
                    <a:pt x="4722" y="880"/>
                  </a:lnTo>
                  <a:lnTo>
                    <a:pt x="4919" y="883"/>
                  </a:lnTo>
                  <a:lnTo>
                    <a:pt x="4995" y="884"/>
                  </a:lnTo>
                  <a:lnTo>
                    <a:pt x="5051" y="883"/>
                  </a:lnTo>
                  <a:lnTo>
                    <a:pt x="5051" y="883"/>
                  </a:lnTo>
                  <a:lnTo>
                    <a:pt x="5116" y="882"/>
                  </a:lnTo>
                  <a:lnTo>
                    <a:pt x="5218" y="876"/>
                  </a:lnTo>
                  <a:lnTo>
                    <a:pt x="5352" y="866"/>
                  </a:lnTo>
                  <a:lnTo>
                    <a:pt x="5514" y="856"/>
                  </a:lnTo>
                  <a:lnTo>
                    <a:pt x="5700" y="841"/>
                  </a:lnTo>
                  <a:lnTo>
                    <a:pt x="5903" y="823"/>
                  </a:lnTo>
                  <a:lnTo>
                    <a:pt x="6123" y="804"/>
                  </a:lnTo>
                  <a:lnTo>
                    <a:pt x="6352" y="783"/>
                  </a:lnTo>
                  <a:lnTo>
                    <a:pt x="6585" y="760"/>
                  </a:lnTo>
                  <a:lnTo>
                    <a:pt x="6822" y="733"/>
                  </a:lnTo>
                  <a:lnTo>
                    <a:pt x="7053" y="707"/>
                  </a:lnTo>
                  <a:lnTo>
                    <a:pt x="7276" y="679"/>
                  </a:lnTo>
                  <a:lnTo>
                    <a:pt x="7383" y="665"/>
                  </a:lnTo>
                  <a:lnTo>
                    <a:pt x="7487" y="649"/>
                  </a:lnTo>
                  <a:lnTo>
                    <a:pt x="7585" y="635"/>
                  </a:lnTo>
                  <a:lnTo>
                    <a:pt x="7680" y="620"/>
                  </a:lnTo>
                  <a:lnTo>
                    <a:pt x="7769" y="604"/>
                  </a:lnTo>
                  <a:lnTo>
                    <a:pt x="7851" y="588"/>
                  </a:lnTo>
                  <a:lnTo>
                    <a:pt x="7928" y="573"/>
                  </a:lnTo>
                  <a:lnTo>
                    <a:pt x="7997" y="557"/>
                  </a:lnTo>
                  <a:lnTo>
                    <a:pt x="7999" y="551"/>
                  </a:lnTo>
                  <a:lnTo>
                    <a:pt x="7986" y="537"/>
                  </a:lnTo>
                  <a:close/>
                  <a:moveTo>
                    <a:pt x="6343" y="747"/>
                  </a:moveTo>
                  <a:lnTo>
                    <a:pt x="6343" y="747"/>
                  </a:lnTo>
                  <a:lnTo>
                    <a:pt x="6273" y="754"/>
                  </a:lnTo>
                  <a:lnTo>
                    <a:pt x="6156" y="765"/>
                  </a:lnTo>
                  <a:lnTo>
                    <a:pt x="5846" y="790"/>
                  </a:lnTo>
                  <a:lnTo>
                    <a:pt x="5532" y="813"/>
                  </a:lnTo>
                  <a:lnTo>
                    <a:pt x="5410" y="821"/>
                  </a:lnTo>
                  <a:lnTo>
                    <a:pt x="5330" y="826"/>
                  </a:lnTo>
                  <a:lnTo>
                    <a:pt x="5330" y="826"/>
                  </a:lnTo>
                  <a:lnTo>
                    <a:pt x="5196" y="829"/>
                  </a:lnTo>
                  <a:lnTo>
                    <a:pt x="5051" y="832"/>
                  </a:lnTo>
                  <a:lnTo>
                    <a:pt x="4899" y="832"/>
                  </a:lnTo>
                  <a:lnTo>
                    <a:pt x="4749" y="830"/>
                  </a:lnTo>
                  <a:lnTo>
                    <a:pt x="4604" y="829"/>
                  </a:lnTo>
                  <a:lnTo>
                    <a:pt x="4473" y="827"/>
                  </a:lnTo>
                  <a:lnTo>
                    <a:pt x="4273" y="822"/>
                  </a:lnTo>
                  <a:lnTo>
                    <a:pt x="4273" y="822"/>
                  </a:lnTo>
                  <a:lnTo>
                    <a:pt x="4121" y="816"/>
                  </a:lnTo>
                  <a:lnTo>
                    <a:pt x="3953" y="809"/>
                  </a:lnTo>
                  <a:lnTo>
                    <a:pt x="3618" y="792"/>
                  </a:lnTo>
                  <a:lnTo>
                    <a:pt x="3344" y="778"/>
                  </a:lnTo>
                  <a:lnTo>
                    <a:pt x="3215" y="769"/>
                  </a:lnTo>
                  <a:lnTo>
                    <a:pt x="3215" y="769"/>
                  </a:lnTo>
                  <a:lnTo>
                    <a:pt x="3135" y="763"/>
                  </a:lnTo>
                  <a:lnTo>
                    <a:pt x="3017" y="753"/>
                  </a:lnTo>
                  <a:lnTo>
                    <a:pt x="2872" y="738"/>
                  </a:lnTo>
                  <a:lnTo>
                    <a:pt x="2716" y="720"/>
                  </a:lnTo>
                  <a:lnTo>
                    <a:pt x="2417" y="687"/>
                  </a:lnTo>
                  <a:lnTo>
                    <a:pt x="2225" y="665"/>
                  </a:lnTo>
                  <a:lnTo>
                    <a:pt x="2225" y="665"/>
                  </a:lnTo>
                  <a:lnTo>
                    <a:pt x="2056" y="645"/>
                  </a:lnTo>
                  <a:lnTo>
                    <a:pt x="1802" y="615"/>
                  </a:lnTo>
                  <a:lnTo>
                    <a:pt x="1665" y="598"/>
                  </a:lnTo>
                  <a:lnTo>
                    <a:pt x="1532" y="580"/>
                  </a:lnTo>
                  <a:lnTo>
                    <a:pt x="1412" y="563"/>
                  </a:lnTo>
                  <a:lnTo>
                    <a:pt x="1315" y="548"/>
                  </a:lnTo>
                  <a:lnTo>
                    <a:pt x="1315" y="548"/>
                  </a:lnTo>
                  <a:lnTo>
                    <a:pt x="1244" y="534"/>
                  </a:lnTo>
                  <a:lnTo>
                    <a:pt x="1168" y="519"/>
                  </a:lnTo>
                  <a:lnTo>
                    <a:pt x="1006" y="484"/>
                  </a:lnTo>
                  <a:lnTo>
                    <a:pt x="854" y="449"/>
                  </a:lnTo>
                  <a:lnTo>
                    <a:pt x="738" y="423"/>
                  </a:lnTo>
                  <a:lnTo>
                    <a:pt x="828" y="201"/>
                  </a:lnTo>
                  <a:lnTo>
                    <a:pt x="830" y="201"/>
                  </a:lnTo>
                  <a:lnTo>
                    <a:pt x="869" y="97"/>
                  </a:lnTo>
                  <a:lnTo>
                    <a:pt x="869" y="97"/>
                  </a:lnTo>
                  <a:lnTo>
                    <a:pt x="1357" y="87"/>
                  </a:lnTo>
                  <a:lnTo>
                    <a:pt x="1725" y="79"/>
                  </a:lnTo>
                  <a:lnTo>
                    <a:pt x="1961" y="72"/>
                  </a:lnTo>
                  <a:lnTo>
                    <a:pt x="1961" y="72"/>
                  </a:lnTo>
                  <a:lnTo>
                    <a:pt x="2325" y="59"/>
                  </a:lnTo>
                  <a:lnTo>
                    <a:pt x="2534" y="50"/>
                  </a:lnTo>
                  <a:lnTo>
                    <a:pt x="2698" y="45"/>
                  </a:lnTo>
                  <a:lnTo>
                    <a:pt x="2698" y="45"/>
                  </a:lnTo>
                  <a:lnTo>
                    <a:pt x="2921" y="42"/>
                  </a:lnTo>
                  <a:lnTo>
                    <a:pt x="3278" y="39"/>
                  </a:lnTo>
                  <a:lnTo>
                    <a:pt x="3682" y="39"/>
                  </a:lnTo>
                  <a:lnTo>
                    <a:pt x="3874" y="39"/>
                  </a:lnTo>
                  <a:lnTo>
                    <a:pt x="4044" y="42"/>
                  </a:lnTo>
                  <a:lnTo>
                    <a:pt x="4044" y="42"/>
                  </a:lnTo>
                  <a:lnTo>
                    <a:pt x="4237" y="45"/>
                  </a:lnTo>
                  <a:lnTo>
                    <a:pt x="4489" y="50"/>
                  </a:lnTo>
                  <a:lnTo>
                    <a:pt x="5076" y="63"/>
                  </a:lnTo>
                  <a:lnTo>
                    <a:pt x="5628" y="78"/>
                  </a:lnTo>
                  <a:lnTo>
                    <a:pt x="5962" y="87"/>
                  </a:lnTo>
                  <a:lnTo>
                    <a:pt x="5962" y="87"/>
                  </a:lnTo>
                  <a:lnTo>
                    <a:pt x="7620" y="147"/>
                  </a:lnTo>
                  <a:lnTo>
                    <a:pt x="7914" y="533"/>
                  </a:lnTo>
                  <a:lnTo>
                    <a:pt x="7914" y="533"/>
                  </a:lnTo>
                  <a:lnTo>
                    <a:pt x="7811" y="552"/>
                  </a:lnTo>
                  <a:lnTo>
                    <a:pt x="7697" y="572"/>
                  </a:lnTo>
                  <a:lnTo>
                    <a:pt x="7594" y="587"/>
                  </a:lnTo>
                  <a:lnTo>
                    <a:pt x="7552" y="593"/>
                  </a:lnTo>
                  <a:lnTo>
                    <a:pt x="7520" y="597"/>
                  </a:lnTo>
                  <a:lnTo>
                    <a:pt x="7520" y="597"/>
                  </a:lnTo>
                  <a:lnTo>
                    <a:pt x="7446" y="605"/>
                  </a:lnTo>
                  <a:lnTo>
                    <a:pt x="7311" y="622"/>
                  </a:lnTo>
                  <a:lnTo>
                    <a:pt x="6937" y="670"/>
                  </a:lnTo>
                  <a:lnTo>
                    <a:pt x="6343" y="747"/>
                  </a:lnTo>
                  <a:lnTo>
                    <a:pt x="6343" y="747"/>
                  </a:lnTo>
                  <a:close/>
                </a:path>
              </a:pathLst>
            </a:custGeom>
            <a:solidFill>
              <a:srgbClr val="FCD783"/>
            </a:solidFill>
            <a:ln w="9525">
              <a:noFill/>
              <a:round/>
              <a:headEnd/>
              <a:tailEnd/>
            </a:ln>
          </p:spPr>
          <p:txBody>
            <a:bodyPr/>
            <a:lstStyle/>
            <a:p>
              <a:pPr>
                <a:defRPr/>
              </a:pPr>
              <a:endParaRPr lang="en-US" dirty="0"/>
            </a:p>
          </p:txBody>
        </p:sp>
        <p:sp>
          <p:nvSpPr>
            <p:cNvPr id="76" name="Freeform 484"/>
            <p:cNvSpPr>
              <a:spLocks/>
            </p:cNvSpPr>
            <p:nvPr userDrawn="1"/>
          </p:nvSpPr>
          <p:spPr bwMode="auto">
            <a:xfrm>
              <a:off x="10840526" y="3205485"/>
              <a:ext cx="73654" cy="114379"/>
            </a:xfrm>
            <a:custGeom>
              <a:avLst/>
              <a:gdLst/>
              <a:ahLst/>
              <a:cxnLst>
                <a:cxn ang="0">
                  <a:pos x="182" y="148"/>
                </a:cxn>
                <a:cxn ang="0">
                  <a:pos x="182" y="148"/>
                </a:cxn>
                <a:cxn ang="0">
                  <a:pos x="149" y="82"/>
                </a:cxn>
                <a:cxn ang="0">
                  <a:pos x="127" y="34"/>
                </a:cxn>
                <a:cxn ang="0">
                  <a:pos x="120" y="16"/>
                </a:cxn>
                <a:cxn ang="0">
                  <a:pos x="117" y="9"/>
                </a:cxn>
                <a:cxn ang="0">
                  <a:pos x="117" y="5"/>
                </a:cxn>
                <a:cxn ang="0">
                  <a:pos x="117" y="5"/>
                </a:cxn>
                <a:cxn ang="0">
                  <a:pos x="116" y="3"/>
                </a:cxn>
                <a:cxn ang="0">
                  <a:pos x="114" y="1"/>
                </a:cxn>
                <a:cxn ang="0">
                  <a:pos x="110" y="0"/>
                </a:cxn>
                <a:cxn ang="0">
                  <a:pos x="104" y="0"/>
                </a:cxn>
                <a:cxn ang="0">
                  <a:pos x="104" y="0"/>
                </a:cxn>
                <a:cxn ang="0">
                  <a:pos x="0" y="263"/>
                </a:cxn>
                <a:cxn ang="0">
                  <a:pos x="0" y="263"/>
                </a:cxn>
                <a:cxn ang="0">
                  <a:pos x="1" y="264"/>
                </a:cxn>
                <a:cxn ang="0">
                  <a:pos x="6" y="265"/>
                </a:cxn>
                <a:cxn ang="0">
                  <a:pos x="20" y="269"/>
                </a:cxn>
                <a:cxn ang="0">
                  <a:pos x="67" y="276"/>
                </a:cxn>
                <a:cxn ang="0">
                  <a:pos x="135" y="285"/>
                </a:cxn>
                <a:cxn ang="0">
                  <a:pos x="183" y="148"/>
                </a:cxn>
                <a:cxn ang="0">
                  <a:pos x="182" y="148"/>
                </a:cxn>
              </a:cxnLst>
              <a:rect l="0" t="0" r="r" b="b"/>
              <a:pathLst>
                <a:path w="183" h="285">
                  <a:moveTo>
                    <a:pt x="182" y="148"/>
                  </a:moveTo>
                  <a:lnTo>
                    <a:pt x="182" y="148"/>
                  </a:lnTo>
                  <a:lnTo>
                    <a:pt x="149" y="82"/>
                  </a:lnTo>
                  <a:lnTo>
                    <a:pt x="127" y="34"/>
                  </a:lnTo>
                  <a:lnTo>
                    <a:pt x="120" y="16"/>
                  </a:lnTo>
                  <a:lnTo>
                    <a:pt x="117" y="9"/>
                  </a:lnTo>
                  <a:lnTo>
                    <a:pt x="117" y="5"/>
                  </a:lnTo>
                  <a:lnTo>
                    <a:pt x="117" y="5"/>
                  </a:lnTo>
                  <a:lnTo>
                    <a:pt x="116" y="3"/>
                  </a:lnTo>
                  <a:lnTo>
                    <a:pt x="114" y="1"/>
                  </a:lnTo>
                  <a:lnTo>
                    <a:pt x="110" y="0"/>
                  </a:lnTo>
                  <a:lnTo>
                    <a:pt x="104" y="0"/>
                  </a:lnTo>
                  <a:lnTo>
                    <a:pt x="104" y="0"/>
                  </a:lnTo>
                  <a:lnTo>
                    <a:pt x="0" y="263"/>
                  </a:lnTo>
                  <a:lnTo>
                    <a:pt x="0" y="263"/>
                  </a:lnTo>
                  <a:lnTo>
                    <a:pt x="1" y="264"/>
                  </a:lnTo>
                  <a:lnTo>
                    <a:pt x="6" y="265"/>
                  </a:lnTo>
                  <a:lnTo>
                    <a:pt x="20" y="269"/>
                  </a:lnTo>
                  <a:lnTo>
                    <a:pt x="67" y="276"/>
                  </a:lnTo>
                  <a:lnTo>
                    <a:pt x="135" y="285"/>
                  </a:lnTo>
                  <a:lnTo>
                    <a:pt x="183" y="148"/>
                  </a:lnTo>
                  <a:lnTo>
                    <a:pt x="182" y="148"/>
                  </a:lnTo>
                  <a:close/>
                </a:path>
              </a:pathLst>
            </a:custGeom>
            <a:solidFill>
              <a:srgbClr val="D39232"/>
            </a:solidFill>
            <a:ln w="9525">
              <a:noFill/>
              <a:round/>
              <a:headEnd/>
              <a:tailEnd/>
            </a:ln>
          </p:spPr>
          <p:txBody>
            <a:bodyPr/>
            <a:lstStyle/>
            <a:p>
              <a:pPr>
                <a:defRPr/>
              </a:pPr>
              <a:endParaRPr lang="en-US" dirty="0"/>
            </a:p>
          </p:txBody>
        </p:sp>
        <p:sp>
          <p:nvSpPr>
            <p:cNvPr id="77" name="Freeform 485"/>
            <p:cNvSpPr>
              <a:spLocks/>
            </p:cNvSpPr>
            <p:nvPr userDrawn="1"/>
          </p:nvSpPr>
          <p:spPr bwMode="auto">
            <a:xfrm>
              <a:off x="11351409" y="3271292"/>
              <a:ext cx="50148" cy="186453"/>
            </a:xfrm>
            <a:custGeom>
              <a:avLst/>
              <a:gdLst/>
              <a:ahLst/>
              <a:cxnLst>
                <a:cxn ang="0">
                  <a:pos x="120" y="0"/>
                </a:cxn>
                <a:cxn ang="0">
                  <a:pos x="131" y="82"/>
                </a:cxn>
                <a:cxn ang="0">
                  <a:pos x="35" y="466"/>
                </a:cxn>
                <a:cxn ang="0">
                  <a:pos x="0" y="432"/>
                </a:cxn>
                <a:cxn ang="0">
                  <a:pos x="120" y="0"/>
                </a:cxn>
              </a:cxnLst>
              <a:rect l="0" t="0" r="r" b="b"/>
              <a:pathLst>
                <a:path w="131" h="466">
                  <a:moveTo>
                    <a:pt x="120" y="0"/>
                  </a:moveTo>
                  <a:lnTo>
                    <a:pt x="131" y="82"/>
                  </a:lnTo>
                  <a:lnTo>
                    <a:pt x="35" y="466"/>
                  </a:lnTo>
                  <a:lnTo>
                    <a:pt x="0" y="432"/>
                  </a:lnTo>
                  <a:lnTo>
                    <a:pt x="120" y="0"/>
                  </a:lnTo>
                  <a:close/>
                </a:path>
              </a:pathLst>
            </a:custGeom>
            <a:solidFill>
              <a:srgbClr val="D39232"/>
            </a:solidFill>
            <a:ln w="9525">
              <a:noFill/>
              <a:round/>
              <a:headEnd/>
              <a:tailEnd/>
            </a:ln>
          </p:spPr>
          <p:txBody>
            <a:bodyPr/>
            <a:lstStyle/>
            <a:p>
              <a:pPr>
                <a:defRPr/>
              </a:pPr>
              <a:endParaRPr lang="en-US" dirty="0"/>
            </a:p>
          </p:txBody>
        </p:sp>
        <p:sp>
          <p:nvSpPr>
            <p:cNvPr id="78" name="Freeform 486"/>
            <p:cNvSpPr>
              <a:spLocks/>
            </p:cNvSpPr>
            <p:nvPr userDrawn="1"/>
          </p:nvSpPr>
          <p:spPr bwMode="auto">
            <a:xfrm>
              <a:off x="10556875" y="3225855"/>
              <a:ext cx="2046668" cy="340001"/>
            </a:xfrm>
            <a:custGeom>
              <a:avLst/>
              <a:gdLst/>
              <a:ahLst/>
              <a:cxnLst>
                <a:cxn ang="0">
                  <a:pos x="4174" y="849"/>
                </a:cxn>
                <a:cxn ang="0">
                  <a:pos x="4351" y="852"/>
                </a:cxn>
                <a:cxn ang="0">
                  <a:pos x="4588" y="852"/>
                </a:cxn>
                <a:cxn ang="0">
                  <a:pos x="4862" y="847"/>
                </a:cxn>
                <a:cxn ang="0">
                  <a:pos x="5138" y="768"/>
                </a:cxn>
                <a:cxn ang="0">
                  <a:pos x="4905" y="628"/>
                </a:cxn>
                <a:cxn ang="0">
                  <a:pos x="4723" y="632"/>
                </a:cxn>
                <a:cxn ang="0">
                  <a:pos x="4421" y="630"/>
                </a:cxn>
                <a:cxn ang="0">
                  <a:pos x="4160" y="622"/>
                </a:cxn>
                <a:cxn ang="0">
                  <a:pos x="3893" y="605"/>
                </a:cxn>
                <a:cxn ang="0">
                  <a:pos x="3745" y="595"/>
                </a:cxn>
                <a:cxn ang="0">
                  <a:pos x="3481" y="572"/>
                </a:cxn>
                <a:cxn ang="0">
                  <a:pos x="2786" y="505"/>
                </a:cxn>
                <a:cxn ang="0">
                  <a:pos x="2039" y="424"/>
                </a:cxn>
                <a:cxn ang="0">
                  <a:pos x="1712" y="386"/>
                </a:cxn>
                <a:cxn ang="0">
                  <a:pos x="1452" y="352"/>
                </a:cxn>
                <a:cxn ang="0">
                  <a:pos x="1283" y="326"/>
                </a:cxn>
                <a:cxn ang="0">
                  <a:pos x="1230" y="315"/>
                </a:cxn>
                <a:cxn ang="0">
                  <a:pos x="1017" y="267"/>
                </a:cxn>
                <a:cxn ang="0">
                  <a:pos x="654" y="177"/>
                </a:cxn>
                <a:cxn ang="0">
                  <a:pos x="287" y="80"/>
                </a:cxn>
                <a:cxn ang="0">
                  <a:pos x="66" y="17"/>
                </a:cxn>
                <a:cxn ang="0">
                  <a:pos x="0" y="25"/>
                </a:cxn>
                <a:cxn ang="0">
                  <a:pos x="242" y="264"/>
                </a:cxn>
                <a:cxn ang="0">
                  <a:pos x="245" y="266"/>
                </a:cxn>
                <a:cxn ang="0">
                  <a:pos x="610" y="361"/>
                </a:cxn>
                <a:cxn ang="0">
                  <a:pos x="1043" y="464"/>
                </a:cxn>
                <a:cxn ang="0">
                  <a:pos x="1358" y="533"/>
                </a:cxn>
                <a:cxn ang="0">
                  <a:pos x="1545" y="571"/>
                </a:cxn>
                <a:cxn ang="0">
                  <a:pos x="1698" y="597"/>
                </a:cxn>
                <a:cxn ang="0">
                  <a:pos x="1759" y="605"/>
                </a:cxn>
                <a:cxn ang="0">
                  <a:pos x="2166" y="657"/>
                </a:cxn>
                <a:cxn ang="0">
                  <a:pos x="2749" y="728"/>
                </a:cxn>
                <a:cxn ang="0">
                  <a:pos x="3084" y="764"/>
                </a:cxn>
                <a:cxn ang="0">
                  <a:pos x="3439" y="798"/>
                </a:cxn>
                <a:cxn ang="0">
                  <a:pos x="3805" y="827"/>
                </a:cxn>
                <a:cxn ang="0">
                  <a:pos x="4174" y="849"/>
                </a:cxn>
              </a:cxnLst>
              <a:rect l="0" t="0" r="r" b="b"/>
              <a:pathLst>
                <a:path w="5154" h="852">
                  <a:moveTo>
                    <a:pt x="4174" y="849"/>
                  </a:moveTo>
                  <a:lnTo>
                    <a:pt x="4174" y="849"/>
                  </a:lnTo>
                  <a:lnTo>
                    <a:pt x="4254" y="851"/>
                  </a:lnTo>
                  <a:lnTo>
                    <a:pt x="4351" y="852"/>
                  </a:lnTo>
                  <a:lnTo>
                    <a:pt x="4464" y="852"/>
                  </a:lnTo>
                  <a:lnTo>
                    <a:pt x="4588" y="852"/>
                  </a:lnTo>
                  <a:lnTo>
                    <a:pt x="4721" y="850"/>
                  </a:lnTo>
                  <a:lnTo>
                    <a:pt x="4862" y="847"/>
                  </a:lnTo>
                  <a:lnTo>
                    <a:pt x="5154" y="840"/>
                  </a:lnTo>
                  <a:lnTo>
                    <a:pt x="5138" y="768"/>
                  </a:lnTo>
                  <a:lnTo>
                    <a:pt x="4938" y="720"/>
                  </a:lnTo>
                  <a:lnTo>
                    <a:pt x="4905" y="628"/>
                  </a:lnTo>
                  <a:lnTo>
                    <a:pt x="4905" y="628"/>
                  </a:lnTo>
                  <a:lnTo>
                    <a:pt x="4723" y="632"/>
                  </a:lnTo>
                  <a:lnTo>
                    <a:pt x="4564" y="632"/>
                  </a:lnTo>
                  <a:lnTo>
                    <a:pt x="4421" y="630"/>
                  </a:lnTo>
                  <a:lnTo>
                    <a:pt x="4288" y="627"/>
                  </a:lnTo>
                  <a:lnTo>
                    <a:pt x="4160" y="622"/>
                  </a:lnTo>
                  <a:lnTo>
                    <a:pt x="4030" y="614"/>
                  </a:lnTo>
                  <a:lnTo>
                    <a:pt x="3893" y="605"/>
                  </a:lnTo>
                  <a:lnTo>
                    <a:pt x="3745" y="595"/>
                  </a:lnTo>
                  <a:lnTo>
                    <a:pt x="3745" y="595"/>
                  </a:lnTo>
                  <a:lnTo>
                    <a:pt x="3623" y="585"/>
                  </a:lnTo>
                  <a:lnTo>
                    <a:pt x="3481" y="572"/>
                  </a:lnTo>
                  <a:lnTo>
                    <a:pt x="3153" y="542"/>
                  </a:lnTo>
                  <a:lnTo>
                    <a:pt x="2786" y="505"/>
                  </a:lnTo>
                  <a:lnTo>
                    <a:pt x="2406" y="465"/>
                  </a:lnTo>
                  <a:lnTo>
                    <a:pt x="2039" y="424"/>
                  </a:lnTo>
                  <a:lnTo>
                    <a:pt x="1869" y="405"/>
                  </a:lnTo>
                  <a:lnTo>
                    <a:pt x="1712" y="386"/>
                  </a:lnTo>
                  <a:lnTo>
                    <a:pt x="1572" y="368"/>
                  </a:lnTo>
                  <a:lnTo>
                    <a:pt x="1452" y="352"/>
                  </a:lnTo>
                  <a:lnTo>
                    <a:pt x="1354" y="338"/>
                  </a:lnTo>
                  <a:lnTo>
                    <a:pt x="1283" y="326"/>
                  </a:lnTo>
                  <a:lnTo>
                    <a:pt x="1283" y="326"/>
                  </a:lnTo>
                  <a:lnTo>
                    <a:pt x="1230" y="315"/>
                  </a:lnTo>
                  <a:lnTo>
                    <a:pt x="1168" y="302"/>
                  </a:lnTo>
                  <a:lnTo>
                    <a:pt x="1017" y="267"/>
                  </a:lnTo>
                  <a:lnTo>
                    <a:pt x="842" y="224"/>
                  </a:lnTo>
                  <a:lnTo>
                    <a:pt x="654" y="177"/>
                  </a:lnTo>
                  <a:lnTo>
                    <a:pt x="464" y="128"/>
                  </a:lnTo>
                  <a:lnTo>
                    <a:pt x="287" y="80"/>
                  </a:lnTo>
                  <a:lnTo>
                    <a:pt x="132" y="37"/>
                  </a:lnTo>
                  <a:lnTo>
                    <a:pt x="66" y="17"/>
                  </a:lnTo>
                  <a:lnTo>
                    <a:pt x="11" y="0"/>
                  </a:lnTo>
                  <a:lnTo>
                    <a:pt x="0" y="25"/>
                  </a:lnTo>
                  <a:lnTo>
                    <a:pt x="82" y="212"/>
                  </a:lnTo>
                  <a:lnTo>
                    <a:pt x="242" y="264"/>
                  </a:lnTo>
                  <a:lnTo>
                    <a:pt x="245" y="266"/>
                  </a:lnTo>
                  <a:lnTo>
                    <a:pt x="245" y="266"/>
                  </a:lnTo>
                  <a:lnTo>
                    <a:pt x="414" y="310"/>
                  </a:lnTo>
                  <a:lnTo>
                    <a:pt x="610" y="361"/>
                  </a:lnTo>
                  <a:lnTo>
                    <a:pt x="824" y="412"/>
                  </a:lnTo>
                  <a:lnTo>
                    <a:pt x="1043" y="464"/>
                  </a:lnTo>
                  <a:lnTo>
                    <a:pt x="1258" y="512"/>
                  </a:lnTo>
                  <a:lnTo>
                    <a:pt x="1358" y="533"/>
                  </a:lnTo>
                  <a:lnTo>
                    <a:pt x="1455" y="553"/>
                  </a:lnTo>
                  <a:lnTo>
                    <a:pt x="1545" y="571"/>
                  </a:lnTo>
                  <a:lnTo>
                    <a:pt x="1627" y="585"/>
                  </a:lnTo>
                  <a:lnTo>
                    <a:pt x="1698" y="597"/>
                  </a:lnTo>
                  <a:lnTo>
                    <a:pt x="1759" y="605"/>
                  </a:lnTo>
                  <a:lnTo>
                    <a:pt x="1759" y="605"/>
                  </a:lnTo>
                  <a:lnTo>
                    <a:pt x="1937" y="628"/>
                  </a:lnTo>
                  <a:lnTo>
                    <a:pt x="2166" y="657"/>
                  </a:lnTo>
                  <a:lnTo>
                    <a:pt x="2440" y="692"/>
                  </a:lnTo>
                  <a:lnTo>
                    <a:pt x="2749" y="728"/>
                  </a:lnTo>
                  <a:lnTo>
                    <a:pt x="2913" y="746"/>
                  </a:lnTo>
                  <a:lnTo>
                    <a:pt x="3084" y="764"/>
                  </a:lnTo>
                  <a:lnTo>
                    <a:pt x="3259" y="782"/>
                  </a:lnTo>
                  <a:lnTo>
                    <a:pt x="3439" y="798"/>
                  </a:lnTo>
                  <a:lnTo>
                    <a:pt x="3621" y="813"/>
                  </a:lnTo>
                  <a:lnTo>
                    <a:pt x="3805" y="827"/>
                  </a:lnTo>
                  <a:lnTo>
                    <a:pt x="3989" y="839"/>
                  </a:lnTo>
                  <a:lnTo>
                    <a:pt x="4174" y="849"/>
                  </a:lnTo>
                  <a:lnTo>
                    <a:pt x="4174" y="849"/>
                  </a:lnTo>
                  <a:close/>
                </a:path>
              </a:pathLst>
            </a:custGeom>
            <a:solidFill>
              <a:srgbClr val="D15027"/>
            </a:solidFill>
            <a:ln w="9525">
              <a:noFill/>
              <a:round/>
              <a:headEnd/>
              <a:tailEnd/>
            </a:ln>
          </p:spPr>
          <p:txBody>
            <a:bodyPr/>
            <a:lstStyle/>
            <a:p>
              <a:pPr>
                <a:defRPr/>
              </a:pPr>
              <a:endParaRPr lang="en-US" dirty="0"/>
            </a:p>
          </p:txBody>
        </p:sp>
        <p:sp>
          <p:nvSpPr>
            <p:cNvPr id="79" name="Freeform 487"/>
            <p:cNvSpPr>
              <a:spLocks/>
            </p:cNvSpPr>
            <p:nvPr userDrawn="1"/>
          </p:nvSpPr>
          <p:spPr bwMode="auto">
            <a:xfrm>
              <a:off x="10556875" y="3138112"/>
              <a:ext cx="1952641" cy="349402"/>
            </a:xfrm>
            <a:custGeom>
              <a:avLst/>
              <a:gdLst/>
              <a:ahLst/>
              <a:cxnLst>
                <a:cxn ang="0">
                  <a:pos x="4918" y="830"/>
                </a:cxn>
                <a:cxn ang="0">
                  <a:pos x="4725" y="828"/>
                </a:cxn>
                <a:cxn ang="0">
                  <a:pos x="4390" y="823"/>
                </a:cxn>
                <a:cxn ang="0">
                  <a:pos x="4273" y="820"/>
                </a:cxn>
                <a:cxn ang="0">
                  <a:pos x="3953" y="807"/>
                </a:cxn>
                <a:cxn ang="0">
                  <a:pos x="3344" y="776"/>
                </a:cxn>
                <a:cxn ang="0">
                  <a:pos x="3215" y="767"/>
                </a:cxn>
                <a:cxn ang="0">
                  <a:pos x="3017" y="751"/>
                </a:cxn>
                <a:cxn ang="0">
                  <a:pos x="2716" y="718"/>
                </a:cxn>
                <a:cxn ang="0">
                  <a:pos x="2225" y="663"/>
                </a:cxn>
                <a:cxn ang="0">
                  <a:pos x="2056" y="643"/>
                </a:cxn>
                <a:cxn ang="0">
                  <a:pos x="1665" y="595"/>
                </a:cxn>
                <a:cxn ang="0">
                  <a:pos x="1412" y="561"/>
                </a:cxn>
                <a:cxn ang="0">
                  <a:pos x="1315" y="544"/>
                </a:cxn>
                <a:cxn ang="0">
                  <a:pos x="1168" y="517"/>
                </a:cxn>
                <a:cxn ang="0">
                  <a:pos x="854" y="447"/>
                </a:cxn>
                <a:cxn ang="0">
                  <a:pos x="828" y="199"/>
                </a:cxn>
                <a:cxn ang="0">
                  <a:pos x="869" y="95"/>
                </a:cxn>
                <a:cxn ang="0">
                  <a:pos x="1357" y="85"/>
                </a:cxn>
                <a:cxn ang="0">
                  <a:pos x="1961" y="70"/>
                </a:cxn>
                <a:cxn ang="0">
                  <a:pos x="2325" y="57"/>
                </a:cxn>
                <a:cxn ang="0">
                  <a:pos x="2698" y="43"/>
                </a:cxn>
                <a:cxn ang="0">
                  <a:pos x="2830" y="41"/>
                </a:cxn>
                <a:cxn ang="0">
                  <a:pos x="3037" y="0"/>
                </a:cxn>
                <a:cxn ang="0">
                  <a:pos x="2720" y="6"/>
                </a:cxn>
                <a:cxn ang="0">
                  <a:pos x="1839" y="29"/>
                </a:cxn>
                <a:cxn ang="0">
                  <a:pos x="898" y="58"/>
                </a:cxn>
                <a:cxn ang="0">
                  <a:pos x="213" y="83"/>
                </a:cxn>
                <a:cxn ang="0">
                  <a:pos x="67" y="90"/>
                </a:cxn>
                <a:cxn ang="0">
                  <a:pos x="18" y="205"/>
                </a:cxn>
                <a:cxn ang="0">
                  <a:pos x="4" y="257"/>
                </a:cxn>
                <a:cxn ang="0">
                  <a:pos x="36" y="269"/>
                </a:cxn>
                <a:cxn ang="0">
                  <a:pos x="187" y="318"/>
                </a:cxn>
                <a:cxn ang="0">
                  <a:pos x="484" y="404"/>
                </a:cxn>
                <a:cxn ang="0">
                  <a:pos x="741" y="471"/>
                </a:cxn>
                <a:cxn ang="0">
                  <a:pos x="913" y="511"/>
                </a:cxn>
                <a:cxn ang="0">
                  <a:pos x="1076" y="546"/>
                </a:cxn>
                <a:cxn ang="0">
                  <a:pos x="1153" y="560"/>
                </a:cxn>
                <a:cxn ang="0">
                  <a:pos x="1350" y="590"/>
                </a:cxn>
                <a:cxn ang="0">
                  <a:pos x="1597" y="625"/>
                </a:cxn>
                <a:cxn ang="0">
                  <a:pos x="2171" y="695"/>
                </a:cxn>
                <a:cxn ang="0">
                  <a:pos x="2747" y="761"/>
                </a:cxn>
                <a:cxn ang="0">
                  <a:pos x="3196" y="808"/>
                </a:cxn>
                <a:cxn ang="0">
                  <a:pos x="3276" y="815"/>
                </a:cxn>
                <a:cxn ang="0">
                  <a:pos x="3469" y="830"/>
                </a:cxn>
                <a:cxn ang="0">
                  <a:pos x="3813" y="848"/>
                </a:cxn>
                <a:cxn ang="0">
                  <a:pos x="4306" y="867"/>
                </a:cxn>
                <a:cxn ang="0">
                  <a:pos x="4748" y="879"/>
                </a:cxn>
                <a:cxn ang="0">
                  <a:pos x="4918" y="881"/>
                </a:cxn>
              </a:cxnLst>
              <a:rect l="0" t="0" r="r" b="b"/>
              <a:pathLst>
                <a:path w="4918" h="881">
                  <a:moveTo>
                    <a:pt x="4918" y="881"/>
                  </a:moveTo>
                  <a:lnTo>
                    <a:pt x="4918" y="830"/>
                  </a:lnTo>
                  <a:lnTo>
                    <a:pt x="4918" y="830"/>
                  </a:lnTo>
                  <a:lnTo>
                    <a:pt x="4725" y="828"/>
                  </a:lnTo>
                  <a:lnTo>
                    <a:pt x="4545" y="826"/>
                  </a:lnTo>
                  <a:lnTo>
                    <a:pt x="4390" y="823"/>
                  </a:lnTo>
                  <a:lnTo>
                    <a:pt x="4273" y="820"/>
                  </a:lnTo>
                  <a:lnTo>
                    <a:pt x="4273" y="820"/>
                  </a:lnTo>
                  <a:lnTo>
                    <a:pt x="4121" y="814"/>
                  </a:lnTo>
                  <a:lnTo>
                    <a:pt x="3953" y="807"/>
                  </a:lnTo>
                  <a:lnTo>
                    <a:pt x="3618" y="790"/>
                  </a:lnTo>
                  <a:lnTo>
                    <a:pt x="3344" y="776"/>
                  </a:lnTo>
                  <a:lnTo>
                    <a:pt x="3215" y="767"/>
                  </a:lnTo>
                  <a:lnTo>
                    <a:pt x="3215" y="767"/>
                  </a:lnTo>
                  <a:lnTo>
                    <a:pt x="3135" y="761"/>
                  </a:lnTo>
                  <a:lnTo>
                    <a:pt x="3017" y="751"/>
                  </a:lnTo>
                  <a:lnTo>
                    <a:pt x="2872" y="735"/>
                  </a:lnTo>
                  <a:lnTo>
                    <a:pt x="2716" y="718"/>
                  </a:lnTo>
                  <a:lnTo>
                    <a:pt x="2417" y="685"/>
                  </a:lnTo>
                  <a:lnTo>
                    <a:pt x="2225" y="663"/>
                  </a:lnTo>
                  <a:lnTo>
                    <a:pt x="2225" y="663"/>
                  </a:lnTo>
                  <a:lnTo>
                    <a:pt x="2056" y="643"/>
                  </a:lnTo>
                  <a:lnTo>
                    <a:pt x="1802" y="613"/>
                  </a:lnTo>
                  <a:lnTo>
                    <a:pt x="1665" y="595"/>
                  </a:lnTo>
                  <a:lnTo>
                    <a:pt x="1532" y="578"/>
                  </a:lnTo>
                  <a:lnTo>
                    <a:pt x="1412" y="561"/>
                  </a:lnTo>
                  <a:lnTo>
                    <a:pt x="1315" y="544"/>
                  </a:lnTo>
                  <a:lnTo>
                    <a:pt x="1315" y="544"/>
                  </a:lnTo>
                  <a:lnTo>
                    <a:pt x="1244" y="532"/>
                  </a:lnTo>
                  <a:lnTo>
                    <a:pt x="1168" y="517"/>
                  </a:lnTo>
                  <a:lnTo>
                    <a:pt x="1006" y="482"/>
                  </a:lnTo>
                  <a:lnTo>
                    <a:pt x="854" y="447"/>
                  </a:lnTo>
                  <a:lnTo>
                    <a:pt x="738" y="421"/>
                  </a:lnTo>
                  <a:lnTo>
                    <a:pt x="828" y="199"/>
                  </a:lnTo>
                  <a:lnTo>
                    <a:pt x="830" y="198"/>
                  </a:lnTo>
                  <a:lnTo>
                    <a:pt x="869" y="95"/>
                  </a:lnTo>
                  <a:lnTo>
                    <a:pt x="869" y="95"/>
                  </a:lnTo>
                  <a:lnTo>
                    <a:pt x="1357" y="85"/>
                  </a:lnTo>
                  <a:lnTo>
                    <a:pt x="1725" y="77"/>
                  </a:lnTo>
                  <a:lnTo>
                    <a:pt x="1961" y="70"/>
                  </a:lnTo>
                  <a:lnTo>
                    <a:pt x="1961" y="70"/>
                  </a:lnTo>
                  <a:lnTo>
                    <a:pt x="2325" y="57"/>
                  </a:lnTo>
                  <a:lnTo>
                    <a:pt x="2534" y="48"/>
                  </a:lnTo>
                  <a:lnTo>
                    <a:pt x="2698" y="43"/>
                  </a:lnTo>
                  <a:lnTo>
                    <a:pt x="2698" y="43"/>
                  </a:lnTo>
                  <a:lnTo>
                    <a:pt x="2830" y="41"/>
                  </a:lnTo>
                  <a:lnTo>
                    <a:pt x="3037" y="39"/>
                  </a:lnTo>
                  <a:lnTo>
                    <a:pt x="3037" y="0"/>
                  </a:lnTo>
                  <a:lnTo>
                    <a:pt x="3037" y="0"/>
                  </a:lnTo>
                  <a:lnTo>
                    <a:pt x="2720" y="6"/>
                  </a:lnTo>
                  <a:lnTo>
                    <a:pt x="2307" y="16"/>
                  </a:lnTo>
                  <a:lnTo>
                    <a:pt x="1839" y="29"/>
                  </a:lnTo>
                  <a:lnTo>
                    <a:pt x="1356" y="43"/>
                  </a:lnTo>
                  <a:lnTo>
                    <a:pt x="898" y="58"/>
                  </a:lnTo>
                  <a:lnTo>
                    <a:pt x="504" y="71"/>
                  </a:lnTo>
                  <a:lnTo>
                    <a:pt x="213" y="83"/>
                  </a:lnTo>
                  <a:lnTo>
                    <a:pt x="120" y="86"/>
                  </a:lnTo>
                  <a:lnTo>
                    <a:pt x="67" y="90"/>
                  </a:lnTo>
                  <a:lnTo>
                    <a:pt x="19" y="205"/>
                  </a:lnTo>
                  <a:lnTo>
                    <a:pt x="18" y="205"/>
                  </a:lnTo>
                  <a:lnTo>
                    <a:pt x="0" y="247"/>
                  </a:lnTo>
                  <a:lnTo>
                    <a:pt x="4" y="257"/>
                  </a:lnTo>
                  <a:lnTo>
                    <a:pt x="4" y="257"/>
                  </a:lnTo>
                  <a:lnTo>
                    <a:pt x="36" y="269"/>
                  </a:lnTo>
                  <a:lnTo>
                    <a:pt x="78" y="283"/>
                  </a:lnTo>
                  <a:lnTo>
                    <a:pt x="187" y="318"/>
                  </a:lnTo>
                  <a:lnTo>
                    <a:pt x="326" y="360"/>
                  </a:lnTo>
                  <a:lnTo>
                    <a:pt x="484" y="404"/>
                  </a:lnTo>
                  <a:lnTo>
                    <a:pt x="655" y="448"/>
                  </a:lnTo>
                  <a:lnTo>
                    <a:pt x="741" y="471"/>
                  </a:lnTo>
                  <a:lnTo>
                    <a:pt x="827" y="492"/>
                  </a:lnTo>
                  <a:lnTo>
                    <a:pt x="913" y="511"/>
                  </a:lnTo>
                  <a:lnTo>
                    <a:pt x="996" y="530"/>
                  </a:lnTo>
                  <a:lnTo>
                    <a:pt x="1076" y="546"/>
                  </a:lnTo>
                  <a:lnTo>
                    <a:pt x="1153" y="560"/>
                  </a:lnTo>
                  <a:lnTo>
                    <a:pt x="1153" y="560"/>
                  </a:lnTo>
                  <a:lnTo>
                    <a:pt x="1244" y="574"/>
                  </a:lnTo>
                  <a:lnTo>
                    <a:pt x="1350" y="590"/>
                  </a:lnTo>
                  <a:lnTo>
                    <a:pt x="1468" y="607"/>
                  </a:lnTo>
                  <a:lnTo>
                    <a:pt x="1597" y="625"/>
                  </a:lnTo>
                  <a:lnTo>
                    <a:pt x="1876" y="661"/>
                  </a:lnTo>
                  <a:lnTo>
                    <a:pt x="2171" y="695"/>
                  </a:lnTo>
                  <a:lnTo>
                    <a:pt x="2467" y="730"/>
                  </a:lnTo>
                  <a:lnTo>
                    <a:pt x="2747" y="761"/>
                  </a:lnTo>
                  <a:lnTo>
                    <a:pt x="2996" y="788"/>
                  </a:lnTo>
                  <a:lnTo>
                    <a:pt x="3196" y="808"/>
                  </a:lnTo>
                  <a:lnTo>
                    <a:pt x="3196" y="808"/>
                  </a:lnTo>
                  <a:lnTo>
                    <a:pt x="3276" y="815"/>
                  </a:lnTo>
                  <a:lnTo>
                    <a:pt x="3368" y="823"/>
                  </a:lnTo>
                  <a:lnTo>
                    <a:pt x="3469" y="830"/>
                  </a:lnTo>
                  <a:lnTo>
                    <a:pt x="3578" y="836"/>
                  </a:lnTo>
                  <a:lnTo>
                    <a:pt x="3813" y="848"/>
                  </a:lnTo>
                  <a:lnTo>
                    <a:pt x="4060" y="858"/>
                  </a:lnTo>
                  <a:lnTo>
                    <a:pt x="4306" y="867"/>
                  </a:lnTo>
                  <a:lnTo>
                    <a:pt x="4539" y="874"/>
                  </a:lnTo>
                  <a:lnTo>
                    <a:pt x="4748" y="879"/>
                  </a:lnTo>
                  <a:lnTo>
                    <a:pt x="4918" y="881"/>
                  </a:lnTo>
                  <a:lnTo>
                    <a:pt x="4918" y="881"/>
                  </a:lnTo>
                  <a:close/>
                </a:path>
              </a:pathLst>
            </a:custGeom>
            <a:solidFill>
              <a:srgbClr val="E26326"/>
            </a:solidFill>
            <a:ln w="9525">
              <a:noFill/>
              <a:round/>
              <a:headEnd/>
              <a:tailEnd/>
            </a:ln>
          </p:spPr>
          <p:txBody>
            <a:bodyPr/>
            <a:lstStyle/>
            <a:p>
              <a:pPr>
                <a:defRPr/>
              </a:pPr>
              <a:endParaRPr lang="en-US" dirty="0"/>
            </a:p>
          </p:txBody>
        </p:sp>
        <p:sp>
          <p:nvSpPr>
            <p:cNvPr id="80" name="Freeform 488"/>
            <p:cNvSpPr>
              <a:spLocks/>
            </p:cNvSpPr>
            <p:nvPr userDrawn="1"/>
          </p:nvSpPr>
          <p:spPr bwMode="auto">
            <a:xfrm>
              <a:off x="13227260" y="4028071"/>
              <a:ext cx="412155" cy="123779"/>
            </a:xfrm>
            <a:custGeom>
              <a:avLst/>
              <a:gdLst/>
              <a:ahLst/>
              <a:cxnLst>
                <a:cxn ang="0">
                  <a:pos x="165" y="96"/>
                </a:cxn>
                <a:cxn ang="0">
                  <a:pos x="21" y="300"/>
                </a:cxn>
                <a:cxn ang="0">
                  <a:pos x="174" y="310"/>
                </a:cxn>
                <a:cxn ang="0">
                  <a:pos x="271" y="312"/>
                </a:cxn>
                <a:cxn ang="0">
                  <a:pos x="331" y="313"/>
                </a:cxn>
                <a:cxn ang="0">
                  <a:pos x="461" y="310"/>
                </a:cxn>
                <a:cxn ang="0">
                  <a:pos x="511" y="306"/>
                </a:cxn>
                <a:cxn ang="0">
                  <a:pos x="615" y="304"/>
                </a:cxn>
                <a:cxn ang="0">
                  <a:pos x="710" y="298"/>
                </a:cxn>
                <a:cxn ang="0">
                  <a:pos x="745" y="292"/>
                </a:cxn>
                <a:cxn ang="0">
                  <a:pos x="771" y="282"/>
                </a:cxn>
                <a:cxn ang="0">
                  <a:pos x="781" y="274"/>
                </a:cxn>
                <a:cxn ang="0">
                  <a:pos x="784" y="270"/>
                </a:cxn>
                <a:cxn ang="0">
                  <a:pos x="784" y="257"/>
                </a:cxn>
                <a:cxn ang="0">
                  <a:pos x="774" y="246"/>
                </a:cxn>
                <a:cxn ang="0">
                  <a:pos x="757" y="238"/>
                </a:cxn>
                <a:cxn ang="0">
                  <a:pos x="733" y="232"/>
                </a:cxn>
                <a:cxn ang="0">
                  <a:pos x="670" y="222"/>
                </a:cxn>
                <a:cxn ang="0">
                  <a:pos x="592" y="214"/>
                </a:cxn>
                <a:cxn ang="0">
                  <a:pos x="555" y="208"/>
                </a:cxn>
                <a:cxn ang="0">
                  <a:pos x="525" y="199"/>
                </a:cxn>
                <a:cxn ang="0">
                  <a:pos x="502" y="189"/>
                </a:cxn>
                <a:cxn ang="0">
                  <a:pos x="488" y="179"/>
                </a:cxn>
                <a:cxn ang="0">
                  <a:pos x="481" y="168"/>
                </a:cxn>
                <a:cxn ang="0">
                  <a:pos x="483" y="159"/>
                </a:cxn>
                <a:cxn ang="0">
                  <a:pos x="494" y="150"/>
                </a:cxn>
                <a:cxn ang="0">
                  <a:pos x="514" y="144"/>
                </a:cxn>
                <a:cxn ang="0">
                  <a:pos x="560" y="136"/>
                </a:cxn>
                <a:cxn ang="0">
                  <a:pos x="654" y="126"/>
                </a:cxn>
                <a:cxn ang="0">
                  <a:pos x="713" y="123"/>
                </a:cxn>
                <a:cxn ang="0">
                  <a:pos x="857" y="118"/>
                </a:cxn>
                <a:cxn ang="0">
                  <a:pos x="964" y="111"/>
                </a:cxn>
                <a:cxn ang="0">
                  <a:pos x="1006" y="105"/>
                </a:cxn>
                <a:cxn ang="0">
                  <a:pos x="1033" y="96"/>
                </a:cxn>
                <a:cxn ang="0">
                  <a:pos x="1042" y="92"/>
                </a:cxn>
                <a:cxn ang="0">
                  <a:pos x="1043" y="87"/>
                </a:cxn>
                <a:cxn ang="0">
                  <a:pos x="1042" y="81"/>
                </a:cxn>
                <a:cxn ang="0">
                  <a:pos x="1037" y="71"/>
                </a:cxn>
                <a:cxn ang="0">
                  <a:pos x="1028" y="62"/>
                </a:cxn>
                <a:cxn ang="0">
                  <a:pos x="1016" y="52"/>
                </a:cxn>
                <a:cxn ang="0">
                  <a:pos x="998" y="44"/>
                </a:cxn>
                <a:cxn ang="0">
                  <a:pos x="977" y="38"/>
                </a:cxn>
                <a:cxn ang="0">
                  <a:pos x="949" y="33"/>
                </a:cxn>
                <a:cxn ang="0">
                  <a:pos x="899" y="30"/>
                </a:cxn>
                <a:cxn ang="0">
                  <a:pos x="857" y="32"/>
                </a:cxn>
                <a:cxn ang="0">
                  <a:pos x="819" y="33"/>
                </a:cxn>
                <a:cxn ang="0">
                  <a:pos x="780" y="34"/>
                </a:cxn>
                <a:cxn ang="0">
                  <a:pos x="700" y="32"/>
                </a:cxn>
                <a:cxn ang="0">
                  <a:pos x="581" y="23"/>
                </a:cxn>
                <a:cxn ang="0">
                  <a:pos x="301" y="0"/>
                </a:cxn>
              </a:cxnLst>
              <a:rect l="0" t="0" r="r" b="b"/>
              <a:pathLst>
                <a:path w="1043" h="313">
                  <a:moveTo>
                    <a:pt x="301" y="0"/>
                  </a:moveTo>
                  <a:lnTo>
                    <a:pt x="165" y="96"/>
                  </a:lnTo>
                  <a:lnTo>
                    <a:pt x="0" y="279"/>
                  </a:lnTo>
                  <a:lnTo>
                    <a:pt x="21" y="300"/>
                  </a:lnTo>
                  <a:lnTo>
                    <a:pt x="174" y="310"/>
                  </a:lnTo>
                  <a:lnTo>
                    <a:pt x="174" y="310"/>
                  </a:lnTo>
                  <a:lnTo>
                    <a:pt x="220" y="311"/>
                  </a:lnTo>
                  <a:lnTo>
                    <a:pt x="271" y="312"/>
                  </a:lnTo>
                  <a:lnTo>
                    <a:pt x="331" y="313"/>
                  </a:lnTo>
                  <a:lnTo>
                    <a:pt x="331" y="313"/>
                  </a:lnTo>
                  <a:lnTo>
                    <a:pt x="397" y="312"/>
                  </a:lnTo>
                  <a:lnTo>
                    <a:pt x="461" y="310"/>
                  </a:lnTo>
                  <a:lnTo>
                    <a:pt x="461" y="310"/>
                  </a:lnTo>
                  <a:lnTo>
                    <a:pt x="511" y="306"/>
                  </a:lnTo>
                  <a:lnTo>
                    <a:pt x="563" y="305"/>
                  </a:lnTo>
                  <a:lnTo>
                    <a:pt x="615" y="304"/>
                  </a:lnTo>
                  <a:lnTo>
                    <a:pt x="665" y="301"/>
                  </a:lnTo>
                  <a:lnTo>
                    <a:pt x="710" y="298"/>
                  </a:lnTo>
                  <a:lnTo>
                    <a:pt x="729" y="295"/>
                  </a:lnTo>
                  <a:lnTo>
                    <a:pt x="745" y="292"/>
                  </a:lnTo>
                  <a:lnTo>
                    <a:pt x="760" y="287"/>
                  </a:lnTo>
                  <a:lnTo>
                    <a:pt x="771" y="282"/>
                  </a:lnTo>
                  <a:lnTo>
                    <a:pt x="779" y="277"/>
                  </a:lnTo>
                  <a:lnTo>
                    <a:pt x="781" y="274"/>
                  </a:lnTo>
                  <a:lnTo>
                    <a:pt x="784" y="270"/>
                  </a:lnTo>
                  <a:lnTo>
                    <a:pt x="784" y="270"/>
                  </a:lnTo>
                  <a:lnTo>
                    <a:pt x="785" y="263"/>
                  </a:lnTo>
                  <a:lnTo>
                    <a:pt x="784" y="257"/>
                  </a:lnTo>
                  <a:lnTo>
                    <a:pt x="780" y="251"/>
                  </a:lnTo>
                  <a:lnTo>
                    <a:pt x="774" y="246"/>
                  </a:lnTo>
                  <a:lnTo>
                    <a:pt x="767" y="243"/>
                  </a:lnTo>
                  <a:lnTo>
                    <a:pt x="757" y="238"/>
                  </a:lnTo>
                  <a:lnTo>
                    <a:pt x="747" y="235"/>
                  </a:lnTo>
                  <a:lnTo>
                    <a:pt x="733" y="232"/>
                  </a:lnTo>
                  <a:lnTo>
                    <a:pt x="704" y="227"/>
                  </a:lnTo>
                  <a:lnTo>
                    <a:pt x="670" y="222"/>
                  </a:lnTo>
                  <a:lnTo>
                    <a:pt x="592" y="214"/>
                  </a:lnTo>
                  <a:lnTo>
                    <a:pt x="592" y="214"/>
                  </a:lnTo>
                  <a:lnTo>
                    <a:pt x="573" y="210"/>
                  </a:lnTo>
                  <a:lnTo>
                    <a:pt x="555" y="208"/>
                  </a:lnTo>
                  <a:lnTo>
                    <a:pt x="539" y="203"/>
                  </a:lnTo>
                  <a:lnTo>
                    <a:pt x="525" y="199"/>
                  </a:lnTo>
                  <a:lnTo>
                    <a:pt x="513" y="195"/>
                  </a:lnTo>
                  <a:lnTo>
                    <a:pt x="502" y="189"/>
                  </a:lnTo>
                  <a:lnTo>
                    <a:pt x="494" y="184"/>
                  </a:lnTo>
                  <a:lnTo>
                    <a:pt x="488" y="179"/>
                  </a:lnTo>
                  <a:lnTo>
                    <a:pt x="483" y="173"/>
                  </a:lnTo>
                  <a:lnTo>
                    <a:pt x="481" y="168"/>
                  </a:lnTo>
                  <a:lnTo>
                    <a:pt x="481" y="163"/>
                  </a:lnTo>
                  <a:lnTo>
                    <a:pt x="483" y="159"/>
                  </a:lnTo>
                  <a:lnTo>
                    <a:pt x="488" y="154"/>
                  </a:lnTo>
                  <a:lnTo>
                    <a:pt x="494" y="150"/>
                  </a:lnTo>
                  <a:lnTo>
                    <a:pt x="502" y="147"/>
                  </a:lnTo>
                  <a:lnTo>
                    <a:pt x="514" y="144"/>
                  </a:lnTo>
                  <a:lnTo>
                    <a:pt x="514" y="144"/>
                  </a:lnTo>
                  <a:lnTo>
                    <a:pt x="560" y="136"/>
                  </a:lnTo>
                  <a:lnTo>
                    <a:pt x="605" y="130"/>
                  </a:lnTo>
                  <a:lnTo>
                    <a:pt x="654" y="126"/>
                  </a:lnTo>
                  <a:lnTo>
                    <a:pt x="713" y="123"/>
                  </a:lnTo>
                  <a:lnTo>
                    <a:pt x="713" y="123"/>
                  </a:lnTo>
                  <a:lnTo>
                    <a:pt x="802" y="120"/>
                  </a:lnTo>
                  <a:lnTo>
                    <a:pt x="857" y="118"/>
                  </a:lnTo>
                  <a:lnTo>
                    <a:pt x="912" y="114"/>
                  </a:lnTo>
                  <a:lnTo>
                    <a:pt x="964" y="111"/>
                  </a:lnTo>
                  <a:lnTo>
                    <a:pt x="986" y="107"/>
                  </a:lnTo>
                  <a:lnTo>
                    <a:pt x="1006" y="105"/>
                  </a:lnTo>
                  <a:lnTo>
                    <a:pt x="1021" y="101"/>
                  </a:lnTo>
                  <a:lnTo>
                    <a:pt x="1033" y="96"/>
                  </a:lnTo>
                  <a:lnTo>
                    <a:pt x="1038" y="94"/>
                  </a:lnTo>
                  <a:lnTo>
                    <a:pt x="1042" y="92"/>
                  </a:lnTo>
                  <a:lnTo>
                    <a:pt x="1043" y="89"/>
                  </a:lnTo>
                  <a:lnTo>
                    <a:pt x="1043" y="87"/>
                  </a:lnTo>
                  <a:lnTo>
                    <a:pt x="1043" y="87"/>
                  </a:lnTo>
                  <a:lnTo>
                    <a:pt x="1042" y="81"/>
                  </a:lnTo>
                  <a:lnTo>
                    <a:pt x="1040" y="76"/>
                  </a:lnTo>
                  <a:lnTo>
                    <a:pt x="1037" y="71"/>
                  </a:lnTo>
                  <a:lnTo>
                    <a:pt x="1033" y="66"/>
                  </a:lnTo>
                  <a:lnTo>
                    <a:pt x="1028" y="62"/>
                  </a:lnTo>
                  <a:lnTo>
                    <a:pt x="1022" y="57"/>
                  </a:lnTo>
                  <a:lnTo>
                    <a:pt x="1016" y="52"/>
                  </a:lnTo>
                  <a:lnTo>
                    <a:pt x="1008" y="48"/>
                  </a:lnTo>
                  <a:lnTo>
                    <a:pt x="998" y="44"/>
                  </a:lnTo>
                  <a:lnTo>
                    <a:pt x="989" y="41"/>
                  </a:lnTo>
                  <a:lnTo>
                    <a:pt x="977" y="38"/>
                  </a:lnTo>
                  <a:lnTo>
                    <a:pt x="964" y="35"/>
                  </a:lnTo>
                  <a:lnTo>
                    <a:pt x="949" y="33"/>
                  </a:lnTo>
                  <a:lnTo>
                    <a:pt x="934" y="32"/>
                  </a:lnTo>
                  <a:lnTo>
                    <a:pt x="899" y="30"/>
                  </a:lnTo>
                  <a:lnTo>
                    <a:pt x="899" y="30"/>
                  </a:lnTo>
                  <a:lnTo>
                    <a:pt x="857" y="32"/>
                  </a:lnTo>
                  <a:lnTo>
                    <a:pt x="857" y="32"/>
                  </a:lnTo>
                  <a:lnTo>
                    <a:pt x="819" y="33"/>
                  </a:lnTo>
                  <a:lnTo>
                    <a:pt x="780" y="34"/>
                  </a:lnTo>
                  <a:lnTo>
                    <a:pt x="780" y="34"/>
                  </a:lnTo>
                  <a:lnTo>
                    <a:pt x="739" y="33"/>
                  </a:lnTo>
                  <a:lnTo>
                    <a:pt x="700" y="32"/>
                  </a:lnTo>
                  <a:lnTo>
                    <a:pt x="630" y="27"/>
                  </a:lnTo>
                  <a:lnTo>
                    <a:pt x="581" y="23"/>
                  </a:lnTo>
                  <a:lnTo>
                    <a:pt x="563" y="21"/>
                  </a:lnTo>
                  <a:lnTo>
                    <a:pt x="301" y="0"/>
                  </a:lnTo>
                  <a:close/>
                </a:path>
              </a:pathLst>
            </a:custGeom>
            <a:solidFill>
              <a:srgbClr val="878382"/>
            </a:solidFill>
            <a:ln w="9525">
              <a:noFill/>
              <a:round/>
              <a:headEnd/>
              <a:tailEnd/>
            </a:ln>
          </p:spPr>
          <p:txBody>
            <a:bodyPr/>
            <a:lstStyle/>
            <a:p>
              <a:pPr>
                <a:defRPr/>
              </a:pPr>
              <a:endParaRPr lang="en-US" dirty="0"/>
            </a:p>
          </p:txBody>
        </p:sp>
        <p:sp>
          <p:nvSpPr>
            <p:cNvPr id="81" name="Freeform 489"/>
            <p:cNvSpPr>
              <a:spLocks/>
            </p:cNvSpPr>
            <p:nvPr userDrawn="1"/>
          </p:nvSpPr>
          <p:spPr bwMode="auto">
            <a:xfrm>
              <a:off x="13227260" y="4028071"/>
              <a:ext cx="412155" cy="123779"/>
            </a:xfrm>
            <a:custGeom>
              <a:avLst/>
              <a:gdLst/>
              <a:ahLst/>
              <a:cxnLst>
                <a:cxn ang="0">
                  <a:pos x="165" y="96"/>
                </a:cxn>
                <a:cxn ang="0">
                  <a:pos x="21" y="300"/>
                </a:cxn>
                <a:cxn ang="0">
                  <a:pos x="174" y="310"/>
                </a:cxn>
                <a:cxn ang="0">
                  <a:pos x="271" y="312"/>
                </a:cxn>
                <a:cxn ang="0">
                  <a:pos x="331" y="313"/>
                </a:cxn>
                <a:cxn ang="0">
                  <a:pos x="461" y="310"/>
                </a:cxn>
                <a:cxn ang="0">
                  <a:pos x="511" y="306"/>
                </a:cxn>
                <a:cxn ang="0">
                  <a:pos x="615" y="304"/>
                </a:cxn>
                <a:cxn ang="0">
                  <a:pos x="710" y="298"/>
                </a:cxn>
                <a:cxn ang="0">
                  <a:pos x="745" y="292"/>
                </a:cxn>
                <a:cxn ang="0">
                  <a:pos x="771" y="282"/>
                </a:cxn>
                <a:cxn ang="0">
                  <a:pos x="781" y="274"/>
                </a:cxn>
                <a:cxn ang="0">
                  <a:pos x="784" y="270"/>
                </a:cxn>
                <a:cxn ang="0">
                  <a:pos x="784" y="257"/>
                </a:cxn>
                <a:cxn ang="0">
                  <a:pos x="774" y="246"/>
                </a:cxn>
                <a:cxn ang="0">
                  <a:pos x="757" y="238"/>
                </a:cxn>
                <a:cxn ang="0">
                  <a:pos x="733" y="232"/>
                </a:cxn>
                <a:cxn ang="0">
                  <a:pos x="670" y="222"/>
                </a:cxn>
                <a:cxn ang="0">
                  <a:pos x="592" y="214"/>
                </a:cxn>
                <a:cxn ang="0">
                  <a:pos x="555" y="208"/>
                </a:cxn>
                <a:cxn ang="0">
                  <a:pos x="525" y="199"/>
                </a:cxn>
                <a:cxn ang="0">
                  <a:pos x="502" y="189"/>
                </a:cxn>
                <a:cxn ang="0">
                  <a:pos x="488" y="179"/>
                </a:cxn>
                <a:cxn ang="0">
                  <a:pos x="481" y="168"/>
                </a:cxn>
                <a:cxn ang="0">
                  <a:pos x="483" y="159"/>
                </a:cxn>
                <a:cxn ang="0">
                  <a:pos x="494" y="150"/>
                </a:cxn>
                <a:cxn ang="0">
                  <a:pos x="514" y="144"/>
                </a:cxn>
                <a:cxn ang="0">
                  <a:pos x="560" y="136"/>
                </a:cxn>
                <a:cxn ang="0">
                  <a:pos x="654" y="126"/>
                </a:cxn>
                <a:cxn ang="0">
                  <a:pos x="713" y="123"/>
                </a:cxn>
                <a:cxn ang="0">
                  <a:pos x="857" y="118"/>
                </a:cxn>
                <a:cxn ang="0">
                  <a:pos x="964" y="111"/>
                </a:cxn>
                <a:cxn ang="0">
                  <a:pos x="1006" y="105"/>
                </a:cxn>
                <a:cxn ang="0">
                  <a:pos x="1033" y="96"/>
                </a:cxn>
                <a:cxn ang="0">
                  <a:pos x="1042" y="92"/>
                </a:cxn>
                <a:cxn ang="0">
                  <a:pos x="1043" y="87"/>
                </a:cxn>
                <a:cxn ang="0">
                  <a:pos x="1042" y="81"/>
                </a:cxn>
                <a:cxn ang="0">
                  <a:pos x="1037" y="71"/>
                </a:cxn>
                <a:cxn ang="0">
                  <a:pos x="1028" y="62"/>
                </a:cxn>
                <a:cxn ang="0">
                  <a:pos x="1016" y="52"/>
                </a:cxn>
                <a:cxn ang="0">
                  <a:pos x="998" y="44"/>
                </a:cxn>
                <a:cxn ang="0">
                  <a:pos x="977" y="38"/>
                </a:cxn>
                <a:cxn ang="0">
                  <a:pos x="949" y="33"/>
                </a:cxn>
                <a:cxn ang="0">
                  <a:pos x="899" y="30"/>
                </a:cxn>
                <a:cxn ang="0">
                  <a:pos x="857" y="32"/>
                </a:cxn>
                <a:cxn ang="0">
                  <a:pos x="819" y="33"/>
                </a:cxn>
                <a:cxn ang="0">
                  <a:pos x="780" y="34"/>
                </a:cxn>
                <a:cxn ang="0">
                  <a:pos x="700" y="32"/>
                </a:cxn>
                <a:cxn ang="0">
                  <a:pos x="581" y="23"/>
                </a:cxn>
                <a:cxn ang="0">
                  <a:pos x="301" y="0"/>
                </a:cxn>
              </a:cxnLst>
              <a:rect l="0" t="0" r="r" b="b"/>
              <a:pathLst>
                <a:path w="1043" h="313">
                  <a:moveTo>
                    <a:pt x="301" y="0"/>
                  </a:moveTo>
                  <a:lnTo>
                    <a:pt x="165" y="96"/>
                  </a:lnTo>
                  <a:lnTo>
                    <a:pt x="0" y="279"/>
                  </a:lnTo>
                  <a:lnTo>
                    <a:pt x="21" y="300"/>
                  </a:lnTo>
                  <a:lnTo>
                    <a:pt x="174" y="310"/>
                  </a:lnTo>
                  <a:lnTo>
                    <a:pt x="174" y="310"/>
                  </a:lnTo>
                  <a:lnTo>
                    <a:pt x="220" y="311"/>
                  </a:lnTo>
                  <a:lnTo>
                    <a:pt x="271" y="312"/>
                  </a:lnTo>
                  <a:lnTo>
                    <a:pt x="331" y="313"/>
                  </a:lnTo>
                  <a:lnTo>
                    <a:pt x="331" y="313"/>
                  </a:lnTo>
                  <a:lnTo>
                    <a:pt x="397" y="312"/>
                  </a:lnTo>
                  <a:lnTo>
                    <a:pt x="461" y="310"/>
                  </a:lnTo>
                  <a:lnTo>
                    <a:pt x="461" y="310"/>
                  </a:lnTo>
                  <a:lnTo>
                    <a:pt x="511" y="306"/>
                  </a:lnTo>
                  <a:lnTo>
                    <a:pt x="563" y="305"/>
                  </a:lnTo>
                  <a:lnTo>
                    <a:pt x="615" y="304"/>
                  </a:lnTo>
                  <a:lnTo>
                    <a:pt x="665" y="301"/>
                  </a:lnTo>
                  <a:lnTo>
                    <a:pt x="710" y="298"/>
                  </a:lnTo>
                  <a:lnTo>
                    <a:pt x="729" y="295"/>
                  </a:lnTo>
                  <a:lnTo>
                    <a:pt x="745" y="292"/>
                  </a:lnTo>
                  <a:lnTo>
                    <a:pt x="760" y="287"/>
                  </a:lnTo>
                  <a:lnTo>
                    <a:pt x="771" y="282"/>
                  </a:lnTo>
                  <a:lnTo>
                    <a:pt x="779" y="277"/>
                  </a:lnTo>
                  <a:lnTo>
                    <a:pt x="781" y="274"/>
                  </a:lnTo>
                  <a:lnTo>
                    <a:pt x="784" y="270"/>
                  </a:lnTo>
                  <a:lnTo>
                    <a:pt x="784" y="270"/>
                  </a:lnTo>
                  <a:lnTo>
                    <a:pt x="785" y="263"/>
                  </a:lnTo>
                  <a:lnTo>
                    <a:pt x="784" y="257"/>
                  </a:lnTo>
                  <a:lnTo>
                    <a:pt x="780" y="251"/>
                  </a:lnTo>
                  <a:lnTo>
                    <a:pt x="774" y="246"/>
                  </a:lnTo>
                  <a:lnTo>
                    <a:pt x="767" y="243"/>
                  </a:lnTo>
                  <a:lnTo>
                    <a:pt x="757" y="238"/>
                  </a:lnTo>
                  <a:lnTo>
                    <a:pt x="747" y="235"/>
                  </a:lnTo>
                  <a:lnTo>
                    <a:pt x="733" y="232"/>
                  </a:lnTo>
                  <a:lnTo>
                    <a:pt x="704" y="227"/>
                  </a:lnTo>
                  <a:lnTo>
                    <a:pt x="670" y="222"/>
                  </a:lnTo>
                  <a:lnTo>
                    <a:pt x="592" y="214"/>
                  </a:lnTo>
                  <a:lnTo>
                    <a:pt x="592" y="214"/>
                  </a:lnTo>
                  <a:lnTo>
                    <a:pt x="573" y="210"/>
                  </a:lnTo>
                  <a:lnTo>
                    <a:pt x="555" y="208"/>
                  </a:lnTo>
                  <a:lnTo>
                    <a:pt x="539" y="203"/>
                  </a:lnTo>
                  <a:lnTo>
                    <a:pt x="525" y="199"/>
                  </a:lnTo>
                  <a:lnTo>
                    <a:pt x="513" y="195"/>
                  </a:lnTo>
                  <a:lnTo>
                    <a:pt x="502" y="189"/>
                  </a:lnTo>
                  <a:lnTo>
                    <a:pt x="494" y="184"/>
                  </a:lnTo>
                  <a:lnTo>
                    <a:pt x="488" y="179"/>
                  </a:lnTo>
                  <a:lnTo>
                    <a:pt x="483" y="173"/>
                  </a:lnTo>
                  <a:lnTo>
                    <a:pt x="481" y="168"/>
                  </a:lnTo>
                  <a:lnTo>
                    <a:pt x="481" y="163"/>
                  </a:lnTo>
                  <a:lnTo>
                    <a:pt x="483" y="159"/>
                  </a:lnTo>
                  <a:lnTo>
                    <a:pt x="488" y="154"/>
                  </a:lnTo>
                  <a:lnTo>
                    <a:pt x="494" y="150"/>
                  </a:lnTo>
                  <a:lnTo>
                    <a:pt x="502" y="147"/>
                  </a:lnTo>
                  <a:lnTo>
                    <a:pt x="514" y="144"/>
                  </a:lnTo>
                  <a:lnTo>
                    <a:pt x="514" y="144"/>
                  </a:lnTo>
                  <a:lnTo>
                    <a:pt x="560" y="136"/>
                  </a:lnTo>
                  <a:lnTo>
                    <a:pt x="605" y="130"/>
                  </a:lnTo>
                  <a:lnTo>
                    <a:pt x="654" y="126"/>
                  </a:lnTo>
                  <a:lnTo>
                    <a:pt x="713" y="123"/>
                  </a:lnTo>
                  <a:lnTo>
                    <a:pt x="713" y="123"/>
                  </a:lnTo>
                  <a:lnTo>
                    <a:pt x="802" y="120"/>
                  </a:lnTo>
                  <a:lnTo>
                    <a:pt x="857" y="118"/>
                  </a:lnTo>
                  <a:lnTo>
                    <a:pt x="912" y="114"/>
                  </a:lnTo>
                  <a:lnTo>
                    <a:pt x="964" y="111"/>
                  </a:lnTo>
                  <a:lnTo>
                    <a:pt x="986" y="107"/>
                  </a:lnTo>
                  <a:lnTo>
                    <a:pt x="1006" y="105"/>
                  </a:lnTo>
                  <a:lnTo>
                    <a:pt x="1021" y="101"/>
                  </a:lnTo>
                  <a:lnTo>
                    <a:pt x="1033" y="96"/>
                  </a:lnTo>
                  <a:lnTo>
                    <a:pt x="1038" y="94"/>
                  </a:lnTo>
                  <a:lnTo>
                    <a:pt x="1042" y="92"/>
                  </a:lnTo>
                  <a:lnTo>
                    <a:pt x="1043" y="89"/>
                  </a:lnTo>
                  <a:lnTo>
                    <a:pt x="1043" y="87"/>
                  </a:lnTo>
                  <a:lnTo>
                    <a:pt x="1043" y="87"/>
                  </a:lnTo>
                  <a:lnTo>
                    <a:pt x="1042" y="81"/>
                  </a:lnTo>
                  <a:lnTo>
                    <a:pt x="1040" y="76"/>
                  </a:lnTo>
                  <a:lnTo>
                    <a:pt x="1037" y="71"/>
                  </a:lnTo>
                  <a:lnTo>
                    <a:pt x="1033" y="66"/>
                  </a:lnTo>
                  <a:lnTo>
                    <a:pt x="1028" y="62"/>
                  </a:lnTo>
                  <a:lnTo>
                    <a:pt x="1022" y="57"/>
                  </a:lnTo>
                  <a:lnTo>
                    <a:pt x="1016" y="52"/>
                  </a:lnTo>
                  <a:lnTo>
                    <a:pt x="1008" y="48"/>
                  </a:lnTo>
                  <a:lnTo>
                    <a:pt x="998" y="44"/>
                  </a:lnTo>
                  <a:lnTo>
                    <a:pt x="989" y="41"/>
                  </a:lnTo>
                  <a:lnTo>
                    <a:pt x="977" y="38"/>
                  </a:lnTo>
                  <a:lnTo>
                    <a:pt x="964" y="35"/>
                  </a:lnTo>
                  <a:lnTo>
                    <a:pt x="949" y="33"/>
                  </a:lnTo>
                  <a:lnTo>
                    <a:pt x="934" y="32"/>
                  </a:lnTo>
                  <a:lnTo>
                    <a:pt x="899" y="30"/>
                  </a:lnTo>
                  <a:lnTo>
                    <a:pt x="899" y="30"/>
                  </a:lnTo>
                  <a:lnTo>
                    <a:pt x="857" y="32"/>
                  </a:lnTo>
                  <a:lnTo>
                    <a:pt x="857" y="32"/>
                  </a:lnTo>
                  <a:lnTo>
                    <a:pt x="819" y="33"/>
                  </a:lnTo>
                  <a:lnTo>
                    <a:pt x="780" y="34"/>
                  </a:lnTo>
                  <a:lnTo>
                    <a:pt x="780" y="34"/>
                  </a:lnTo>
                  <a:lnTo>
                    <a:pt x="739" y="33"/>
                  </a:lnTo>
                  <a:lnTo>
                    <a:pt x="700" y="32"/>
                  </a:lnTo>
                  <a:lnTo>
                    <a:pt x="630" y="27"/>
                  </a:lnTo>
                  <a:lnTo>
                    <a:pt x="581" y="23"/>
                  </a:lnTo>
                  <a:lnTo>
                    <a:pt x="563" y="21"/>
                  </a:lnTo>
                  <a:lnTo>
                    <a:pt x="301" y="0"/>
                  </a:lnTo>
                </a:path>
              </a:pathLst>
            </a:custGeom>
            <a:noFill/>
            <a:ln w="9525">
              <a:noFill/>
              <a:round/>
              <a:headEnd/>
              <a:tailEnd/>
            </a:ln>
          </p:spPr>
          <p:txBody>
            <a:bodyPr/>
            <a:lstStyle/>
            <a:p>
              <a:pPr>
                <a:defRPr/>
              </a:pPr>
              <a:endParaRPr lang="en-US" dirty="0"/>
            </a:p>
          </p:txBody>
        </p:sp>
        <p:sp>
          <p:nvSpPr>
            <p:cNvPr id="82" name="Freeform 490"/>
            <p:cNvSpPr>
              <a:spLocks/>
            </p:cNvSpPr>
            <p:nvPr userDrawn="1"/>
          </p:nvSpPr>
          <p:spPr bwMode="auto">
            <a:xfrm>
              <a:off x="12553395" y="4159685"/>
              <a:ext cx="214697" cy="32903"/>
            </a:xfrm>
            <a:custGeom>
              <a:avLst/>
              <a:gdLst/>
              <a:ahLst/>
              <a:cxnLst>
                <a:cxn ang="0">
                  <a:pos x="185" y="0"/>
                </a:cxn>
                <a:cxn ang="0">
                  <a:pos x="181" y="49"/>
                </a:cxn>
                <a:cxn ang="0">
                  <a:pos x="181" y="49"/>
                </a:cxn>
                <a:cxn ang="0">
                  <a:pos x="178" y="51"/>
                </a:cxn>
                <a:cxn ang="0">
                  <a:pos x="174" y="55"/>
                </a:cxn>
                <a:cxn ang="0">
                  <a:pos x="167" y="59"/>
                </a:cxn>
                <a:cxn ang="0">
                  <a:pos x="157" y="62"/>
                </a:cxn>
                <a:cxn ang="0">
                  <a:pos x="145" y="66"/>
                </a:cxn>
                <a:cxn ang="0">
                  <a:pos x="128" y="69"/>
                </a:cxn>
                <a:cxn ang="0">
                  <a:pos x="109" y="72"/>
                </a:cxn>
                <a:cxn ang="0">
                  <a:pos x="109" y="72"/>
                </a:cxn>
                <a:cxn ang="0">
                  <a:pos x="51" y="77"/>
                </a:cxn>
                <a:cxn ang="0">
                  <a:pos x="0" y="78"/>
                </a:cxn>
                <a:cxn ang="0">
                  <a:pos x="0" y="78"/>
                </a:cxn>
                <a:cxn ang="0">
                  <a:pos x="134" y="80"/>
                </a:cxn>
                <a:cxn ang="0">
                  <a:pos x="232" y="83"/>
                </a:cxn>
                <a:cxn ang="0">
                  <a:pos x="331" y="83"/>
                </a:cxn>
                <a:cxn ang="0">
                  <a:pos x="331" y="83"/>
                </a:cxn>
                <a:cxn ang="0">
                  <a:pos x="397" y="83"/>
                </a:cxn>
                <a:cxn ang="0">
                  <a:pos x="453" y="81"/>
                </a:cxn>
                <a:cxn ang="0">
                  <a:pos x="496" y="79"/>
                </a:cxn>
                <a:cxn ang="0">
                  <a:pos x="511" y="77"/>
                </a:cxn>
                <a:cxn ang="0">
                  <a:pos x="519" y="74"/>
                </a:cxn>
                <a:cxn ang="0">
                  <a:pos x="519" y="74"/>
                </a:cxn>
                <a:cxn ang="0">
                  <a:pos x="526" y="71"/>
                </a:cxn>
                <a:cxn ang="0">
                  <a:pos x="532" y="67"/>
                </a:cxn>
                <a:cxn ang="0">
                  <a:pos x="536" y="62"/>
                </a:cxn>
                <a:cxn ang="0">
                  <a:pos x="538" y="59"/>
                </a:cxn>
                <a:cxn ang="0">
                  <a:pos x="540" y="54"/>
                </a:cxn>
                <a:cxn ang="0">
                  <a:pos x="538" y="49"/>
                </a:cxn>
                <a:cxn ang="0">
                  <a:pos x="536" y="44"/>
                </a:cxn>
                <a:cxn ang="0">
                  <a:pos x="532" y="39"/>
                </a:cxn>
                <a:cxn ang="0">
                  <a:pos x="528" y="35"/>
                </a:cxn>
                <a:cxn ang="0">
                  <a:pos x="522" y="30"/>
                </a:cxn>
                <a:cxn ang="0">
                  <a:pos x="514" y="26"/>
                </a:cxn>
                <a:cxn ang="0">
                  <a:pos x="505" y="23"/>
                </a:cxn>
                <a:cxn ang="0">
                  <a:pos x="495" y="19"/>
                </a:cxn>
                <a:cxn ang="0">
                  <a:pos x="484" y="17"/>
                </a:cxn>
                <a:cxn ang="0">
                  <a:pos x="471" y="14"/>
                </a:cxn>
                <a:cxn ang="0">
                  <a:pos x="458" y="13"/>
                </a:cxn>
                <a:cxn ang="0">
                  <a:pos x="458" y="13"/>
                </a:cxn>
                <a:cxn ang="0">
                  <a:pos x="185" y="0"/>
                </a:cxn>
              </a:cxnLst>
              <a:rect l="0" t="0" r="r" b="b"/>
              <a:pathLst>
                <a:path w="540" h="83">
                  <a:moveTo>
                    <a:pt x="185" y="0"/>
                  </a:moveTo>
                  <a:lnTo>
                    <a:pt x="181" y="49"/>
                  </a:lnTo>
                  <a:lnTo>
                    <a:pt x="181" y="49"/>
                  </a:lnTo>
                  <a:lnTo>
                    <a:pt x="178" y="51"/>
                  </a:lnTo>
                  <a:lnTo>
                    <a:pt x="174" y="55"/>
                  </a:lnTo>
                  <a:lnTo>
                    <a:pt x="167" y="59"/>
                  </a:lnTo>
                  <a:lnTo>
                    <a:pt x="157" y="62"/>
                  </a:lnTo>
                  <a:lnTo>
                    <a:pt x="145" y="66"/>
                  </a:lnTo>
                  <a:lnTo>
                    <a:pt x="128" y="69"/>
                  </a:lnTo>
                  <a:lnTo>
                    <a:pt x="109" y="72"/>
                  </a:lnTo>
                  <a:lnTo>
                    <a:pt x="109" y="72"/>
                  </a:lnTo>
                  <a:lnTo>
                    <a:pt x="51" y="77"/>
                  </a:lnTo>
                  <a:lnTo>
                    <a:pt x="0" y="78"/>
                  </a:lnTo>
                  <a:lnTo>
                    <a:pt x="0" y="78"/>
                  </a:lnTo>
                  <a:lnTo>
                    <a:pt x="134" y="80"/>
                  </a:lnTo>
                  <a:lnTo>
                    <a:pt x="232" y="83"/>
                  </a:lnTo>
                  <a:lnTo>
                    <a:pt x="331" y="83"/>
                  </a:lnTo>
                  <a:lnTo>
                    <a:pt x="331" y="83"/>
                  </a:lnTo>
                  <a:lnTo>
                    <a:pt x="397" y="83"/>
                  </a:lnTo>
                  <a:lnTo>
                    <a:pt x="453" y="81"/>
                  </a:lnTo>
                  <a:lnTo>
                    <a:pt x="496" y="79"/>
                  </a:lnTo>
                  <a:lnTo>
                    <a:pt x="511" y="77"/>
                  </a:lnTo>
                  <a:lnTo>
                    <a:pt x="519" y="74"/>
                  </a:lnTo>
                  <a:lnTo>
                    <a:pt x="519" y="74"/>
                  </a:lnTo>
                  <a:lnTo>
                    <a:pt x="526" y="71"/>
                  </a:lnTo>
                  <a:lnTo>
                    <a:pt x="532" y="67"/>
                  </a:lnTo>
                  <a:lnTo>
                    <a:pt x="536" y="62"/>
                  </a:lnTo>
                  <a:lnTo>
                    <a:pt x="538" y="59"/>
                  </a:lnTo>
                  <a:lnTo>
                    <a:pt x="540" y="54"/>
                  </a:lnTo>
                  <a:lnTo>
                    <a:pt x="538" y="49"/>
                  </a:lnTo>
                  <a:lnTo>
                    <a:pt x="536" y="44"/>
                  </a:lnTo>
                  <a:lnTo>
                    <a:pt x="532" y="39"/>
                  </a:lnTo>
                  <a:lnTo>
                    <a:pt x="528" y="35"/>
                  </a:lnTo>
                  <a:lnTo>
                    <a:pt x="522" y="30"/>
                  </a:lnTo>
                  <a:lnTo>
                    <a:pt x="514" y="26"/>
                  </a:lnTo>
                  <a:lnTo>
                    <a:pt x="505" y="23"/>
                  </a:lnTo>
                  <a:lnTo>
                    <a:pt x="495" y="19"/>
                  </a:lnTo>
                  <a:lnTo>
                    <a:pt x="484" y="17"/>
                  </a:lnTo>
                  <a:lnTo>
                    <a:pt x="471" y="14"/>
                  </a:lnTo>
                  <a:lnTo>
                    <a:pt x="458" y="13"/>
                  </a:lnTo>
                  <a:lnTo>
                    <a:pt x="458" y="13"/>
                  </a:lnTo>
                  <a:lnTo>
                    <a:pt x="185" y="0"/>
                  </a:lnTo>
                  <a:close/>
                </a:path>
              </a:pathLst>
            </a:custGeom>
            <a:solidFill>
              <a:srgbClr val="878382"/>
            </a:solidFill>
            <a:ln w="9525">
              <a:noFill/>
              <a:round/>
              <a:headEnd/>
              <a:tailEnd/>
            </a:ln>
          </p:spPr>
          <p:txBody>
            <a:bodyPr/>
            <a:lstStyle/>
            <a:p>
              <a:pPr>
                <a:defRPr/>
              </a:pPr>
              <a:endParaRPr lang="en-US" dirty="0"/>
            </a:p>
          </p:txBody>
        </p:sp>
        <p:sp>
          <p:nvSpPr>
            <p:cNvPr id="83" name="Freeform 491"/>
            <p:cNvSpPr>
              <a:spLocks/>
            </p:cNvSpPr>
            <p:nvPr userDrawn="1"/>
          </p:nvSpPr>
          <p:spPr bwMode="auto">
            <a:xfrm>
              <a:off x="12553395" y="4159685"/>
              <a:ext cx="214697" cy="32903"/>
            </a:xfrm>
            <a:custGeom>
              <a:avLst/>
              <a:gdLst/>
              <a:ahLst/>
              <a:cxnLst>
                <a:cxn ang="0">
                  <a:pos x="185" y="0"/>
                </a:cxn>
                <a:cxn ang="0">
                  <a:pos x="181" y="49"/>
                </a:cxn>
                <a:cxn ang="0">
                  <a:pos x="181" y="49"/>
                </a:cxn>
                <a:cxn ang="0">
                  <a:pos x="178" y="51"/>
                </a:cxn>
                <a:cxn ang="0">
                  <a:pos x="174" y="55"/>
                </a:cxn>
                <a:cxn ang="0">
                  <a:pos x="167" y="59"/>
                </a:cxn>
                <a:cxn ang="0">
                  <a:pos x="157" y="62"/>
                </a:cxn>
                <a:cxn ang="0">
                  <a:pos x="145" y="66"/>
                </a:cxn>
                <a:cxn ang="0">
                  <a:pos x="128" y="69"/>
                </a:cxn>
                <a:cxn ang="0">
                  <a:pos x="109" y="72"/>
                </a:cxn>
                <a:cxn ang="0">
                  <a:pos x="109" y="72"/>
                </a:cxn>
                <a:cxn ang="0">
                  <a:pos x="51" y="77"/>
                </a:cxn>
                <a:cxn ang="0">
                  <a:pos x="0" y="78"/>
                </a:cxn>
                <a:cxn ang="0">
                  <a:pos x="0" y="78"/>
                </a:cxn>
                <a:cxn ang="0">
                  <a:pos x="134" y="80"/>
                </a:cxn>
                <a:cxn ang="0">
                  <a:pos x="232" y="83"/>
                </a:cxn>
                <a:cxn ang="0">
                  <a:pos x="331" y="83"/>
                </a:cxn>
                <a:cxn ang="0">
                  <a:pos x="331" y="83"/>
                </a:cxn>
                <a:cxn ang="0">
                  <a:pos x="397" y="83"/>
                </a:cxn>
                <a:cxn ang="0">
                  <a:pos x="453" y="81"/>
                </a:cxn>
                <a:cxn ang="0">
                  <a:pos x="496" y="79"/>
                </a:cxn>
                <a:cxn ang="0">
                  <a:pos x="511" y="77"/>
                </a:cxn>
                <a:cxn ang="0">
                  <a:pos x="519" y="74"/>
                </a:cxn>
                <a:cxn ang="0">
                  <a:pos x="519" y="74"/>
                </a:cxn>
                <a:cxn ang="0">
                  <a:pos x="526" y="71"/>
                </a:cxn>
                <a:cxn ang="0">
                  <a:pos x="532" y="67"/>
                </a:cxn>
                <a:cxn ang="0">
                  <a:pos x="536" y="62"/>
                </a:cxn>
                <a:cxn ang="0">
                  <a:pos x="538" y="59"/>
                </a:cxn>
                <a:cxn ang="0">
                  <a:pos x="540" y="54"/>
                </a:cxn>
                <a:cxn ang="0">
                  <a:pos x="538" y="49"/>
                </a:cxn>
                <a:cxn ang="0">
                  <a:pos x="536" y="44"/>
                </a:cxn>
                <a:cxn ang="0">
                  <a:pos x="532" y="39"/>
                </a:cxn>
                <a:cxn ang="0">
                  <a:pos x="528" y="35"/>
                </a:cxn>
                <a:cxn ang="0">
                  <a:pos x="522" y="30"/>
                </a:cxn>
                <a:cxn ang="0">
                  <a:pos x="514" y="26"/>
                </a:cxn>
                <a:cxn ang="0">
                  <a:pos x="505" y="23"/>
                </a:cxn>
                <a:cxn ang="0">
                  <a:pos x="495" y="19"/>
                </a:cxn>
                <a:cxn ang="0">
                  <a:pos x="484" y="17"/>
                </a:cxn>
                <a:cxn ang="0">
                  <a:pos x="471" y="14"/>
                </a:cxn>
                <a:cxn ang="0">
                  <a:pos x="458" y="13"/>
                </a:cxn>
                <a:cxn ang="0">
                  <a:pos x="458" y="13"/>
                </a:cxn>
                <a:cxn ang="0">
                  <a:pos x="185" y="0"/>
                </a:cxn>
              </a:cxnLst>
              <a:rect l="0" t="0" r="r" b="b"/>
              <a:pathLst>
                <a:path w="540" h="83">
                  <a:moveTo>
                    <a:pt x="185" y="0"/>
                  </a:moveTo>
                  <a:lnTo>
                    <a:pt x="181" y="49"/>
                  </a:lnTo>
                  <a:lnTo>
                    <a:pt x="181" y="49"/>
                  </a:lnTo>
                  <a:lnTo>
                    <a:pt x="178" y="51"/>
                  </a:lnTo>
                  <a:lnTo>
                    <a:pt x="174" y="55"/>
                  </a:lnTo>
                  <a:lnTo>
                    <a:pt x="167" y="59"/>
                  </a:lnTo>
                  <a:lnTo>
                    <a:pt x="157" y="62"/>
                  </a:lnTo>
                  <a:lnTo>
                    <a:pt x="145" y="66"/>
                  </a:lnTo>
                  <a:lnTo>
                    <a:pt x="128" y="69"/>
                  </a:lnTo>
                  <a:lnTo>
                    <a:pt x="109" y="72"/>
                  </a:lnTo>
                  <a:lnTo>
                    <a:pt x="109" y="72"/>
                  </a:lnTo>
                  <a:lnTo>
                    <a:pt x="51" y="77"/>
                  </a:lnTo>
                  <a:lnTo>
                    <a:pt x="0" y="78"/>
                  </a:lnTo>
                  <a:lnTo>
                    <a:pt x="0" y="78"/>
                  </a:lnTo>
                  <a:lnTo>
                    <a:pt x="134" y="80"/>
                  </a:lnTo>
                  <a:lnTo>
                    <a:pt x="232" y="83"/>
                  </a:lnTo>
                  <a:lnTo>
                    <a:pt x="331" y="83"/>
                  </a:lnTo>
                  <a:lnTo>
                    <a:pt x="331" y="83"/>
                  </a:lnTo>
                  <a:lnTo>
                    <a:pt x="397" y="83"/>
                  </a:lnTo>
                  <a:lnTo>
                    <a:pt x="453" y="81"/>
                  </a:lnTo>
                  <a:lnTo>
                    <a:pt x="496" y="79"/>
                  </a:lnTo>
                  <a:lnTo>
                    <a:pt x="511" y="77"/>
                  </a:lnTo>
                  <a:lnTo>
                    <a:pt x="519" y="74"/>
                  </a:lnTo>
                  <a:lnTo>
                    <a:pt x="519" y="74"/>
                  </a:lnTo>
                  <a:lnTo>
                    <a:pt x="526" y="71"/>
                  </a:lnTo>
                  <a:lnTo>
                    <a:pt x="532" y="67"/>
                  </a:lnTo>
                  <a:lnTo>
                    <a:pt x="536" y="62"/>
                  </a:lnTo>
                  <a:lnTo>
                    <a:pt x="538" y="59"/>
                  </a:lnTo>
                  <a:lnTo>
                    <a:pt x="540" y="54"/>
                  </a:lnTo>
                  <a:lnTo>
                    <a:pt x="538" y="49"/>
                  </a:lnTo>
                  <a:lnTo>
                    <a:pt x="536" y="44"/>
                  </a:lnTo>
                  <a:lnTo>
                    <a:pt x="532" y="39"/>
                  </a:lnTo>
                  <a:lnTo>
                    <a:pt x="528" y="35"/>
                  </a:lnTo>
                  <a:lnTo>
                    <a:pt x="522" y="30"/>
                  </a:lnTo>
                  <a:lnTo>
                    <a:pt x="514" y="26"/>
                  </a:lnTo>
                  <a:lnTo>
                    <a:pt x="505" y="23"/>
                  </a:lnTo>
                  <a:lnTo>
                    <a:pt x="495" y="19"/>
                  </a:lnTo>
                  <a:lnTo>
                    <a:pt x="484" y="17"/>
                  </a:lnTo>
                  <a:lnTo>
                    <a:pt x="471" y="14"/>
                  </a:lnTo>
                  <a:lnTo>
                    <a:pt x="458" y="13"/>
                  </a:lnTo>
                  <a:lnTo>
                    <a:pt x="458" y="13"/>
                  </a:lnTo>
                  <a:lnTo>
                    <a:pt x="185" y="0"/>
                  </a:lnTo>
                </a:path>
              </a:pathLst>
            </a:custGeom>
            <a:noFill/>
            <a:ln w="9525">
              <a:noFill/>
              <a:round/>
              <a:headEnd/>
              <a:tailEnd/>
            </a:ln>
          </p:spPr>
          <p:txBody>
            <a:bodyPr/>
            <a:lstStyle/>
            <a:p>
              <a:pPr>
                <a:defRPr/>
              </a:pPr>
              <a:endParaRPr lang="en-US" dirty="0"/>
            </a:p>
          </p:txBody>
        </p:sp>
        <p:sp>
          <p:nvSpPr>
            <p:cNvPr id="84" name="Freeform 492"/>
            <p:cNvSpPr>
              <a:spLocks/>
            </p:cNvSpPr>
            <p:nvPr userDrawn="1"/>
          </p:nvSpPr>
          <p:spPr bwMode="auto">
            <a:xfrm>
              <a:off x="12453099" y="3973232"/>
              <a:ext cx="197458" cy="217790"/>
            </a:xfrm>
            <a:custGeom>
              <a:avLst/>
              <a:gdLst/>
              <a:ahLst/>
              <a:cxnLst>
                <a:cxn ang="0">
                  <a:pos x="247" y="0"/>
                </a:cxn>
                <a:cxn ang="0">
                  <a:pos x="247" y="0"/>
                </a:cxn>
                <a:cxn ang="0">
                  <a:pos x="213" y="1"/>
                </a:cxn>
                <a:cxn ang="0">
                  <a:pos x="175" y="5"/>
                </a:cxn>
                <a:cxn ang="0">
                  <a:pos x="124" y="11"/>
                </a:cxn>
                <a:cxn ang="0">
                  <a:pos x="124" y="11"/>
                </a:cxn>
                <a:cxn ang="0">
                  <a:pos x="96" y="14"/>
                </a:cxn>
                <a:cxn ang="0">
                  <a:pos x="72" y="19"/>
                </a:cxn>
                <a:cxn ang="0">
                  <a:pos x="54" y="24"/>
                </a:cxn>
                <a:cxn ang="0">
                  <a:pos x="40" y="29"/>
                </a:cxn>
                <a:cxn ang="0">
                  <a:pos x="31" y="35"/>
                </a:cxn>
                <a:cxn ang="0">
                  <a:pos x="24" y="41"/>
                </a:cxn>
                <a:cxn ang="0">
                  <a:pos x="18" y="47"/>
                </a:cxn>
                <a:cxn ang="0">
                  <a:pos x="13" y="53"/>
                </a:cxn>
                <a:cxn ang="0">
                  <a:pos x="13" y="53"/>
                </a:cxn>
                <a:cxn ang="0">
                  <a:pos x="6" y="65"/>
                </a:cxn>
                <a:cxn ang="0">
                  <a:pos x="1" y="74"/>
                </a:cxn>
                <a:cxn ang="0">
                  <a:pos x="0" y="84"/>
                </a:cxn>
                <a:cxn ang="0">
                  <a:pos x="1" y="92"/>
                </a:cxn>
                <a:cxn ang="0">
                  <a:pos x="1" y="92"/>
                </a:cxn>
                <a:cxn ang="0">
                  <a:pos x="6" y="114"/>
                </a:cxn>
                <a:cxn ang="0">
                  <a:pos x="31" y="127"/>
                </a:cxn>
                <a:cxn ang="0">
                  <a:pos x="34" y="262"/>
                </a:cxn>
                <a:cxn ang="0">
                  <a:pos x="55" y="507"/>
                </a:cxn>
                <a:cxn ang="0">
                  <a:pos x="55" y="507"/>
                </a:cxn>
                <a:cxn ang="0">
                  <a:pos x="58" y="509"/>
                </a:cxn>
                <a:cxn ang="0">
                  <a:pos x="69" y="515"/>
                </a:cxn>
                <a:cxn ang="0">
                  <a:pos x="78" y="520"/>
                </a:cxn>
                <a:cxn ang="0">
                  <a:pos x="87" y="524"/>
                </a:cxn>
                <a:cxn ang="0">
                  <a:pos x="100" y="529"/>
                </a:cxn>
                <a:cxn ang="0">
                  <a:pos x="117" y="533"/>
                </a:cxn>
                <a:cxn ang="0">
                  <a:pos x="136" y="537"/>
                </a:cxn>
                <a:cxn ang="0">
                  <a:pos x="158" y="542"/>
                </a:cxn>
                <a:cxn ang="0">
                  <a:pos x="183" y="544"/>
                </a:cxn>
                <a:cxn ang="0">
                  <a:pos x="212" y="547"/>
                </a:cxn>
                <a:cxn ang="0">
                  <a:pos x="244" y="548"/>
                </a:cxn>
                <a:cxn ang="0">
                  <a:pos x="280" y="548"/>
                </a:cxn>
                <a:cxn ang="0">
                  <a:pos x="321" y="545"/>
                </a:cxn>
                <a:cxn ang="0">
                  <a:pos x="365" y="542"/>
                </a:cxn>
                <a:cxn ang="0">
                  <a:pos x="365" y="542"/>
                </a:cxn>
                <a:cxn ang="0">
                  <a:pos x="384" y="539"/>
                </a:cxn>
                <a:cxn ang="0">
                  <a:pos x="401" y="536"/>
                </a:cxn>
                <a:cxn ang="0">
                  <a:pos x="413" y="532"/>
                </a:cxn>
                <a:cxn ang="0">
                  <a:pos x="423" y="529"/>
                </a:cxn>
                <a:cxn ang="0">
                  <a:pos x="430" y="525"/>
                </a:cxn>
                <a:cxn ang="0">
                  <a:pos x="434" y="521"/>
                </a:cxn>
                <a:cxn ang="0">
                  <a:pos x="437" y="519"/>
                </a:cxn>
                <a:cxn ang="0">
                  <a:pos x="467" y="139"/>
                </a:cxn>
                <a:cxn ang="0">
                  <a:pos x="500" y="119"/>
                </a:cxn>
                <a:cxn ang="0">
                  <a:pos x="500" y="49"/>
                </a:cxn>
                <a:cxn ang="0">
                  <a:pos x="500" y="49"/>
                </a:cxn>
                <a:cxn ang="0">
                  <a:pos x="484" y="43"/>
                </a:cxn>
                <a:cxn ang="0">
                  <a:pos x="464" y="37"/>
                </a:cxn>
                <a:cxn ang="0">
                  <a:pos x="436" y="29"/>
                </a:cxn>
                <a:cxn ang="0">
                  <a:pos x="400" y="20"/>
                </a:cxn>
                <a:cxn ang="0">
                  <a:pos x="356" y="12"/>
                </a:cxn>
                <a:cxn ang="0">
                  <a:pos x="305" y="5"/>
                </a:cxn>
                <a:cxn ang="0">
                  <a:pos x="277" y="2"/>
                </a:cxn>
                <a:cxn ang="0">
                  <a:pos x="247" y="0"/>
                </a:cxn>
              </a:cxnLst>
              <a:rect l="0" t="0" r="r" b="b"/>
              <a:pathLst>
                <a:path w="500" h="548">
                  <a:moveTo>
                    <a:pt x="247" y="0"/>
                  </a:moveTo>
                  <a:lnTo>
                    <a:pt x="247" y="0"/>
                  </a:lnTo>
                  <a:lnTo>
                    <a:pt x="213" y="1"/>
                  </a:lnTo>
                  <a:lnTo>
                    <a:pt x="175" y="5"/>
                  </a:lnTo>
                  <a:lnTo>
                    <a:pt x="124" y="11"/>
                  </a:lnTo>
                  <a:lnTo>
                    <a:pt x="124" y="11"/>
                  </a:lnTo>
                  <a:lnTo>
                    <a:pt x="96" y="14"/>
                  </a:lnTo>
                  <a:lnTo>
                    <a:pt x="72" y="19"/>
                  </a:lnTo>
                  <a:lnTo>
                    <a:pt x="54" y="24"/>
                  </a:lnTo>
                  <a:lnTo>
                    <a:pt x="40" y="29"/>
                  </a:lnTo>
                  <a:lnTo>
                    <a:pt x="31" y="35"/>
                  </a:lnTo>
                  <a:lnTo>
                    <a:pt x="24" y="41"/>
                  </a:lnTo>
                  <a:lnTo>
                    <a:pt x="18" y="47"/>
                  </a:lnTo>
                  <a:lnTo>
                    <a:pt x="13" y="53"/>
                  </a:lnTo>
                  <a:lnTo>
                    <a:pt x="13" y="53"/>
                  </a:lnTo>
                  <a:lnTo>
                    <a:pt x="6" y="65"/>
                  </a:lnTo>
                  <a:lnTo>
                    <a:pt x="1" y="74"/>
                  </a:lnTo>
                  <a:lnTo>
                    <a:pt x="0" y="84"/>
                  </a:lnTo>
                  <a:lnTo>
                    <a:pt x="1" y="92"/>
                  </a:lnTo>
                  <a:lnTo>
                    <a:pt x="1" y="92"/>
                  </a:lnTo>
                  <a:lnTo>
                    <a:pt x="6" y="114"/>
                  </a:lnTo>
                  <a:lnTo>
                    <a:pt x="31" y="127"/>
                  </a:lnTo>
                  <a:lnTo>
                    <a:pt x="34" y="262"/>
                  </a:lnTo>
                  <a:lnTo>
                    <a:pt x="55" y="507"/>
                  </a:lnTo>
                  <a:lnTo>
                    <a:pt x="55" y="507"/>
                  </a:lnTo>
                  <a:lnTo>
                    <a:pt x="58" y="509"/>
                  </a:lnTo>
                  <a:lnTo>
                    <a:pt x="69" y="515"/>
                  </a:lnTo>
                  <a:lnTo>
                    <a:pt x="78" y="520"/>
                  </a:lnTo>
                  <a:lnTo>
                    <a:pt x="87" y="524"/>
                  </a:lnTo>
                  <a:lnTo>
                    <a:pt x="100" y="529"/>
                  </a:lnTo>
                  <a:lnTo>
                    <a:pt x="117" y="533"/>
                  </a:lnTo>
                  <a:lnTo>
                    <a:pt x="136" y="537"/>
                  </a:lnTo>
                  <a:lnTo>
                    <a:pt x="158" y="542"/>
                  </a:lnTo>
                  <a:lnTo>
                    <a:pt x="183" y="544"/>
                  </a:lnTo>
                  <a:lnTo>
                    <a:pt x="212" y="547"/>
                  </a:lnTo>
                  <a:lnTo>
                    <a:pt x="244" y="548"/>
                  </a:lnTo>
                  <a:lnTo>
                    <a:pt x="280" y="548"/>
                  </a:lnTo>
                  <a:lnTo>
                    <a:pt x="321" y="545"/>
                  </a:lnTo>
                  <a:lnTo>
                    <a:pt x="365" y="542"/>
                  </a:lnTo>
                  <a:lnTo>
                    <a:pt x="365" y="542"/>
                  </a:lnTo>
                  <a:lnTo>
                    <a:pt x="384" y="539"/>
                  </a:lnTo>
                  <a:lnTo>
                    <a:pt x="401" y="536"/>
                  </a:lnTo>
                  <a:lnTo>
                    <a:pt x="413" y="532"/>
                  </a:lnTo>
                  <a:lnTo>
                    <a:pt x="423" y="529"/>
                  </a:lnTo>
                  <a:lnTo>
                    <a:pt x="430" y="525"/>
                  </a:lnTo>
                  <a:lnTo>
                    <a:pt x="434" y="521"/>
                  </a:lnTo>
                  <a:lnTo>
                    <a:pt x="437" y="519"/>
                  </a:lnTo>
                  <a:lnTo>
                    <a:pt x="467" y="139"/>
                  </a:lnTo>
                  <a:lnTo>
                    <a:pt x="500" y="119"/>
                  </a:lnTo>
                  <a:lnTo>
                    <a:pt x="500" y="49"/>
                  </a:lnTo>
                  <a:lnTo>
                    <a:pt x="500" y="49"/>
                  </a:lnTo>
                  <a:lnTo>
                    <a:pt x="484" y="43"/>
                  </a:lnTo>
                  <a:lnTo>
                    <a:pt x="464" y="37"/>
                  </a:lnTo>
                  <a:lnTo>
                    <a:pt x="436" y="29"/>
                  </a:lnTo>
                  <a:lnTo>
                    <a:pt x="400" y="20"/>
                  </a:lnTo>
                  <a:lnTo>
                    <a:pt x="356" y="12"/>
                  </a:lnTo>
                  <a:lnTo>
                    <a:pt x="305" y="5"/>
                  </a:lnTo>
                  <a:lnTo>
                    <a:pt x="277" y="2"/>
                  </a:lnTo>
                  <a:lnTo>
                    <a:pt x="247" y="0"/>
                  </a:lnTo>
                  <a:close/>
                </a:path>
              </a:pathLst>
            </a:custGeom>
            <a:solidFill>
              <a:srgbClr val="C4C4C3"/>
            </a:solidFill>
            <a:ln w="9525">
              <a:noFill/>
              <a:round/>
              <a:headEnd/>
              <a:tailEnd/>
            </a:ln>
          </p:spPr>
          <p:txBody>
            <a:bodyPr/>
            <a:lstStyle/>
            <a:p>
              <a:pPr>
                <a:defRPr/>
              </a:pPr>
              <a:endParaRPr lang="en-US" dirty="0"/>
            </a:p>
          </p:txBody>
        </p:sp>
        <p:sp>
          <p:nvSpPr>
            <p:cNvPr id="85" name="Freeform 493"/>
            <p:cNvSpPr>
              <a:spLocks/>
            </p:cNvSpPr>
            <p:nvPr userDrawn="1"/>
          </p:nvSpPr>
          <p:spPr bwMode="auto">
            <a:xfrm>
              <a:off x="12453099" y="3973232"/>
              <a:ext cx="197458" cy="217790"/>
            </a:xfrm>
            <a:custGeom>
              <a:avLst/>
              <a:gdLst/>
              <a:ahLst/>
              <a:cxnLst>
                <a:cxn ang="0">
                  <a:pos x="247" y="0"/>
                </a:cxn>
                <a:cxn ang="0">
                  <a:pos x="247" y="0"/>
                </a:cxn>
                <a:cxn ang="0">
                  <a:pos x="213" y="1"/>
                </a:cxn>
                <a:cxn ang="0">
                  <a:pos x="175" y="5"/>
                </a:cxn>
                <a:cxn ang="0">
                  <a:pos x="124" y="11"/>
                </a:cxn>
                <a:cxn ang="0">
                  <a:pos x="124" y="11"/>
                </a:cxn>
                <a:cxn ang="0">
                  <a:pos x="96" y="14"/>
                </a:cxn>
                <a:cxn ang="0">
                  <a:pos x="72" y="19"/>
                </a:cxn>
                <a:cxn ang="0">
                  <a:pos x="54" y="24"/>
                </a:cxn>
                <a:cxn ang="0">
                  <a:pos x="40" y="29"/>
                </a:cxn>
                <a:cxn ang="0">
                  <a:pos x="31" y="35"/>
                </a:cxn>
                <a:cxn ang="0">
                  <a:pos x="24" y="41"/>
                </a:cxn>
                <a:cxn ang="0">
                  <a:pos x="18" y="47"/>
                </a:cxn>
                <a:cxn ang="0">
                  <a:pos x="13" y="53"/>
                </a:cxn>
                <a:cxn ang="0">
                  <a:pos x="13" y="53"/>
                </a:cxn>
                <a:cxn ang="0">
                  <a:pos x="6" y="65"/>
                </a:cxn>
                <a:cxn ang="0">
                  <a:pos x="1" y="74"/>
                </a:cxn>
                <a:cxn ang="0">
                  <a:pos x="0" y="84"/>
                </a:cxn>
                <a:cxn ang="0">
                  <a:pos x="1" y="92"/>
                </a:cxn>
                <a:cxn ang="0">
                  <a:pos x="1" y="92"/>
                </a:cxn>
                <a:cxn ang="0">
                  <a:pos x="6" y="114"/>
                </a:cxn>
                <a:cxn ang="0">
                  <a:pos x="31" y="127"/>
                </a:cxn>
                <a:cxn ang="0">
                  <a:pos x="34" y="262"/>
                </a:cxn>
                <a:cxn ang="0">
                  <a:pos x="55" y="507"/>
                </a:cxn>
                <a:cxn ang="0">
                  <a:pos x="55" y="507"/>
                </a:cxn>
                <a:cxn ang="0">
                  <a:pos x="58" y="509"/>
                </a:cxn>
                <a:cxn ang="0">
                  <a:pos x="69" y="515"/>
                </a:cxn>
                <a:cxn ang="0">
                  <a:pos x="78" y="520"/>
                </a:cxn>
                <a:cxn ang="0">
                  <a:pos x="87" y="524"/>
                </a:cxn>
                <a:cxn ang="0">
                  <a:pos x="100" y="529"/>
                </a:cxn>
                <a:cxn ang="0">
                  <a:pos x="117" y="533"/>
                </a:cxn>
                <a:cxn ang="0">
                  <a:pos x="136" y="537"/>
                </a:cxn>
                <a:cxn ang="0">
                  <a:pos x="158" y="542"/>
                </a:cxn>
                <a:cxn ang="0">
                  <a:pos x="183" y="544"/>
                </a:cxn>
                <a:cxn ang="0">
                  <a:pos x="212" y="547"/>
                </a:cxn>
                <a:cxn ang="0">
                  <a:pos x="244" y="548"/>
                </a:cxn>
                <a:cxn ang="0">
                  <a:pos x="280" y="548"/>
                </a:cxn>
                <a:cxn ang="0">
                  <a:pos x="321" y="545"/>
                </a:cxn>
                <a:cxn ang="0">
                  <a:pos x="365" y="542"/>
                </a:cxn>
                <a:cxn ang="0">
                  <a:pos x="365" y="542"/>
                </a:cxn>
                <a:cxn ang="0">
                  <a:pos x="384" y="539"/>
                </a:cxn>
                <a:cxn ang="0">
                  <a:pos x="401" y="536"/>
                </a:cxn>
                <a:cxn ang="0">
                  <a:pos x="413" y="532"/>
                </a:cxn>
                <a:cxn ang="0">
                  <a:pos x="423" y="529"/>
                </a:cxn>
                <a:cxn ang="0">
                  <a:pos x="430" y="525"/>
                </a:cxn>
                <a:cxn ang="0">
                  <a:pos x="434" y="521"/>
                </a:cxn>
                <a:cxn ang="0">
                  <a:pos x="437" y="519"/>
                </a:cxn>
                <a:cxn ang="0">
                  <a:pos x="467" y="139"/>
                </a:cxn>
                <a:cxn ang="0">
                  <a:pos x="500" y="119"/>
                </a:cxn>
                <a:cxn ang="0">
                  <a:pos x="500" y="49"/>
                </a:cxn>
                <a:cxn ang="0">
                  <a:pos x="500" y="49"/>
                </a:cxn>
                <a:cxn ang="0">
                  <a:pos x="484" y="43"/>
                </a:cxn>
                <a:cxn ang="0">
                  <a:pos x="464" y="37"/>
                </a:cxn>
                <a:cxn ang="0">
                  <a:pos x="436" y="29"/>
                </a:cxn>
                <a:cxn ang="0">
                  <a:pos x="400" y="20"/>
                </a:cxn>
                <a:cxn ang="0">
                  <a:pos x="356" y="12"/>
                </a:cxn>
                <a:cxn ang="0">
                  <a:pos x="305" y="5"/>
                </a:cxn>
                <a:cxn ang="0">
                  <a:pos x="277" y="2"/>
                </a:cxn>
                <a:cxn ang="0">
                  <a:pos x="247" y="0"/>
                </a:cxn>
              </a:cxnLst>
              <a:rect l="0" t="0" r="r" b="b"/>
              <a:pathLst>
                <a:path w="500" h="548">
                  <a:moveTo>
                    <a:pt x="247" y="0"/>
                  </a:moveTo>
                  <a:lnTo>
                    <a:pt x="247" y="0"/>
                  </a:lnTo>
                  <a:lnTo>
                    <a:pt x="213" y="1"/>
                  </a:lnTo>
                  <a:lnTo>
                    <a:pt x="175" y="5"/>
                  </a:lnTo>
                  <a:lnTo>
                    <a:pt x="124" y="11"/>
                  </a:lnTo>
                  <a:lnTo>
                    <a:pt x="124" y="11"/>
                  </a:lnTo>
                  <a:lnTo>
                    <a:pt x="96" y="14"/>
                  </a:lnTo>
                  <a:lnTo>
                    <a:pt x="72" y="19"/>
                  </a:lnTo>
                  <a:lnTo>
                    <a:pt x="54" y="24"/>
                  </a:lnTo>
                  <a:lnTo>
                    <a:pt x="40" y="29"/>
                  </a:lnTo>
                  <a:lnTo>
                    <a:pt x="31" y="35"/>
                  </a:lnTo>
                  <a:lnTo>
                    <a:pt x="24" y="41"/>
                  </a:lnTo>
                  <a:lnTo>
                    <a:pt x="18" y="47"/>
                  </a:lnTo>
                  <a:lnTo>
                    <a:pt x="13" y="53"/>
                  </a:lnTo>
                  <a:lnTo>
                    <a:pt x="13" y="53"/>
                  </a:lnTo>
                  <a:lnTo>
                    <a:pt x="6" y="65"/>
                  </a:lnTo>
                  <a:lnTo>
                    <a:pt x="1" y="74"/>
                  </a:lnTo>
                  <a:lnTo>
                    <a:pt x="0" y="84"/>
                  </a:lnTo>
                  <a:lnTo>
                    <a:pt x="1" y="92"/>
                  </a:lnTo>
                  <a:lnTo>
                    <a:pt x="1" y="92"/>
                  </a:lnTo>
                  <a:lnTo>
                    <a:pt x="6" y="114"/>
                  </a:lnTo>
                  <a:lnTo>
                    <a:pt x="31" y="127"/>
                  </a:lnTo>
                  <a:lnTo>
                    <a:pt x="34" y="262"/>
                  </a:lnTo>
                  <a:lnTo>
                    <a:pt x="55" y="507"/>
                  </a:lnTo>
                  <a:lnTo>
                    <a:pt x="55" y="507"/>
                  </a:lnTo>
                  <a:lnTo>
                    <a:pt x="58" y="509"/>
                  </a:lnTo>
                  <a:lnTo>
                    <a:pt x="69" y="515"/>
                  </a:lnTo>
                  <a:lnTo>
                    <a:pt x="78" y="520"/>
                  </a:lnTo>
                  <a:lnTo>
                    <a:pt x="87" y="524"/>
                  </a:lnTo>
                  <a:lnTo>
                    <a:pt x="100" y="529"/>
                  </a:lnTo>
                  <a:lnTo>
                    <a:pt x="117" y="533"/>
                  </a:lnTo>
                  <a:lnTo>
                    <a:pt x="136" y="537"/>
                  </a:lnTo>
                  <a:lnTo>
                    <a:pt x="158" y="542"/>
                  </a:lnTo>
                  <a:lnTo>
                    <a:pt x="183" y="544"/>
                  </a:lnTo>
                  <a:lnTo>
                    <a:pt x="212" y="547"/>
                  </a:lnTo>
                  <a:lnTo>
                    <a:pt x="244" y="548"/>
                  </a:lnTo>
                  <a:lnTo>
                    <a:pt x="280" y="548"/>
                  </a:lnTo>
                  <a:lnTo>
                    <a:pt x="321" y="545"/>
                  </a:lnTo>
                  <a:lnTo>
                    <a:pt x="365" y="542"/>
                  </a:lnTo>
                  <a:lnTo>
                    <a:pt x="365" y="542"/>
                  </a:lnTo>
                  <a:lnTo>
                    <a:pt x="384" y="539"/>
                  </a:lnTo>
                  <a:lnTo>
                    <a:pt x="401" y="536"/>
                  </a:lnTo>
                  <a:lnTo>
                    <a:pt x="413" y="532"/>
                  </a:lnTo>
                  <a:lnTo>
                    <a:pt x="423" y="529"/>
                  </a:lnTo>
                  <a:lnTo>
                    <a:pt x="430" y="525"/>
                  </a:lnTo>
                  <a:lnTo>
                    <a:pt x="434" y="521"/>
                  </a:lnTo>
                  <a:lnTo>
                    <a:pt x="437" y="519"/>
                  </a:lnTo>
                  <a:lnTo>
                    <a:pt x="467" y="139"/>
                  </a:lnTo>
                  <a:lnTo>
                    <a:pt x="500" y="119"/>
                  </a:lnTo>
                  <a:lnTo>
                    <a:pt x="500" y="49"/>
                  </a:lnTo>
                  <a:lnTo>
                    <a:pt x="500" y="49"/>
                  </a:lnTo>
                  <a:lnTo>
                    <a:pt x="484" y="43"/>
                  </a:lnTo>
                  <a:lnTo>
                    <a:pt x="464" y="37"/>
                  </a:lnTo>
                  <a:lnTo>
                    <a:pt x="436" y="29"/>
                  </a:lnTo>
                  <a:lnTo>
                    <a:pt x="400" y="20"/>
                  </a:lnTo>
                  <a:lnTo>
                    <a:pt x="356" y="12"/>
                  </a:lnTo>
                  <a:lnTo>
                    <a:pt x="305" y="5"/>
                  </a:lnTo>
                  <a:lnTo>
                    <a:pt x="277" y="2"/>
                  </a:lnTo>
                  <a:lnTo>
                    <a:pt x="247" y="0"/>
                  </a:lnTo>
                </a:path>
              </a:pathLst>
            </a:custGeom>
            <a:noFill/>
            <a:ln w="9525">
              <a:noFill/>
              <a:round/>
              <a:headEnd/>
              <a:tailEnd/>
            </a:ln>
          </p:spPr>
          <p:txBody>
            <a:bodyPr/>
            <a:lstStyle/>
            <a:p>
              <a:pPr>
                <a:defRPr/>
              </a:pPr>
              <a:endParaRPr lang="en-US" dirty="0"/>
            </a:p>
          </p:txBody>
        </p:sp>
        <p:sp>
          <p:nvSpPr>
            <p:cNvPr id="86" name="Freeform 494"/>
            <p:cNvSpPr>
              <a:spLocks/>
            </p:cNvSpPr>
            <p:nvPr userDrawn="1"/>
          </p:nvSpPr>
          <p:spPr bwMode="auto">
            <a:xfrm>
              <a:off x="12475039" y="3985767"/>
              <a:ext cx="158280" cy="34470"/>
            </a:xfrm>
            <a:custGeom>
              <a:avLst/>
              <a:gdLst/>
              <a:ahLst/>
              <a:cxnLst>
                <a:cxn ang="0">
                  <a:pos x="1" y="36"/>
                </a:cxn>
                <a:cxn ang="0">
                  <a:pos x="1" y="36"/>
                </a:cxn>
                <a:cxn ang="0">
                  <a:pos x="7" y="33"/>
                </a:cxn>
                <a:cxn ang="0">
                  <a:pos x="16" y="29"/>
                </a:cxn>
                <a:cxn ang="0">
                  <a:pos x="29" y="23"/>
                </a:cxn>
                <a:cxn ang="0">
                  <a:pos x="47" y="18"/>
                </a:cxn>
                <a:cxn ang="0">
                  <a:pos x="72" y="12"/>
                </a:cxn>
                <a:cxn ang="0">
                  <a:pos x="103" y="8"/>
                </a:cxn>
                <a:cxn ang="0">
                  <a:pos x="141" y="3"/>
                </a:cxn>
                <a:cxn ang="0">
                  <a:pos x="141" y="3"/>
                </a:cxn>
                <a:cxn ang="0">
                  <a:pos x="177" y="0"/>
                </a:cxn>
                <a:cxn ang="0">
                  <a:pos x="213" y="0"/>
                </a:cxn>
                <a:cxn ang="0">
                  <a:pos x="246" y="2"/>
                </a:cxn>
                <a:cxn ang="0">
                  <a:pos x="259" y="3"/>
                </a:cxn>
                <a:cxn ang="0">
                  <a:pos x="271" y="5"/>
                </a:cxn>
                <a:cxn ang="0">
                  <a:pos x="271" y="5"/>
                </a:cxn>
                <a:cxn ang="0">
                  <a:pos x="301" y="12"/>
                </a:cxn>
                <a:cxn ang="0">
                  <a:pos x="340" y="22"/>
                </a:cxn>
                <a:cxn ang="0">
                  <a:pos x="390" y="34"/>
                </a:cxn>
                <a:cxn ang="0">
                  <a:pos x="390" y="34"/>
                </a:cxn>
                <a:cxn ang="0">
                  <a:pos x="393" y="40"/>
                </a:cxn>
                <a:cxn ang="0">
                  <a:pos x="396" y="45"/>
                </a:cxn>
                <a:cxn ang="0">
                  <a:pos x="398" y="51"/>
                </a:cxn>
                <a:cxn ang="0">
                  <a:pos x="398" y="58"/>
                </a:cxn>
                <a:cxn ang="0">
                  <a:pos x="398" y="60"/>
                </a:cxn>
                <a:cxn ang="0">
                  <a:pos x="397" y="64"/>
                </a:cxn>
                <a:cxn ang="0">
                  <a:pos x="394" y="66"/>
                </a:cxn>
                <a:cxn ang="0">
                  <a:pos x="391" y="69"/>
                </a:cxn>
                <a:cxn ang="0">
                  <a:pos x="387" y="70"/>
                </a:cxn>
                <a:cxn ang="0">
                  <a:pos x="381" y="72"/>
                </a:cxn>
                <a:cxn ang="0">
                  <a:pos x="381" y="72"/>
                </a:cxn>
                <a:cxn ang="0">
                  <a:pos x="344" y="76"/>
                </a:cxn>
                <a:cxn ang="0">
                  <a:pos x="291" y="81"/>
                </a:cxn>
                <a:cxn ang="0">
                  <a:pos x="234" y="84"/>
                </a:cxn>
                <a:cxn ang="0">
                  <a:pos x="209" y="85"/>
                </a:cxn>
                <a:cxn ang="0">
                  <a:pos x="187" y="84"/>
                </a:cxn>
                <a:cxn ang="0">
                  <a:pos x="187" y="84"/>
                </a:cxn>
                <a:cxn ang="0">
                  <a:pos x="110" y="81"/>
                </a:cxn>
                <a:cxn ang="0">
                  <a:pos x="84" y="78"/>
                </a:cxn>
                <a:cxn ang="0">
                  <a:pos x="71" y="77"/>
                </a:cxn>
                <a:cxn ang="0">
                  <a:pos x="71" y="77"/>
                </a:cxn>
                <a:cxn ang="0">
                  <a:pos x="64" y="76"/>
                </a:cxn>
                <a:cxn ang="0">
                  <a:pos x="53" y="76"/>
                </a:cxn>
                <a:cxn ang="0">
                  <a:pos x="41" y="75"/>
                </a:cxn>
                <a:cxn ang="0">
                  <a:pos x="28" y="73"/>
                </a:cxn>
                <a:cxn ang="0">
                  <a:pos x="22" y="71"/>
                </a:cxn>
                <a:cxn ang="0">
                  <a:pos x="16" y="70"/>
                </a:cxn>
                <a:cxn ang="0">
                  <a:pos x="10" y="66"/>
                </a:cxn>
                <a:cxn ang="0">
                  <a:pos x="6" y="63"/>
                </a:cxn>
                <a:cxn ang="0">
                  <a:pos x="2" y="58"/>
                </a:cxn>
                <a:cxn ang="0">
                  <a:pos x="1" y="52"/>
                </a:cxn>
                <a:cxn ang="0">
                  <a:pos x="0" y="45"/>
                </a:cxn>
                <a:cxn ang="0">
                  <a:pos x="1" y="36"/>
                </a:cxn>
              </a:cxnLst>
              <a:rect l="0" t="0" r="r" b="b"/>
              <a:pathLst>
                <a:path w="398" h="85">
                  <a:moveTo>
                    <a:pt x="1" y="36"/>
                  </a:moveTo>
                  <a:lnTo>
                    <a:pt x="1" y="36"/>
                  </a:lnTo>
                  <a:lnTo>
                    <a:pt x="7" y="33"/>
                  </a:lnTo>
                  <a:lnTo>
                    <a:pt x="16" y="29"/>
                  </a:lnTo>
                  <a:lnTo>
                    <a:pt x="29" y="23"/>
                  </a:lnTo>
                  <a:lnTo>
                    <a:pt x="47" y="18"/>
                  </a:lnTo>
                  <a:lnTo>
                    <a:pt x="72" y="12"/>
                  </a:lnTo>
                  <a:lnTo>
                    <a:pt x="103" y="8"/>
                  </a:lnTo>
                  <a:lnTo>
                    <a:pt x="141" y="3"/>
                  </a:lnTo>
                  <a:lnTo>
                    <a:pt x="141" y="3"/>
                  </a:lnTo>
                  <a:lnTo>
                    <a:pt x="177" y="0"/>
                  </a:lnTo>
                  <a:lnTo>
                    <a:pt x="213" y="0"/>
                  </a:lnTo>
                  <a:lnTo>
                    <a:pt x="246" y="2"/>
                  </a:lnTo>
                  <a:lnTo>
                    <a:pt x="259" y="3"/>
                  </a:lnTo>
                  <a:lnTo>
                    <a:pt x="271" y="5"/>
                  </a:lnTo>
                  <a:lnTo>
                    <a:pt x="271" y="5"/>
                  </a:lnTo>
                  <a:lnTo>
                    <a:pt x="301" y="12"/>
                  </a:lnTo>
                  <a:lnTo>
                    <a:pt x="340" y="22"/>
                  </a:lnTo>
                  <a:lnTo>
                    <a:pt x="390" y="34"/>
                  </a:lnTo>
                  <a:lnTo>
                    <a:pt x="390" y="34"/>
                  </a:lnTo>
                  <a:lnTo>
                    <a:pt x="393" y="40"/>
                  </a:lnTo>
                  <a:lnTo>
                    <a:pt x="396" y="45"/>
                  </a:lnTo>
                  <a:lnTo>
                    <a:pt x="398" y="51"/>
                  </a:lnTo>
                  <a:lnTo>
                    <a:pt x="398" y="58"/>
                  </a:lnTo>
                  <a:lnTo>
                    <a:pt x="398" y="60"/>
                  </a:lnTo>
                  <a:lnTo>
                    <a:pt x="397" y="64"/>
                  </a:lnTo>
                  <a:lnTo>
                    <a:pt x="394" y="66"/>
                  </a:lnTo>
                  <a:lnTo>
                    <a:pt x="391" y="69"/>
                  </a:lnTo>
                  <a:lnTo>
                    <a:pt x="387" y="70"/>
                  </a:lnTo>
                  <a:lnTo>
                    <a:pt x="381" y="72"/>
                  </a:lnTo>
                  <a:lnTo>
                    <a:pt x="381" y="72"/>
                  </a:lnTo>
                  <a:lnTo>
                    <a:pt x="344" y="76"/>
                  </a:lnTo>
                  <a:lnTo>
                    <a:pt x="291" y="81"/>
                  </a:lnTo>
                  <a:lnTo>
                    <a:pt x="234" y="84"/>
                  </a:lnTo>
                  <a:lnTo>
                    <a:pt x="209" y="85"/>
                  </a:lnTo>
                  <a:lnTo>
                    <a:pt x="187" y="84"/>
                  </a:lnTo>
                  <a:lnTo>
                    <a:pt x="187" y="84"/>
                  </a:lnTo>
                  <a:lnTo>
                    <a:pt x="110" y="81"/>
                  </a:lnTo>
                  <a:lnTo>
                    <a:pt x="84" y="78"/>
                  </a:lnTo>
                  <a:lnTo>
                    <a:pt x="71" y="77"/>
                  </a:lnTo>
                  <a:lnTo>
                    <a:pt x="71" y="77"/>
                  </a:lnTo>
                  <a:lnTo>
                    <a:pt x="64" y="76"/>
                  </a:lnTo>
                  <a:lnTo>
                    <a:pt x="53" y="76"/>
                  </a:lnTo>
                  <a:lnTo>
                    <a:pt x="41" y="75"/>
                  </a:lnTo>
                  <a:lnTo>
                    <a:pt x="28" y="73"/>
                  </a:lnTo>
                  <a:lnTo>
                    <a:pt x="22" y="71"/>
                  </a:lnTo>
                  <a:lnTo>
                    <a:pt x="16" y="70"/>
                  </a:lnTo>
                  <a:lnTo>
                    <a:pt x="10" y="66"/>
                  </a:lnTo>
                  <a:lnTo>
                    <a:pt x="6" y="63"/>
                  </a:lnTo>
                  <a:lnTo>
                    <a:pt x="2" y="58"/>
                  </a:lnTo>
                  <a:lnTo>
                    <a:pt x="1" y="52"/>
                  </a:lnTo>
                  <a:lnTo>
                    <a:pt x="0" y="45"/>
                  </a:lnTo>
                  <a:lnTo>
                    <a:pt x="1" y="36"/>
                  </a:lnTo>
                  <a:close/>
                </a:path>
              </a:pathLst>
            </a:custGeom>
            <a:solidFill>
              <a:srgbClr val="E26326"/>
            </a:solidFill>
            <a:ln w="9525">
              <a:noFill/>
              <a:round/>
              <a:headEnd/>
              <a:tailEnd/>
            </a:ln>
          </p:spPr>
          <p:txBody>
            <a:bodyPr/>
            <a:lstStyle/>
            <a:p>
              <a:pPr>
                <a:defRPr/>
              </a:pPr>
              <a:endParaRPr lang="en-US" dirty="0"/>
            </a:p>
          </p:txBody>
        </p:sp>
        <p:sp>
          <p:nvSpPr>
            <p:cNvPr id="87" name="Freeform 495"/>
            <p:cNvSpPr>
              <a:spLocks/>
            </p:cNvSpPr>
            <p:nvPr userDrawn="1"/>
          </p:nvSpPr>
          <p:spPr bwMode="auto">
            <a:xfrm>
              <a:off x="12475039" y="3985767"/>
              <a:ext cx="158280" cy="34470"/>
            </a:xfrm>
            <a:custGeom>
              <a:avLst/>
              <a:gdLst/>
              <a:ahLst/>
              <a:cxnLst>
                <a:cxn ang="0">
                  <a:pos x="1" y="36"/>
                </a:cxn>
                <a:cxn ang="0">
                  <a:pos x="1" y="36"/>
                </a:cxn>
                <a:cxn ang="0">
                  <a:pos x="7" y="33"/>
                </a:cxn>
                <a:cxn ang="0">
                  <a:pos x="16" y="29"/>
                </a:cxn>
                <a:cxn ang="0">
                  <a:pos x="29" y="23"/>
                </a:cxn>
                <a:cxn ang="0">
                  <a:pos x="47" y="18"/>
                </a:cxn>
                <a:cxn ang="0">
                  <a:pos x="72" y="12"/>
                </a:cxn>
                <a:cxn ang="0">
                  <a:pos x="103" y="8"/>
                </a:cxn>
                <a:cxn ang="0">
                  <a:pos x="141" y="3"/>
                </a:cxn>
                <a:cxn ang="0">
                  <a:pos x="141" y="3"/>
                </a:cxn>
                <a:cxn ang="0">
                  <a:pos x="177" y="0"/>
                </a:cxn>
                <a:cxn ang="0">
                  <a:pos x="213" y="0"/>
                </a:cxn>
                <a:cxn ang="0">
                  <a:pos x="246" y="2"/>
                </a:cxn>
                <a:cxn ang="0">
                  <a:pos x="259" y="3"/>
                </a:cxn>
                <a:cxn ang="0">
                  <a:pos x="271" y="5"/>
                </a:cxn>
                <a:cxn ang="0">
                  <a:pos x="271" y="5"/>
                </a:cxn>
                <a:cxn ang="0">
                  <a:pos x="301" y="12"/>
                </a:cxn>
                <a:cxn ang="0">
                  <a:pos x="340" y="22"/>
                </a:cxn>
                <a:cxn ang="0">
                  <a:pos x="390" y="34"/>
                </a:cxn>
                <a:cxn ang="0">
                  <a:pos x="390" y="34"/>
                </a:cxn>
                <a:cxn ang="0">
                  <a:pos x="393" y="40"/>
                </a:cxn>
                <a:cxn ang="0">
                  <a:pos x="396" y="45"/>
                </a:cxn>
                <a:cxn ang="0">
                  <a:pos x="398" y="51"/>
                </a:cxn>
                <a:cxn ang="0">
                  <a:pos x="398" y="58"/>
                </a:cxn>
                <a:cxn ang="0">
                  <a:pos x="398" y="60"/>
                </a:cxn>
                <a:cxn ang="0">
                  <a:pos x="397" y="64"/>
                </a:cxn>
                <a:cxn ang="0">
                  <a:pos x="394" y="66"/>
                </a:cxn>
                <a:cxn ang="0">
                  <a:pos x="391" y="69"/>
                </a:cxn>
                <a:cxn ang="0">
                  <a:pos x="387" y="70"/>
                </a:cxn>
                <a:cxn ang="0">
                  <a:pos x="381" y="72"/>
                </a:cxn>
                <a:cxn ang="0">
                  <a:pos x="381" y="72"/>
                </a:cxn>
                <a:cxn ang="0">
                  <a:pos x="344" y="76"/>
                </a:cxn>
                <a:cxn ang="0">
                  <a:pos x="291" y="81"/>
                </a:cxn>
                <a:cxn ang="0">
                  <a:pos x="234" y="84"/>
                </a:cxn>
                <a:cxn ang="0">
                  <a:pos x="209" y="85"/>
                </a:cxn>
                <a:cxn ang="0">
                  <a:pos x="187" y="84"/>
                </a:cxn>
                <a:cxn ang="0">
                  <a:pos x="187" y="84"/>
                </a:cxn>
                <a:cxn ang="0">
                  <a:pos x="110" y="81"/>
                </a:cxn>
                <a:cxn ang="0">
                  <a:pos x="84" y="78"/>
                </a:cxn>
                <a:cxn ang="0">
                  <a:pos x="71" y="77"/>
                </a:cxn>
                <a:cxn ang="0">
                  <a:pos x="71" y="77"/>
                </a:cxn>
                <a:cxn ang="0">
                  <a:pos x="64" y="76"/>
                </a:cxn>
                <a:cxn ang="0">
                  <a:pos x="53" y="76"/>
                </a:cxn>
                <a:cxn ang="0">
                  <a:pos x="41" y="75"/>
                </a:cxn>
                <a:cxn ang="0">
                  <a:pos x="28" y="73"/>
                </a:cxn>
                <a:cxn ang="0">
                  <a:pos x="22" y="71"/>
                </a:cxn>
                <a:cxn ang="0">
                  <a:pos x="16" y="70"/>
                </a:cxn>
                <a:cxn ang="0">
                  <a:pos x="10" y="66"/>
                </a:cxn>
                <a:cxn ang="0">
                  <a:pos x="6" y="63"/>
                </a:cxn>
                <a:cxn ang="0">
                  <a:pos x="2" y="58"/>
                </a:cxn>
                <a:cxn ang="0">
                  <a:pos x="1" y="52"/>
                </a:cxn>
                <a:cxn ang="0">
                  <a:pos x="0" y="45"/>
                </a:cxn>
                <a:cxn ang="0">
                  <a:pos x="1" y="36"/>
                </a:cxn>
              </a:cxnLst>
              <a:rect l="0" t="0" r="r" b="b"/>
              <a:pathLst>
                <a:path w="398" h="85">
                  <a:moveTo>
                    <a:pt x="1" y="36"/>
                  </a:moveTo>
                  <a:lnTo>
                    <a:pt x="1" y="36"/>
                  </a:lnTo>
                  <a:lnTo>
                    <a:pt x="7" y="33"/>
                  </a:lnTo>
                  <a:lnTo>
                    <a:pt x="16" y="29"/>
                  </a:lnTo>
                  <a:lnTo>
                    <a:pt x="29" y="23"/>
                  </a:lnTo>
                  <a:lnTo>
                    <a:pt x="47" y="18"/>
                  </a:lnTo>
                  <a:lnTo>
                    <a:pt x="72" y="12"/>
                  </a:lnTo>
                  <a:lnTo>
                    <a:pt x="103" y="8"/>
                  </a:lnTo>
                  <a:lnTo>
                    <a:pt x="141" y="3"/>
                  </a:lnTo>
                  <a:lnTo>
                    <a:pt x="141" y="3"/>
                  </a:lnTo>
                  <a:lnTo>
                    <a:pt x="177" y="0"/>
                  </a:lnTo>
                  <a:lnTo>
                    <a:pt x="213" y="0"/>
                  </a:lnTo>
                  <a:lnTo>
                    <a:pt x="246" y="2"/>
                  </a:lnTo>
                  <a:lnTo>
                    <a:pt x="259" y="3"/>
                  </a:lnTo>
                  <a:lnTo>
                    <a:pt x="271" y="5"/>
                  </a:lnTo>
                  <a:lnTo>
                    <a:pt x="271" y="5"/>
                  </a:lnTo>
                  <a:lnTo>
                    <a:pt x="301" y="12"/>
                  </a:lnTo>
                  <a:lnTo>
                    <a:pt x="340" y="22"/>
                  </a:lnTo>
                  <a:lnTo>
                    <a:pt x="390" y="34"/>
                  </a:lnTo>
                  <a:lnTo>
                    <a:pt x="390" y="34"/>
                  </a:lnTo>
                  <a:lnTo>
                    <a:pt x="393" y="40"/>
                  </a:lnTo>
                  <a:lnTo>
                    <a:pt x="396" y="45"/>
                  </a:lnTo>
                  <a:lnTo>
                    <a:pt x="398" y="51"/>
                  </a:lnTo>
                  <a:lnTo>
                    <a:pt x="398" y="58"/>
                  </a:lnTo>
                  <a:lnTo>
                    <a:pt x="398" y="60"/>
                  </a:lnTo>
                  <a:lnTo>
                    <a:pt x="397" y="64"/>
                  </a:lnTo>
                  <a:lnTo>
                    <a:pt x="394" y="66"/>
                  </a:lnTo>
                  <a:lnTo>
                    <a:pt x="391" y="69"/>
                  </a:lnTo>
                  <a:lnTo>
                    <a:pt x="387" y="70"/>
                  </a:lnTo>
                  <a:lnTo>
                    <a:pt x="381" y="72"/>
                  </a:lnTo>
                  <a:lnTo>
                    <a:pt x="381" y="72"/>
                  </a:lnTo>
                  <a:lnTo>
                    <a:pt x="344" y="76"/>
                  </a:lnTo>
                  <a:lnTo>
                    <a:pt x="291" y="81"/>
                  </a:lnTo>
                  <a:lnTo>
                    <a:pt x="234" y="84"/>
                  </a:lnTo>
                  <a:lnTo>
                    <a:pt x="209" y="85"/>
                  </a:lnTo>
                  <a:lnTo>
                    <a:pt x="187" y="84"/>
                  </a:lnTo>
                  <a:lnTo>
                    <a:pt x="187" y="84"/>
                  </a:lnTo>
                  <a:lnTo>
                    <a:pt x="110" y="81"/>
                  </a:lnTo>
                  <a:lnTo>
                    <a:pt x="84" y="78"/>
                  </a:lnTo>
                  <a:lnTo>
                    <a:pt x="71" y="77"/>
                  </a:lnTo>
                  <a:lnTo>
                    <a:pt x="71" y="77"/>
                  </a:lnTo>
                  <a:lnTo>
                    <a:pt x="64" y="76"/>
                  </a:lnTo>
                  <a:lnTo>
                    <a:pt x="53" y="76"/>
                  </a:lnTo>
                  <a:lnTo>
                    <a:pt x="41" y="75"/>
                  </a:lnTo>
                  <a:lnTo>
                    <a:pt x="28" y="73"/>
                  </a:lnTo>
                  <a:lnTo>
                    <a:pt x="22" y="71"/>
                  </a:lnTo>
                  <a:lnTo>
                    <a:pt x="16" y="70"/>
                  </a:lnTo>
                  <a:lnTo>
                    <a:pt x="10" y="66"/>
                  </a:lnTo>
                  <a:lnTo>
                    <a:pt x="6" y="63"/>
                  </a:lnTo>
                  <a:lnTo>
                    <a:pt x="2" y="58"/>
                  </a:lnTo>
                  <a:lnTo>
                    <a:pt x="1" y="52"/>
                  </a:lnTo>
                  <a:lnTo>
                    <a:pt x="0" y="45"/>
                  </a:lnTo>
                  <a:lnTo>
                    <a:pt x="1" y="36"/>
                  </a:lnTo>
                </a:path>
              </a:pathLst>
            </a:custGeom>
            <a:noFill/>
            <a:ln w="9525">
              <a:noFill/>
              <a:round/>
              <a:headEnd/>
              <a:tailEnd/>
            </a:ln>
          </p:spPr>
          <p:txBody>
            <a:bodyPr/>
            <a:lstStyle/>
            <a:p>
              <a:pPr>
                <a:defRPr/>
              </a:pPr>
              <a:endParaRPr lang="en-US" dirty="0"/>
            </a:p>
          </p:txBody>
        </p:sp>
        <p:sp>
          <p:nvSpPr>
            <p:cNvPr id="88" name="Freeform 496"/>
            <p:cNvSpPr>
              <a:spLocks/>
            </p:cNvSpPr>
            <p:nvPr userDrawn="1"/>
          </p:nvSpPr>
          <p:spPr bwMode="auto">
            <a:xfrm>
              <a:off x="12482875" y="4007702"/>
              <a:ext cx="75222" cy="137881"/>
            </a:xfrm>
            <a:custGeom>
              <a:avLst/>
              <a:gdLst/>
              <a:ahLst/>
              <a:cxnLst>
                <a:cxn ang="0">
                  <a:pos x="7" y="12"/>
                </a:cxn>
                <a:cxn ang="0">
                  <a:pos x="6" y="65"/>
                </a:cxn>
                <a:cxn ang="0">
                  <a:pos x="1" y="103"/>
                </a:cxn>
                <a:cxn ang="0">
                  <a:pos x="0" y="132"/>
                </a:cxn>
                <a:cxn ang="0">
                  <a:pos x="0" y="139"/>
                </a:cxn>
                <a:cxn ang="0">
                  <a:pos x="5" y="150"/>
                </a:cxn>
                <a:cxn ang="0">
                  <a:pos x="11" y="157"/>
                </a:cxn>
                <a:cxn ang="0">
                  <a:pos x="18" y="156"/>
                </a:cxn>
                <a:cxn ang="0">
                  <a:pos x="23" y="145"/>
                </a:cxn>
                <a:cxn ang="0">
                  <a:pos x="25" y="135"/>
                </a:cxn>
                <a:cxn ang="0">
                  <a:pos x="29" y="96"/>
                </a:cxn>
                <a:cxn ang="0">
                  <a:pos x="31" y="61"/>
                </a:cxn>
                <a:cxn ang="0">
                  <a:pos x="41" y="61"/>
                </a:cxn>
                <a:cxn ang="0">
                  <a:pos x="43" y="63"/>
                </a:cxn>
                <a:cxn ang="0">
                  <a:pos x="50" y="81"/>
                </a:cxn>
                <a:cxn ang="0">
                  <a:pos x="54" y="98"/>
                </a:cxn>
                <a:cxn ang="0">
                  <a:pos x="54" y="115"/>
                </a:cxn>
                <a:cxn ang="0">
                  <a:pos x="53" y="125"/>
                </a:cxn>
                <a:cxn ang="0">
                  <a:pos x="53" y="175"/>
                </a:cxn>
                <a:cxn ang="0">
                  <a:pos x="52" y="230"/>
                </a:cxn>
                <a:cxn ang="0">
                  <a:pos x="50" y="244"/>
                </a:cxn>
                <a:cxn ang="0">
                  <a:pos x="46" y="284"/>
                </a:cxn>
                <a:cxn ang="0">
                  <a:pos x="44" y="310"/>
                </a:cxn>
                <a:cxn ang="0">
                  <a:pos x="48" y="326"/>
                </a:cxn>
                <a:cxn ang="0">
                  <a:pos x="54" y="334"/>
                </a:cxn>
                <a:cxn ang="0">
                  <a:pos x="56" y="337"/>
                </a:cxn>
                <a:cxn ang="0">
                  <a:pos x="72" y="343"/>
                </a:cxn>
                <a:cxn ang="0">
                  <a:pos x="86" y="339"/>
                </a:cxn>
                <a:cxn ang="0">
                  <a:pos x="98" y="330"/>
                </a:cxn>
                <a:cxn ang="0">
                  <a:pos x="103" y="312"/>
                </a:cxn>
                <a:cxn ang="0">
                  <a:pos x="103" y="298"/>
                </a:cxn>
                <a:cxn ang="0">
                  <a:pos x="98" y="243"/>
                </a:cxn>
                <a:cxn ang="0">
                  <a:pos x="94" y="187"/>
                </a:cxn>
                <a:cxn ang="0">
                  <a:pos x="95" y="174"/>
                </a:cxn>
                <a:cxn ang="0">
                  <a:pos x="95" y="149"/>
                </a:cxn>
                <a:cxn ang="0">
                  <a:pos x="90" y="99"/>
                </a:cxn>
                <a:cxn ang="0">
                  <a:pos x="92" y="79"/>
                </a:cxn>
                <a:cxn ang="0">
                  <a:pos x="96" y="62"/>
                </a:cxn>
                <a:cxn ang="0">
                  <a:pos x="106" y="47"/>
                </a:cxn>
                <a:cxn ang="0">
                  <a:pos x="113" y="41"/>
                </a:cxn>
                <a:cxn ang="0">
                  <a:pos x="116" y="38"/>
                </a:cxn>
                <a:cxn ang="0">
                  <a:pos x="139" y="35"/>
                </a:cxn>
                <a:cxn ang="0">
                  <a:pos x="162" y="32"/>
                </a:cxn>
                <a:cxn ang="0">
                  <a:pos x="189" y="27"/>
                </a:cxn>
                <a:cxn ang="0">
                  <a:pos x="194" y="25"/>
                </a:cxn>
                <a:cxn ang="0">
                  <a:pos x="194" y="24"/>
                </a:cxn>
                <a:cxn ang="0">
                  <a:pos x="191" y="19"/>
                </a:cxn>
                <a:cxn ang="0">
                  <a:pos x="165" y="3"/>
                </a:cxn>
                <a:cxn ang="0">
                  <a:pos x="157" y="0"/>
                </a:cxn>
                <a:cxn ang="0">
                  <a:pos x="80" y="5"/>
                </a:cxn>
              </a:cxnLst>
              <a:rect l="0" t="0" r="r" b="b"/>
              <a:pathLst>
                <a:path w="194" h="343">
                  <a:moveTo>
                    <a:pt x="7" y="12"/>
                  </a:moveTo>
                  <a:lnTo>
                    <a:pt x="7" y="12"/>
                  </a:lnTo>
                  <a:lnTo>
                    <a:pt x="6" y="65"/>
                  </a:lnTo>
                  <a:lnTo>
                    <a:pt x="6" y="65"/>
                  </a:lnTo>
                  <a:lnTo>
                    <a:pt x="4" y="83"/>
                  </a:lnTo>
                  <a:lnTo>
                    <a:pt x="1" y="103"/>
                  </a:lnTo>
                  <a:lnTo>
                    <a:pt x="0" y="123"/>
                  </a:lnTo>
                  <a:lnTo>
                    <a:pt x="0" y="132"/>
                  </a:lnTo>
                  <a:lnTo>
                    <a:pt x="0" y="139"/>
                  </a:lnTo>
                  <a:lnTo>
                    <a:pt x="0" y="139"/>
                  </a:lnTo>
                  <a:lnTo>
                    <a:pt x="2" y="145"/>
                  </a:lnTo>
                  <a:lnTo>
                    <a:pt x="5" y="150"/>
                  </a:lnTo>
                  <a:lnTo>
                    <a:pt x="7" y="155"/>
                  </a:lnTo>
                  <a:lnTo>
                    <a:pt x="11" y="157"/>
                  </a:lnTo>
                  <a:lnTo>
                    <a:pt x="14" y="157"/>
                  </a:lnTo>
                  <a:lnTo>
                    <a:pt x="18" y="156"/>
                  </a:lnTo>
                  <a:lnTo>
                    <a:pt x="20" y="152"/>
                  </a:lnTo>
                  <a:lnTo>
                    <a:pt x="23" y="145"/>
                  </a:lnTo>
                  <a:lnTo>
                    <a:pt x="23" y="145"/>
                  </a:lnTo>
                  <a:lnTo>
                    <a:pt x="25" y="135"/>
                  </a:lnTo>
                  <a:lnTo>
                    <a:pt x="26" y="123"/>
                  </a:lnTo>
                  <a:lnTo>
                    <a:pt x="29" y="96"/>
                  </a:lnTo>
                  <a:lnTo>
                    <a:pt x="31" y="61"/>
                  </a:lnTo>
                  <a:lnTo>
                    <a:pt x="31" y="61"/>
                  </a:lnTo>
                  <a:lnTo>
                    <a:pt x="34" y="61"/>
                  </a:lnTo>
                  <a:lnTo>
                    <a:pt x="41" y="61"/>
                  </a:lnTo>
                  <a:lnTo>
                    <a:pt x="41" y="61"/>
                  </a:lnTo>
                  <a:lnTo>
                    <a:pt x="43" y="63"/>
                  </a:lnTo>
                  <a:lnTo>
                    <a:pt x="46" y="67"/>
                  </a:lnTo>
                  <a:lnTo>
                    <a:pt x="50" y="81"/>
                  </a:lnTo>
                  <a:lnTo>
                    <a:pt x="53" y="90"/>
                  </a:lnTo>
                  <a:lnTo>
                    <a:pt x="54" y="98"/>
                  </a:lnTo>
                  <a:lnTo>
                    <a:pt x="54" y="107"/>
                  </a:lnTo>
                  <a:lnTo>
                    <a:pt x="54" y="115"/>
                  </a:lnTo>
                  <a:lnTo>
                    <a:pt x="54" y="115"/>
                  </a:lnTo>
                  <a:lnTo>
                    <a:pt x="53" y="125"/>
                  </a:lnTo>
                  <a:lnTo>
                    <a:pt x="53" y="139"/>
                  </a:lnTo>
                  <a:lnTo>
                    <a:pt x="53" y="175"/>
                  </a:lnTo>
                  <a:lnTo>
                    <a:pt x="53" y="213"/>
                  </a:lnTo>
                  <a:lnTo>
                    <a:pt x="52" y="230"/>
                  </a:lnTo>
                  <a:lnTo>
                    <a:pt x="50" y="244"/>
                  </a:lnTo>
                  <a:lnTo>
                    <a:pt x="50" y="244"/>
                  </a:lnTo>
                  <a:lnTo>
                    <a:pt x="47" y="271"/>
                  </a:lnTo>
                  <a:lnTo>
                    <a:pt x="46" y="284"/>
                  </a:lnTo>
                  <a:lnTo>
                    <a:pt x="44" y="298"/>
                  </a:lnTo>
                  <a:lnTo>
                    <a:pt x="44" y="310"/>
                  </a:lnTo>
                  <a:lnTo>
                    <a:pt x="47" y="321"/>
                  </a:lnTo>
                  <a:lnTo>
                    <a:pt x="48" y="326"/>
                  </a:lnTo>
                  <a:lnTo>
                    <a:pt x="50" y="331"/>
                  </a:lnTo>
                  <a:lnTo>
                    <a:pt x="54" y="334"/>
                  </a:lnTo>
                  <a:lnTo>
                    <a:pt x="56" y="337"/>
                  </a:lnTo>
                  <a:lnTo>
                    <a:pt x="56" y="337"/>
                  </a:lnTo>
                  <a:lnTo>
                    <a:pt x="65" y="340"/>
                  </a:lnTo>
                  <a:lnTo>
                    <a:pt x="72" y="343"/>
                  </a:lnTo>
                  <a:lnTo>
                    <a:pt x="80" y="342"/>
                  </a:lnTo>
                  <a:lnTo>
                    <a:pt x="86" y="339"/>
                  </a:lnTo>
                  <a:lnTo>
                    <a:pt x="94" y="336"/>
                  </a:lnTo>
                  <a:lnTo>
                    <a:pt x="98" y="330"/>
                  </a:lnTo>
                  <a:lnTo>
                    <a:pt x="102" y="321"/>
                  </a:lnTo>
                  <a:lnTo>
                    <a:pt x="103" y="312"/>
                  </a:lnTo>
                  <a:lnTo>
                    <a:pt x="103" y="312"/>
                  </a:lnTo>
                  <a:lnTo>
                    <a:pt x="103" y="298"/>
                  </a:lnTo>
                  <a:lnTo>
                    <a:pt x="102" y="282"/>
                  </a:lnTo>
                  <a:lnTo>
                    <a:pt x="98" y="243"/>
                  </a:lnTo>
                  <a:lnTo>
                    <a:pt x="95" y="204"/>
                  </a:lnTo>
                  <a:lnTo>
                    <a:pt x="94" y="187"/>
                  </a:lnTo>
                  <a:lnTo>
                    <a:pt x="95" y="174"/>
                  </a:lnTo>
                  <a:lnTo>
                    <a:pt x="95" y="174"/>
                  </a:lnTo>
                  <a:lnTo>
                    <a:pt x="95" y="162"/>
                  </a:lnTo>
                  <a:lnTo>
                    <a:pt x="95" y="149"/>
                  </a:lnTo>
                  <a:lnTo>
                    <a:pt x="92" y="123"/>
                  </a:lnTo>
                  <a:lnTo>
                    <a:pt x="90" y="99"/>
                  </a:lnTo>
                  <a:lnTo>
                    <a:pt x="90" y="89"/>
                  </a:lnTo>
                  <a:lnTo>
                    <a:pt x="92" y="79"/>
                  </a:lnTo>
                  <a:lnTo>
                    <a:pt x="92" y="79"/>
                  </a:lnTo>
                  <a:lnTo>
                    <a:pt x="96" y="62"/>
                  </a:lnTo>
                  <a:lnTo>
                    <a:pt x="102" y="51"/>
                  </a:lnTo>
                  <a:lnTo>
                    <a:pt x="106" y="47"/>
                  </a:lnTo>
                  <a:lnTo>
                    <a:pt x="109" y="43"/>
                  </a:lnTo>
                  <a:lnTo>
                    <a:pt x="113" y="41"/>
                  </a:lnTo>
                  <a:lnTo>
                    <a:pt x="116" y="38"/>
                  </a:lnTo>
                  <a:lnTo>
                    <a:pt x="116" y="38"/>
                  </a:lnTo>
                  <a:lnTo>
                    <a:pt x="127" y="36"/>
                  </a:lnTo>
                  <a:lnTo>
                    <a:pt x="139" y="35"/>
                  </a:lnTo>
                  <a:lnTo>
                    <a:pt x="162" y="32"/>
                  </a:lnTo>
                  <a:lnTo>
                    <a:pt x="162" y="32"/>
                  </a:lnTo>
                  <a:lnTo>
                    <a:pt x="180" y="30"/>
                  </a:lnTo>
                  <a:lnTo>
                    <a:pt x="189" y="27"/>
                  </a:lnTo>
                  <a:lnTo>
                    <a:pt x="192" y="26"/>
                  </a:lnTo>
                  <a:lnTo>
                    <a:pt x="194" y="25"/>
                  </a:lnTo>
                  <a:lnTo>
                    <a:pt x="194" y="25"/>
                  </a:lnTo>
                  <a:lnTo>
                    <a:pt x="194" y="24"/>
                  </a:lnTo>
                  <a:lnTo>
                    <a:pt x="194" y="23"/>
                  </a:lnTo>
                  <a:lnTo>
                    <a:pt x="191" y="19"/>
                  </a:lnTo>
                  <a:lnTo>
                    <a:pt x="179" y="11"/>
                  </a:lnTo>
                  <a:lnTo>
                    <a:pt x="165" y="3"/>
                  </a:lnTo>
                  <a:lnTo>
                    <a:pt x="157" y="0"/>
                  </a:lnTo>
                  <a:lnTo>
                    <a:pt x="157" y="0"/>
                  </a:lnTo>
                  <a:lnTo>
                    <a:pt x="132" y="1"/>
                  </a:lnTo>
                  <a:lnTo>
                    <a:pt x="80" y="5"/>
                  </a:lnTo>
                  <a:lnTo>
                    <a:pt x="7" y="12"/>
                  </a:lnTo>
                  <a:close/>
                </a:path>
              </a:pathLst>
            </a:custGeom>
            <a:solidFill>
              <a:srgbClr val="E26326"/>
            </a:solidFill>
            <a:ln w="9525">
              <a:noFill/>
              <a:round/>
              <a:headEnd/>
              <a:tailEnd/>
            </a:ln>
          </p:spPr>
          <p:txBody>
            <a:bodyPr/>
            <a:lstStyle/>
            <a:p>
              <a:pPr>
                <a:defRPr/>
              </a:pPr>
              <a:endParaRPr lang="en-US" dirty="0"/>
            </a:p>
          </p:txBody>
        </p:sp>
        <p:sp>
          <p:nvSpPr>
            <p:cNvPr id="89" name="Freeform 497"/>
            <p:cNvSpPr>
              <a:spLocks/>
            </p:cNvSpPr>
            <p:nvPr userDrawn="1"/>
          </p:nvSpPr>
          <p:spPr bwMode="auto">
            <a:xfrm>
              <a:off x="12482875" y="4007702"/>
              <a:ext cx="75222" cy="137881"/>
            </a:xfrm>
            <a:custGeom>
              <a:avLst/>
              <a:gdLst/>
              <a:ahLst/>
              <a:cxnLst>
                <a:cxn ang="0">
                  <a:pos x="7" y="12"/>
                </a:cxn>
                <a:cxn ang="0">
                  <a:pos x="6" y="65"/>
                </a:cxn>
                <a:cxn ang="0">
                  <a:pos x="1" y="103"/>
                </a:cxn>
                <a:cxn ang="0">
                  <a:pos x="0" y="132"/>
                </a:cxn>
                <a:cxn ang="0">
                  <a:pos x="0" y="139"/>
                </a:cxn>
                <a:cxn ang="0">
                  <a:pos x="5" y="150"/>
                </a:cxn>
                <a:cxn ang="0">
                  <a:pos x="11" y="157"/>
                </a:cxn>
                <a:cxn ang="0">
                  <a:pos x="18" y="156"/>
                </a:cxn>
                <a:cxn ang="0">
                  <a:pos x="23" y="145"/>
                </a:cxn>
                <a:cxn ang="0">
                  <a:pos x="25" y="135"/>
                </a:cxn>
                <a:cxn ang="0">
                  <a:pos x="29" y="96"/>
                </a:cxn>
                <a:cxn ang="0">
                  <a:pos x="31" y="61"/>
                </a:cxn>
                <a:cxn ang="0">
                  <a:pos x="41" y="61"/>
                </a:cxn>
                <a:cxn ang="0">
                  <a:pos x="43" y="63"/>
                </a:cxn>
                <a:cxn ang="0">
                  <a:pos x="50" y="81"/>
                </a:cxn>
                <a:cxn ang="0">
                  <a:pos x="54" y="98"/>
                </a:cxn>
                <a:cxn ang="0">
                  <a:pos x="54" y="115"/>
                </a:cxn>
                <a:cxn ang="0">
                  <a:pos x="53" y="125"/>
                </a:cxn>
                <a:cxn ang="0">
                  <a:pos x="53" y="175"/>
                </a:cxn>
                <a:cxn ang="0">
                  <a:pos x="52" y="230"/>
                </a:cxn>
                <a:cxn ang="0">
                  <a:pos x="50" y="244"/>
                </a:cxn>
                <a:cxn ang="0">
                  <a:pos x="46" y="284"/>
                </a:cxn>
                <a:cxn ang="0">
                  <a:pos x="44" y="310"/>
                </a:cxn>
                <a:cxn ang="0">
                  <a:pos x="48" y="326"/>
                </a:cxn>
                <a:cxn ang="0">
                  <a:pos x="54" y="334"/>
                </a:cxn>
                <a:cxn ang="0">
                  <a:pos x="56" y="337"/>
                </a:cxn>
                <a:cxn ang="0">
                  <a:pos x="72" y="343"/>
                </a:cxn>
                <a:cxn ang="0">
                  <a:pos x="86" y="339"/>
                </a:cxn>
                <a:cxn ang="0">
                  <a:pos x="98" y="330"/>
                </a:cxn>
                <a:cxn ang="0">
                  <a:pos x="103" y="312"/>
                </a:cxn>
                <a:cxn ang="0">
                  <a:pos x="103" y="298"/>
                </a:cxn>
                <a:cxn ang="0">
                  <a:pos x="98" y="243"/>
                </a:cxn>
                <a:cxn ang="0">
                  <a:pos x="94" y="187"/>
                </a:cxn>
                <a:cxn ang="0">
                  <a:pos x="95" y="174"/>
                </a:cxn>
                <a:cxn ang="0">
                  <a:pos x="95" y="149"/>
                </a:cxn>
                <a:cxn ang="0">
                  <a:pos x="90" y="99"/>
                </a:cxn>
                <a:cxn ang="0">
                  <a:pos x="92" y="79"/>
                </a:cxn>
                <a:cxn ang="0">
                  <a:pos x="96" y="62"/>
                </a:cxn>
                <a:cxn ang="0">
                  <a:pos x="106" y="47"/>
                </a:cxn>
                <a:cxn ang="0">
                  <a:pos x="113" y="41"/>
                </a:cxn>
                <a:cxn ang="0">
                  <a:pos x="116" y="38"/>
                </a:cxn>
                <a:cxn ang="0">
                  <a:pos x="139" y="35"/>
                </a:cxn>
                <a:cxn ang="0">
                  <a:pos x="162" y="32"/>
                </a:cxn>
                <a:cxn ang="0">
                  <a:pos x="189" y="27"/>
                </a:cxn>
                <a:cxn ang="0">
                  <a:pos x="194" y="25"/>
                </a:cxn>
                <a:cxn ang="0">
                  <a:pos x="194" y="24"/>
                </a:cxn>
                <a:cxn ang="0">
                  <a:pos x="191" y="19"/>
                </a:cxn>
                <a:cxn ang="0">
                  <a:pos x="165" y="3"/>
                </a:cxn>
                <a:cxn ang="0">
                  <a:pos x="157" y="0"/>
                </a:cxn>
                <a:cxn ang="0">
                  <a:pos x="80" y="5"/>
                </a:cxn>
              </a:cxnLst>
              <a:rect l="0" t="0" r="r" b="b"/>
              <a:pathLst>
                <a:path w="194" h="343">
                  <a:moveTo>
                    <a:pt x="7" y="12"/>
                  </a:moveTo>
                  <a:lnTo>
                    <a:pt x="7" y="12"/>
                  </a:lnTo>
                  <a:lnTo>
                    <a:pt x="6" y="65"/>
                  </a:lnTo>
                  <a:lnTo>
                    <a:pt x="6" y="65"/>
                  </a:lnTo>
                  <a:lnTo>
                    <a:pt x="4" y="83"/>
                  </a:lnTo>
                  <a:lnTo>
                    <a:pt x="1" y="103"/>
                  </a:lnTo>
                  <a:lnTo>
                    <a:pt x="0" y="123"/>
                  </a:lnTo>
                  <a:lnTo>
                    <a:pt x="0" y="132"/>
                  </a:lnTo>
                  <a:lnTo>
                    <a:pt x="0" y="139"/>
                  </a:lnTo>
                  <a:lnTo>
                    <a:pt x="0" y="139"/>
                  </a:lnTo>
                  <a:lnTo>
                    <a:pt x="2" y="145"/>
                  </a:lnTo>
                  <a:lnTo>
                    <a:pt x="5" y="150"/>
                  </a:lnTo>
                  <a:lnTo>
                    <a:pt x="7" y="155"/>
                  </a:lnTo>
                  <a:lnTo>
                    <a:pt x="11" y="157"/>
                  </a:lnTo>
                  <a:lnTo>
                    <a:pt x="14" y="157"/>
                  </a:lnTo>
                  <a:lnTo>
                    <a:pt x="18" y="156"/>
                  </a:lnTo>
                  <a:lnTo>
                    <a:pt x="20" y="152"/>
                  </a:lnTo>
                  <a:lnTo>
                    <a:pt x="23" y="145"/>
                  </a:lnTo>
                  <a:lnTo>
                    <a:pt x="23" y="145"/>
                  </a:lnTo>
                  <a:lnTo>
                    <a:pt x="25" y="135"/>
                  </a:lnTo>
                  <a:lnTo>
                    <a:pt x="26" y="123"/>
                  </a:lnTo>
                  <a:lnTo>
                    <a:pt x="29" y="96"/>
                  </a:lnTo>
                  <a:lnTo>
                    <a:pt x="31" y="61"/>
                  </a:lnTo>
                  <a:lnTo>
                    <a:pt x="31" y="61"/>
                  </a:lnTo>
                  <a:lnTo>
                    <a:pt x="34" y="61"/>
                  </a:lnTo>
                  <a:lnTo>
                    <a:pt x="41" y="61"/>
                  </a:lnTo>
                  <a:lnTo>
                    <a:pt x="41" y="61"/>
                  </a:lnTo>
                  <a:lnTo>
                    <a:pt x="43" y="63"/>
                  </a:lnTo>
                  <a:lnTo>
                    <a:pt x="46" y="67"/>
                  </a:lnTo>
                  <a:lnTo>
                    <a:pt x="50" y="81"/>
                  </a:lnTo>
                  <a:lnTo>
                    <a:pt x="53" y="90"/>
                  </a:lnTo>
                  <a:lnTo>
                    <a:pt x="54" y="98"/>
                  </a:lnTo>
                  <a:lnTo>
                    <a:pt x="54" y="107"/>
                  </a:lnTo>
                  <a:lnTo>
                    <a:pt x="54" y="115"/>
                  </a:lnTo>
                  <a:lnTo>
                    <a:pt x="54" y="115"/>
                  </a:lnTo>
                  <a:lnTo>
                    <a:pt x="53" y="125"/>
                  </a:lnTo>
                  <a:lnTo>
                    <a:pt x="53" y="139"/>
                  </a:lnTo>
                  <a:lnTo>
                    <a:pt x="53" y="175"/>
                  </a:lnTo>
                  <a:lnTo>
                    <a:pt x="53" y="213"/>
                  </a:lnTo>
                  <a:lnTo>
                    <a:pt x="52" y="230"/>
                  </a:lnTo>
                  <a:lnTo>
                    <a:pt x="50" y="244"/>
                  </a:lnTo>
                  <a:lnTo>
                    <a:pt x="50" y="244"/>
                  </a:lnTo>
                  <a:lnTo>
                    <a:pt x="47" y="271"/>
                  </a:lnTo>
                  <a:lnTo>
                    <a:pt x="46" y="284"/>
                  </a:lnTo>
                  <a:lnTo>
                    <a:pt x="44" y="298"/>
                  </a:lnTo>
                  <a:lnTo>
                    <a:pt x="44" y="310"/>
                  </a:lnTo>
                  <a:lnTo>
                    <a:pt x="47" y="321"/>
                  </a:lnTo>
                  <a:lnTo>
                    <a:pt x="48" y="326"/>
                  </a:lnTo>
                  <a:lnTo>
                    <a:pt x="50" y="331"/>
                  </a:lnTo>
                  <a:lnTo>
                    <a:pt x="54" y="334"/>
                  </a:lnTo>
                  <a:lnTo>
                    <a:pt x="56" y="337"/>
                  </a:lnTo>
                  <a:lnTo>
                    <a:pt x="56" y="337"/>
                  </a:lnTo>
                  <a:lnTo>
                    <a:pt x="65" y="340"/>
                  </a:lnTo>
                  <a:lnTo>
                    <a:pt x="72" y="343"/>
                  </a:lnTo>
                  <a:lnTo>
                    <a:pt x="80" y="342"/>
                  </a:lnTo>
                  <a:lnTo>
                    <a:pt x="86" y="339"/>
                  </a:lnTo>
                  <a:lnTo>
                    <a:pt x="94" y="336"/>
                  </a:lnTo>
                  <a:lnTo>
                    <a:pt x="98" y="330"/>
                  </a:lnTo>
                  <a:lnTo>
                    <a:pt x="102" y="321"/>
                  </a:lnTo>
                  <a:lnTo>
                    <a:pt x="103" y="312"/>
                  </a:lnTo>
                  <a:lnTo>
                    <a:pt x="103" y="312"/>
                  </a:lnTo>
                  <a:lnTo>
                    <a:pt x="103" y="298"/>
                  </a:lnTo>
                  <a:lnTo>
                    <a:pt x="102" y="282"/>
                  </a:lnTo>
                  <a:lnTo>
                    <a:pt x="98" y="243"/>
                  </a:lnTo>
                  <a:lnTo>
                    <a:pt x="95" y="204"/>
                  </a:lnTo>
                  <a:lnTo>
                    <a:pt x="94" y="187"/>
                  </a:lnTo>
                  <a:lnTo>
                    <a:pt x="95" y="174"/>
                  </a:lnTo>
                  <a:lnTo>
                    <a:pt x="95" y="174"/>
                  </a:lnTo>
                  <a:lnTo>
                    <a:pt x="95" y="162"/>
                  </a:lnTo>
                  <a:lnTo>
                    <a:pt x="95" y="149"/>
                  </a:lnTo>
                  <a:lnTo>
                    <a:pt x="92" y="123"/>
                  </a:lnTo>
                  <a:lnTo>
                    <a:pt x="90" y="99"/>
                  </a:lnTo>
                  <a:lnTo>
                    <a:pt x="90" y="89"/>
                  </a:lnTo>
                  <a:lnTo>
                    <a:pt x="92" y="79"/>
                  </a:lnTo>
                  <a:lnTo>
                    <a:pt x="92" y="79"/>
                  </a:lnTo>
                  <a:lnTo>
                    <a:pt x="96" y="62"/>
                  </a:lnTo>
                  <a:lnTo>
                    <a:pt x="102" y="51"/>
                  </a:lnTo>
                  <a:lnTo>
                    <a:pt x="106" y="47"/>
                  </a:lnTo>
                  <a:lnTo>
                    <a:pt x="109" y="43"/>
                  </a:lnTo>
                  <a:lnTo>
                    <a:pt x="113" y="41"/>
                  </a:lnTo>
                  <a:lnTo>
                    <a:pt x="116" y="38"/>
                  </a:lnTo>
                  <a:lnTo>
                    <a:pt x="116" y="38"/>
                  </a:lnTo>
                  <a:lnTo>
                    <a:pt x="127" y="36"/>
                  </a:lnTo>
                  <a:lnTo>
                    <a:pt x="139" y="35"/>
                  </a:lnTo>
                  <a:lnTo>
                    <a:pt x="162" y="32"/>
                  </a:lnTo>
                  <a:lnTo>
                    <a:pt x="162" y="32"/>
                  </a:lnTo>
                  <a:lnTo>
                    <a:pt x="180" y="30"/>
                  </a:lnTo>
                  <a:lnTo>
                    <a:pt x="189" y="27"/>
                  </a:lnTo>
                  <a:lnTo>
                    <a:pt x="192" y="26"/>
                  </a:lnTo>
                  <a:lnTo>
                    <a:pt x="194" y="25"/>
                  </a:lnTo>
                  <a:lnTo>
                    <a:pt x="194" y="25"/>
                  </a:lnTo>
                  <a:lnTo>
                    <a:pt x="194" y="24"/>
                  </a:lnTo>
                  <a:lnTo>
                    <a:pt x="194" y="23"/>
                  </a:lnTo>
                  <a:lnTo>
                    <a:pt x="191" y="19"/>
                  </a:lnTo>
                  <a:lnTo>
                    <a:pt x="179" y="11"/>
                  </a:lnTo>
                  <a:lnTo>
                    <a:pt x="165" y="3"/>
                  </a:lnTo>
                  <a:lnTo>
                    <a:pt x="157" y="0"/>
                  </a:lnTo>
                  <a:lnTo>
                    <a:pt x="157" y="0"/>
                  </a:lnTo>
                  <a:lnTo>
                    <a:pt x="132" y="1"/>
                  </a:lnTo>
                  <a:lnTo>
                    <a:pt x="80" y="5"/>
                  </a:lnTo>
                  <a:lnTo>
                    <a:pt x="7" y="12"/>
                  </a:lnTo>
                </a:path>
              </a:pathLst>
            </a:custGeom>
            <a:noFill/>
            <a:ln w="9525">
              <a:noFill/>
              <a:round/>
              <a:headEnd/>
              <a:tailEnd/>
            </a:ln>
          </p:spPr>
          <p:txBody>
            <a:bodyPr/>
            <a:lstStyle/>
            <a:p>
              <a:pPr>
                <a:defRPr/>
              </a:pPr>
              <a:endParaRPr lang="en-US" dirty="0"/>
            </a:p>
          </p:txBody>
        </p:sp>
        <p:sp>
          <p:nvSpPr>
            <p:cNvPr id="90" name="Freeform 498"/>
            <p:cNvSpPr>
              <a:spLocks noEditPoints="1"/>
            </p:cNvSpPr>
            <p:nvPr userDrawn="1"/>
          </p:nvSpPr>
          <p:spPr bwMode="auto">
            <a:xfrm>
              <a:off x="12476606" y="3999868"/>
              <a:ext cx="1567" cy="1566"/>
            </a:xfrm>
            <a:custGeom>
              <a:avLst/>
              <a:gdLst/>
              <a:ahLst/>
              <a:cxnLst>
                <a:cxn ang="0">
                  <a:pos x="0" y="1"/>
                </a:cxn>
                <a:cxn ang="0">
                  <a:pos x="0" y="1"/>
                </a:cxn>
                <a:cxn ang="0">
                  <a:pos x="0" y="1"/>
                </a:cxn>
                <a:cxn ang="0">
                  <a:pos x="0" y="1"/>
                </a:cxn>
                <a:cxn ang="0">
                  <a:pos x="0" y="1"/>
                </a:cxn>
                <a:cxn ang="0">
                  <a:pos x="0" y="0"/>
                </a:cxn>
                <a:cxn ang="0">
                  <a:pos x="0" y="0"/>
                </a:cxn>
                <a:cxn ang="0">
                  <a:pos x="0" y="1"/>
                </a:cxn>
                <a:cxn ang="0">
                  <a:pos x="0" y="1"/>
                </a:cxn>
                <a:cxn ang="0">
                  <a:pos x="0" y="0"/>
                </a:cxn>
              </a:cxnLst>
              <a:rect l="0" t="0" r="r" b="b"/>
              <a:pathLst>
                <a:path h="1">
                  <a:moveTo>
                    <a:pt x="0" y="1"/>
                  </a:moveTo>
                  <a:lnTo>
                    <a:pt x="0" y="1"/>
                  </a:lnTo>
                  <a:lnTo>
                    <a:pt x="0" y="1"/>
                  </a:lnTo>
                  <a:lnTo>
                    <a:pt x="0" y="1"/>
                  </a:lnTo>
                  <a:lnTo>
                    <a:pt x="0" y="1"/>
                  </a:lnTo>
                  <a:close/>
                  <a:moveTo>
                    <a:pt x="0" y="0"/>
                  </a:moveTo>
                  <a:lnTo>
                    <a:pt x="0" y="0"/>
                  </a:lnTo>
                  <a:lnTo>
                    <a:pt x="0" y="1"/>
                  </a:lnTo>
                  <a:lnTo>
                    <a:pt x="0" y="1"/>
                  </a:lnTo>
                  <a:lnTo>
                    <a:pt x="0" y="0"/>
                  </a:lnTo>
                  <a:close/>
                </a:path>
              </a:pathLst>
            </a:custGeom>
            <a:solidFill>
              <a:srgbClr val="6D6A69"/>
            </a:solidFill>
            <a:ln w="9525">
              <a:noFill/>
              <a:round/>
              <a:headEnd/>
              <a:tailEnd/>
            </a:ln>
          </p:spPr>
          <p:txBody>
            <a:bodyPr/>
            <a:lstStyle/>
            <a:p>
              <a:pPr>
                <a:defRPr/>
              </a:pPr>
              <a:endParaRPr lang="en-US" dirty="0"/>
            </a:p>
          </p:txBody>
        </p:sp>
        <p:sp>
          <p:nvSpPr>
            <p:cNvPr id="91" name="Rectangle 499"/>
            <p:cNvSpPr>
              <a:spLocks noChangeArrowheads="1"/>
            </p:cNvSpPr>
            <p:nvPr userDrawn="1"/>
          </p:nvSpPr>
          <p:spPr bwMode="auto">
            <a:xfrm>
              <a:off x="12476606" y="3999868"/>
              <a:ext cx="1567" cy="1566"/>
            </a:xfrm>
            <a:prstGeom prst="rect">
              <a:avLst/>
            </a:prstGeom>
            <a:noFill/>
            <a:ln w="9525">
              <a:noFill/>
              <a:miter lim="800000"/>
              <a:headEnd/>
              <a:tailEnd/>
            </a:ln>
          </p:spPr>
          <p:txBody>
            <a:bodyPr/>
            <a:lstStyle/>
            <a:p>
              <a:pPr>
                <a:defRPr/>
              </a:pPr>
              <a:endParaRPr lang="en-US" dirty="0"/>
            </a:p>
          </p:txBody>
        </p:sp>
        <p:sp>
          <p:nvSpPr>
            <p:cNvPr id="92" name="Rectangle 500"/>
            <p:cNvSpPr>
              <a:spLocks noChangeArrowheads="1"/>
            </p:cNvSpPr>
            <p:nvPr userDrawn="1"/>
          </p:nvSpPr>
          <p:spPr bwMode="auto">
            <a:xfrm>
              <a:off x="12476606" y="3999868"/>
              <a:ext cx="1567" cy="1566"/>
            </a:xfrm>
            <a:prstGeom prst="rect">
              <a:avLst/>
            </a:prstGeom>
            <a:noFill/>
            <a:ln w="9525">
              <a:noFill/>
              <a:miter lim="800000"/>
              <a:headEnd/>
              <a:tailEnd/>
            </a:ln>
          </p:spPr>
          <p:txBody>
            <a:bodyPr/>
            <a:lstStyle/>
            <a:p>
              <a:pPr>
                <a:defRPr/>
              </a:pPr>
              <a:endParaRPr lang="en-US" dirty="0"/>
            </a:p>
          </p:txBody>
        </p:sp>
        <p:sp>
          <p:nvSpPr>
            <p:cNvPr id="93" name="Freeform 501"/>
            <p:cNvSpPr>
              <a:spLocks/>
            </p:cNvSpPr>
            <p:nvPr userDrawn="1"/>
          </p:nvSpPr>
          <p:spPr bwMode="auto">
            <a:xfrm>
              <a:off x="12475039" y="3985767"/>
              <a:ext cx="59551" cy="29770"/>
            </a:xfrm>
            <a:custGeom>
              <a:avLst/>
              <a:gdLst/>
              <a:ahLst/>
              <a:cxnLst>
                <a:cxn ang="0">
                  <a:pos x="151" y="0"/>
                </a:cxn>
                <a:cxn ang="0">
                  <a:pos x="151" y="0"/>
                </a:cxn>
                <a:cxn ang="0">
                  <a:pos x="141" y="1"/>
                </a:cxn>
                <a:cxn ang="0">
                  <a:pos x="141" y="1"/>
                </a:cxn>
                <a:cxn ang="0">
                  <a:pos x="141" y="1"/>
                </a:cxn>
                <a:cxn ang="0">
                  <a:pos x="103" y="6"/>
                </a:cxn>
                <a:cxn ang="0">
                  <a:pos x="72" y="10"/>
                </a:cxn>
                <a:cxn ang="0">
                  <a:pos x="47" y="16"/>
                </a:cxn>
                <a:cxn ang="0">
                  <a:pos x="29" y="21"/>
                </a:cxn>
                <a:cxn ang="0">
                  <a:pos x="16" y="27"/>
                </a:cxn>
                <a:cxn ang="0">
                  <a:pos x="7" y="31"/>
                </a:cxn>
                <a:cxn ang="0">
                  <a:pos x="1" y="34"/>
                </a:cxn>
                <a:cxn ang="0">
                  <a:pos x="1" y="34"/>
                </a:cxn>
                <a:cxn ang="0">
                  <a:pos x="1" y="34"/>
                </a:cxn>
                <a:cxn ang="0">
                  <a:pos x="1" y="34"/>
                </a:cxn>
                <a:cxn ang="0">
                  <a:pos x="1" y="34"/>
                </a:cxn>
                <a:cxn ang="0">
                  <a:pos x="1" y="35"/>
                </a:cxn>
                <a:cxn ang="0">
                  <a:pos x="1" y="35"/>
                </a:cxn>
                <a:cxn ang="0">
                  <a:pos x="1" y="35"/>
                </a:cxn>
                <a:cxn ang="0">
                  <a:pos x="1" y="35"/>
                </a:cxn>
                <a:cxn ang="0">
                  <a:pos x="1" y="35"/>
                </a:cxn>
                <a:cxn ang="0">
                  <a:pos x="1" y="35"/>
                </a:cxn>
                <a:cxn ang="0">
                  <a:pos x="0" y="41"/>
                </a:cxn>
                <a:cxn ang="0">
                  <a:pos x="0" y="47"/>
                </a:cxn>
                <a:cxn ang="0">
                  <a:pos x="1" y="52"/>
                </a:cxn>
                <a:cxn ang="0">
                  <a:pos x="2" y="56"/>
                </a:cxn>
                <a:cxn ang="0">
                  <a:pos x="5" y="59"/>
                </a:cxn>
                <a:cxn ang="0">
                  <a:pos x="8" y="63"/>
                </a:cxn>
                <a:cxn ang="0">
                  <a:pos x="14" y="67"/>
                </a:cxn>
                <a:cxn ang="0">
                  <a:pos x="14" y="67"/>
                </a:cxn>
                <a:cxn ang="0">
                  <a:pos x="24" y="70"/>
                </a:cxn>
                <a:cxn ang="0">
                  <a:pos x="24" y="70"/>
                </a:cxn>
                <a:cxn ang="0">
                  <a:pos x="25" y="70"/>
                </a:cxn>
                <a:cxn ang="0">
                  <a:pos x="25" y="70"/>
                </a:cxn>
                <a:cxn ang="0">
                  <a:pos x="25" y="68"/>
                </a:cxn>
                <a:cxn ang="0">
                  <a:pos x="25" y="68"/>
                </a:cxn>
                <a:cxn ang="0">
                  <a:pos x="147" y="57"/>
                </a:cxn>
                <a:cxn ang="0">
                  <a:pos x="151" y="0"/>
                </a:cxn>
              </a:cxnLst>
              <a:rect l="0" t="0" r="r" b="b"/>
              <a:pathLst>
                <a:path w="151" h="70">
                  <a:moveTo>
                    <a:pt x="151" y="0"/>
                  </a:moveTo>
                  <a:lnTo>
                    <a:pt x="151" y="0"/>
                  </a:lnTo>
                  <a:lnTo>
                    <a:pt x="141" y="1"/>
                  </a:lnTo>
                  <a:lnTo>
                    <a:pt x="141" y="1"/>
                  </a:lnTo>
                  <a:lnTo>
                    <a:pt x="141" y="1"/>
                  </a:lnTo>
                  <a:lnTo>
                    <a:pt x="103" y="6"/>
                  </a:lnTo>
                  <a:lnTo>
                    <a:pt x="72" y="10"/>
                  </a:lnTo>
                  <a:lnTo>
                    <a:pt x="47" y="16"/>
                  </a:lnTo>
                  <a:lnTo>
                    <a:pt x="29" y="21"/>
                  </a:lnTo>
                  <a:lnTo>
                    <a:pt x="16" y="27"/>
                  </a:lnTo>
                  <a:lnTo>
                    <a:pt x="7" y="31"/>
                  </a:lnTo>
                  <a:lnTo>
                    <a:pt x="1" y="34"/>
                  </a:lnTo>
                  <a:lnTo>
                    <a:pt x="1" y="34"/>
                  </a:lnTo>
                  <a:lnTo>
                    <a:pt x="1" y="34"/>
                  </a:lnTo>
                  <a:lnTo>
                    <a:pt x="1" y="34"/>
                  </a:lnTo>
                  <a:lnTo>
                    <a:pt x="1" y="34"/>
                  </a:lnTo>
                  <a:lnTo>
                    <a:pt x="1" y="35"/>
                  </a:lnTo>
                  <a:lnTo>
                    <a:pt x="1" y="35"/>
                  </a:lnTo>
                  <a:lnTo>
                    <a:pt x="1" y="35"/>
                  </a:lnTo>
                  <a:lnTo>
                    <a:pt x="1" y="35"/>
                  </a:lnTo>
                  <a:lnTo>
                    <a:pt x="1" y="35"/>
                  </a:lnTo>
                  <a:lnTo>
                    <a:pt x="1" y="35"/>
                  </a:lnTo>
                  <a:lnTo>
                    <a:pt x="0" y="41"/>
                  </a:lnTo>
                  <a:lnTo>
                    <a:pt x="0" y="47"/>
                  </a:lnTo>
                  <a:lnTo>
                    <a:pt x="1" y="52"/>
                  </a:lnTo>
                  <a:lnTo>
                    <a:pt x="2" y="56"/>
                  </a:lnTo>
                  <a:lnTo>
                    <a:pt x="5" y="59"/>
                  </a:lnTo>
                  <a:lnTo>
                    <a:pt x="8" y="63"/>
                  </a:lnTo>
                  <a:lnTo>
                    <a:pt x="14" y="67"/>
                  </a:lnTo>
                  <a:lnTo>
                    <a:pt x="14" y="67"/>
                  </a:lnTo>
                  <a:lnTo>
                    <a:pt x="24" y="70"/>
                  </a:lnTo>
                  <a:lnTo>
                    <a:pt x="24" y="70"/>
                  </a:lnTo>
                  <a:lnTo>
                    <a:pt x="25" y="70"/>
                  </a:lnTo>
                  <a:lnTo>
                    <a:pt x="25" y="70"/>
                  </a:lnTo>
                  <a:lnTo>
                    <a:pt x="25" y="68"/>
                  </a:lnTo>
                  <a:lnTo>
                    <a:pt x="25" y="68"/>
                  </a:lnTo>
                  <a:lnTo>
                    <a:pt x="147" y="57"/>
                  </a:lnTo>
                  <a:lnTo>
                    <a:pt x="151" y="0"/>
                  </a:lnTo>
                  <a:close/>
                </a:path>
              </a:pathLst>
            </a:custGeom>
            <a:solidFill>
              <a:srgbClr val="7F3716"/>
            </a:solidFill>
            <a:ln w="9525">
              <a:noFill/>
              <a:round/>
              <a:headEnd/>
              <a:tailEnd/>
            </a:ln>
          </p:spPr>
          <p:txBody>
            <a:bodyPr/>
            <a:lstStyle/>
            <a:p>
              <a:pPr>
                <a:defRPr/>
              </a:pPr>
              <a:endParaRPr lang="en-US" dirty="0"/>
            </a:p>
          </p:txBody>
        </p:sp>
        <p:sp>
          <p:nvSpPr>
            <p:cNvPr id="94" name="Freeform 502"/>
            <p:cNvSpPr>
              <a:spLocks/>
            </p:cNvSpPr>
            <p:nvPr userDrawn="1"/>
          </p:nvSpPr>
          <p:spPr bwMode="auto">
            <a:xfrm>
              <a:off x="12475039" y="3985767"/>
              <a:ext cx="59551" cy="29770"/>
            </a:xfrm>
            <a:custGeom>
              <a:avLst/>
              <a:gdLst/>
              <a:ahLst/>
              <a:cxnLst>
                <a:cxn ang="0">
                  <a:pos x="151" y="0"/>
                </a:cxn>
                <a:cxn ang="0">
                  <a:pos x="151" y="0"/>
                </a:cxn>
                <a:cxn ang="0">
                  <a:pos x="141" y="1"/>
                </a:cxn>
                <a:cxn ang="0">
                  <a:pos x="141" y="1"/>
                </a:cxn>
                <a:cxn ang="0">
                  <a:pos x="141" y="1"/>
                </a:cxn>
                <a:cxn ang="0">
                  <a:pos x="103" y="6"/>
                </a:cxn>
                <a:cxn ang="0">
                  <a:pos x="72" y="10"/>
                </a:cxn>
                <a:cxn ang="0">
                  <a:pos x="47" y="16"/>
                </a:cxn>
                <a:cxn ang="0">
                  <a:pos x="29" y="21"/>
                </a:cxn>
                <a:cxn ang="0">
                  <a:pos x="16" y="27"/>
                </a:cxn>
                <a:cxn ang="0">
                  <a:pos x="7" y="31"/>
                </a:cxn>
                <a:cxn ang="0">
                  <a:pos x="1" y="34"/>
                </a:cxn>
                <a:cxn ang="0">
                  <a:pos x="1" y="34"/>
                </a:cxn>
                <a:cxn ang="0">
                  <a:pos x="1" y="34"/>
                </a:cxn>
                <a:cxn ang="0">
                  <a:pos x="1" y="34"/>
                </a:cxn>
                <a:cxn ang="0">
                  <a:pos x="1" y="34"/>
                </a:cxn>
                <a:cxn ang="0">
                  <a:pos x="1" y="35"/>
                </a:cxn>
                <a:cxn ang="0">
                  <a:pos x="1" y="35"/>
                </a:cxn>
                <a:cxn ang="0">
                  <a:pos x="1" y="35"/>
                </a:cxn>
                <a:cxn ang="0">
                  <a:pos x="1" y="35"/>
                </a:cxn>
                <a:cxn ang="0">
                  <a:pos x="1" y="35"/>
                </a:cxn>
                <a:cxn ang="0">
                  <a:pos x="1" y="35"/>
                </a:cxn>
                <a:cxn ang="0">
                  <a:pos x="0" y="41"/>
                </a:cxn>
                <a:cxn ang="0">
                  <a:pos x="0" y="47"/>
                </a:cxn>
                <a:cxn ang="0">
                  <a:pos x="1" y="52"/>
                </a:cxn>
                <a:cxn ang="0">
                  <a:pos x="2" y="56"/>
                </a:cxn>
                <a:cxn ang="0">
                  <a:pos x="5" y="59"/>
                </a:cxn>
                <a:cxn ang="0">
                  <a:pos x="8" y="63"/>
                </a:cxn>
                <a:cxn ang="0">
                  <a:pos x="14" y="67"/>
                </a:cxn>
                <a:cxn ang="0">
                  <a:pos x="14" y="67"/>
                </a:cxn>
                <a:cxn ang="0">
                  <a:pos x="24" y="70"/>
                </a:cxn>
                <a:cxn ang="0">
                  <a:pos x="24" y="70"/>
                </a:cxn>
                <a:cxn ang="0">
                  <a:pos x="25" y="70"/>
                </a:cxn>
                <a:cxn ang="0">
                  <a:pos x="25" y="70"/>
                </a:cxn>
                <a:cxn ang="0">
                  <a:pos x="25" y="68"/>
                </a:cxn>
                <a:cxn ang="0">
                  <a:pos x="25" y="68"/>
                </a:cxn>
                <a:cxn ang="0">
                  <a:pos x="147" y="57"/>
                </a:cxn>
                <a:cxn ang="0">
                  <a:pos x="151" y="0"/>
                </a:cxn>
              </a:cxnLst>
              <a:rect l="0" t="0" r="r" b="b"/>
              <a:pathLst>
                <a:path w="151" h="70">
                  <a:moveTo>
                    <a:pt x="151" y="0"/>
                  </a:moveTo>
                  <a:lnTo>
                    <a:pt x="151" y="0"/>
                  </a:lnTo>
                  <a:lnTo>
                    <a:pt x="141" y="1"/>
                  </a:lnTo>
                  <a:lnTo>
                    <a:pt x="141" y="1"/>
                  </a:lnTo>
                  <a:lnTo>
                    <a:pt x="141" y="1"/>
                  </a:lnTo>
                  <a:lnTo>
                    <a:pt x="103" y="6"/>
                  </a:lnTo>
                  <a:lnTo>
                    <a:pt x="72" y="10"/>
                  </a:lnTo>
                  <a:lnTo>
                    <a:pt x="47" y="16"/>
                  </a:lnTo>
                  <a:lnTo>
                    <a:pt x="29" y="21"/>
                  </a:lnTo>
                  <a:lnTo>
                    <a:pt x="16" y="27"/>
                  </a:lnTo>
                  <a:lnTo>
                    <a:pt x="7" y="31"/>
                  </a:lnTo>
                  <a:lnTo>
                    <a:pt x="1" y="34"/>
                  </a:lnTo>
                  <a:lnTo>
                    <a:pt x="1" y="34"/>
                  </a:lnTo>
                  <a:lnTo>
                    <a:pt x="1" y="34"/>
                  </a:lnTo>
                  <a:lnTo>
                    <a:pt x="1" y="34"/>
                  </a:lnTo>
                  <a:lnTo>
                    <a:pt x="1" y="34"/>
                  </a:lnTo>
                  <a:lnTo>
                    <a:pt x="1" y="35"/>
                  </a:lnTo>
                  <a:lnTo>
                    <a:pt x="1" y="35"/>
                  </a:lnTo>
                  <a:lnTo>
                    <a:pt x="1" y="35"/>
                  </a:lnTo>
                  <a:lnTo>
                    <a:pt x="1" y="35"/>
                  </a:lnTo>
                  <a:lnTo>
                    <a:pt x="1" y="35"/>
                  </a:lnTo>
                  <a:lnTo>
                    <a:pt x="1" y="35"/>
                  </a:lnTo>
                  <a:lnTo>
                    <a:pt x="0" y="41"/>
                  </a:lnTo>
                  <a:lnTo>
                    <a:pt x="0" y="47"/>
                  </a:lnTo>
                  <a:lnTo>
                    <a:pt x="1" y="52"/>
                  </a:lnTo>
                  <a:lnTo>
                    <a:pt x="2" y="56"/>
                  </a:lnTo>
                  <a:lnTo>
                    <a:pt x="5" y="59"/>
                  </a:lnTo>
                  <a:lnTo>
                    <a:pt x="8" y="63"/>
                  </a:lnTo>
                  <a:lnTo>
                    <a:pt x="14" y="67"/>
                  </a:lnTo>
                  <a:lnTo>
                    <a:pt x="14" y="67"/>
                  </a:lnTo>
                  <a:lnTo>
                    <a:pt x="24" y="70"/>
                  </a:lnTo>
                  <a:lnTo>
                    <a:pt x="24" y="70"/>
                  </a:lnTo>
                  <a:lnTo>
                    <a:pt x="25" y="70"/>
                  </a:lnTo>
                  <a:lnTo>
                    <a:pt x="25" y="70"/>
                  </a:lnTo>
                  <a:lnTo>
                    <a:pt x="25" y="68"/>
                  </a:lnTo>
                  <a:lnTo>
                    <a:pt x="25" y="68"/>
                  </a:lnTo>
                  <a:lnTo>
                    <a:pt x="147" y="57"/>
                  </a:lnTo>
                  <a:lnTo>
                    <a:pt x="151" y="0"/>
                  </a:lnTo>
                </a:path>
              </a:pathLst>
            </a:custGeom>
            <a:noFill/>
            <a:ln w="9525">
              <a:noFill/>
              <a:round/>
              <a:headEnd/>
              <a:tailEnd/>
            </a:ln>
          </p:spPr>
          <p:txBody>
            <a:bodyPr/>
            <a:lstStyle/>
            <a:p>
              <a:pPr>
                <a:defRPr/>
              </a:pPr>
              <a:endParaRPr lang="en-US" dirty="0"/>
            </a:p>
          </p:txBody>
        </p:sp>
        <p:sp>
          <p:nvSpPr>
            <p:cNvPr id="95" name="Freeform 503"/>
            <p:cNvSpPr>
              <a:spLocks/>
            </p:cNvSpPr>
            <p:nvPr userDrawn="1"/>
          </p:nvSpPr>
          <p:spPr bwMode="auto">
            <a:xfrm>
              <a:off x="12486009" y="4009269"/>
              <a:ext cx="47014" cy="9401"/>
            </a:xfrm>
            <a:custGeom>
              <a:avLst/>
              <a:gdLst/>
              <a:ahLst/>
              <a:cxnLst>
                <a:cxn ang="0">
                  <a:pos x="122" y="0"/>
                </a:cxn>
                <a:cxn ang="0">
                  <a:pos x="122" y="0"/>
                </a:cxn>
                <a:cxn ang="0">
                  <a:pos x="0" y="11"/>
                </a:cxn>
                <a:cxn ang="0">
                  <a:pos x="0" y="11"/>
                </a:cxn>
                <a:cxn ang="0">
                  <a:pos x="0" y="13"/>
                </a:cxn>
                <a:cxn ang="0">
                  <a:pos x="0" y="13"/>
                </a:cxn>
                <a:cxn ang="0">
                  <a:pos x="33" y="17"/>
                </a:cxn>
                <a:cxn ang="0">
                  <a:pos x="33" y="17"/>
                </a:cxn>
                <a:cxn ang="0">
                  <a:pos x="41" y="17"/>
                </a:cxn>
                <a:cxn ang="0">
                  <a:pos x="41" y="17"/>
                </a:cxn>
                <a:cxn ang="0">
                  <a:pos x="95" y="20"/>
                </a:cxn>
                <a:cxn ang="0">
                  <a:pos x="120" y="20"/>
                </a:cxn>
                <a:cxn ang="0">
                  <a:pos x="122" y="0"/>
                </a:cxn>
              </a:cxnLst>
              <a:rect l="0" t="0" r="r" b="b"/>
              <a:pathLst>
                <a:path w="122" h="20">
                  <a:moveTo>
                    <a:pt x="122" y="0"/>
                  </a:moveTo>
                  <a:lnTo>
                    <a:pt x="122" y="0"/>
                  </a:lnTo>
                  <a:lnTo>
                    <a:pt x="0" y="11"/>
                  </a:lnTo>
                  <a:lnTo>
                    <a:pt x="0" y="11"/>
                  </a:lnTo>
                  <a:lnTo>
                    <a:pt x="0" y="13"/>
                  </a:lnTo>
                  <a:lnTo>
                    <a:pt x="0" y="13"/>
                  </a:lnTo>
                  <a:lnTo>
                    <a:pt x="33" y="17"/>
                  </a:lnTo>
                  <a:lnTo>
                    <a:pt x="33" y="17"/>
                  </a:lnTo>
                  <a:lnTo>
                    <a:pt x="41" y="17"/>
                  </a:lnTo>
                  <a:lnTo>
                    <a:pt x="41" y="17"/>
                  </a:lnTo>
                  <a:lnTo>
                    <a:pt x="95" y="20"/>
                  </a:lnTo>
                  <a:lnTo>
                    <a:pt x="120" y="20"/>
                  </a:lnTo>
                  <a:lnTo>
                    <a:pt x="122" y="0"/>
                  </a:lnTo>
                  <a:close/>
                </a:path>
              </a:pathLst>
            </a:custGeom>
            <a:solidFill>
              <a:srgbClr val="7F3716"/>
            </a:solidFill>
            <a:ln w="9525">
              <a:noFill/>
              <a:round/>
              <a:headEnd/>
              <a:tailEnd/>
            </a:ln>
          </p:spPr>
          <p:txBody>
            <a:bodyPr/>
            <a:lstStyle/>
            <a:p>
              <a:pPr>
                <a:defRPr/>
              </a:pPr>
              <a:endParaRPr lang="en-US" dirty="0"/>
            </a:p>
          </p:txBody>
        </p:sp>
        <p:sp>
          <p:nvSpPr>
            <p:cNvPr id="96" name="Freeform 504"/>
            <p:cNvSpPr>
              <a:spLocks/>
            </p:cNvSpPr>
            <p:nvPr userDrawn="1"/>
          </p:nvSpPr>
          <p:spPr bwMode="auto">
            <a:xfrm>
              <a:off x="12486009" y="4009269"/>
              <a:ext cx="47014" cy="9401"/>
            </a:xfrm>
            <a:custGeom>
              <a:avLst/>
              <a:gdLst/>
              <a:ahLst/>
              <a:cxnLst>
                <a:cxn ang="0">
                  <a:pos x="122" y="0"/>
                </a:cxn>
                <a:cxn ang="0">
                  <a:pos x="122" y="0"/>
                </a:cxn>
                <a:cxn ang="0">
                  <a:pos x="0" y="11"/>
                </a:cxn>
                <a:cxn ang="0">
                  <a:pos x="0" y="11"/>
                </a:cxn>
                <a:cxn ang="0">
                  <a:pos x="0" y="13"/>
                </a:cxn>
                <a:cxn ang="0">
                  <a:pos x="0" y="13"/>
                </a:cxn>
                <a:cxn ang="0">
                  <a:pos x="33" y="17"/>
                </a:cxn>
                <a:cxn ang="0">
                  <a:pos x="33" y="17"/>
                </a:cxn>
                <a:cxn ang="0">
                  <a:pos x="41" y="17"/>
                </a:cxn>
                <a:cxn ang="0">
                  <a:pos x="41" y="17"/>
                </a:cxn>
                <a:cxn ang="0">
                  <a:pos x="95" y="20"/>
                </a:cxn>
                <a:cxn ang="0">
                  <a:pos x="120" y="20"/>
                </a:cxn>
                <a:cxn ang="0">
                  <a:pos x="122" y="0"/>
                </a:cxn>
              </a:cxnLst>
              <a:rect l="0" t="0" r="r" b="b"/>
              <a:pathLst>
                <a:path w="122" h="20">
                  <a:moveTo>
                    <a:pt x="122" y="0"/>
                  </a:moveTo>
                  <a:lnTo>
                    <a:pt x="122" y="0"/>
                  </a:lnTo>
                  <a:lnTo>
                    <a:pt x="0" y="11"/>
                  </a:lnTo>
                  <a:lnTo>
                    <a:pt x="0" y="11"/>
                  </a:lnTo>
                  <a:lnTo>
                    <a:pt x="0" y="13"/>
                  </a:lnTo>
                  <a:lnTo>
                    <a:pt x="0" y="13"/>
                  </a:lnTo>
                  <a:lnTo>
                    <a:pt x="33" y="17"/>
                  </a:lnTo>
                  <a:lnTo>
                    <a:pt x="33" y="17"/>
                  </a:lnTo>
                  <a:lnTo>
                    <a:pt x="41" y="17"/>
                  </a:lnTo>
                  <a:lnTo>
                    <a:pt x="41" y="17"/>
                  </a:lnTo>
                  <a:lnTo>
                    <a:pt x="95" y="20"/>
                  </a:lnTo>
                  <a:lnTo>
                    <a:pt x="120" y="20"/>
                  </a:lnTo>
                  <a:lnTo>
                    <a:pt x="122" y="0"/>
                  </a:lnTo>
                </a:path>
              </a:pathLst>
            </a:custGeom>
            <a:noFill/>
            <a:ln w="9525">
              <a:noFill/>
              <a:round/>
              <a:headEnd/>
              <a:tailEnd/>
            </a:ln>
          </p:spPr>
          <p:txBody>
            <a:bodyPr/>
            <a:lstStyle/>
            <a:p>
              <a:pPr>
                <a:defRPr/>
              </a:pPr>
              <a:endParaRPr lang="en-US" dirty="0"/>
            </a:p>
          </p:txBody>
        </p:sp>
        <p:sp>
          <p:nvSpPr>
            <p:cNvPr id="97" name="Freeform 505"/>
            <p:cNvSpPr>
              <a:spLocks/>
            </p:cNvSpPr>
            <p:nvPr userDrawn="1"/>
          </p:nvSpPr>
          <p:spPr bwMode="auto">
            <a:xfrm>
              <a:off x="12554963" y="4028071"/>
              <a:ext cx="84625" cy="162950"/>
            </a:xfrm>
            <a:custGeom>
              <a:avLst/>
              <a:gdLst/>
              <a:ahLst/>
              <a:cxnLst>
                <a:cxn ang="0">
                  <a:pos x="19" y="12"/>
                </a:cxn>
                <a:cxn ang="0">
                  <a:pos x="0" y="410"/>
                </a:cxn>
                <a:cxn ang="0">
                  <a:pos x="0" y="410"/>
                </a:cxn>
                <a:cxn ang="0">
                  <a:pos x="50" y="409"/>
                </a:cxn>
                <a:cxn ang="0">
                  <a:pos x="106" y="404"/>
                </a:cxn>
                <a:cxn ang="0">
                  <a:pos x="106" y="404"/>
                </a:cxn>
                <a:cxn ang="0">
                  <a:pos x="127" y="401"/>
                </a:cxn>
                <a:cxn ang="0">
                  <a:pos x="142" y="398"/>
                </a:cxn>
                <a:cxn ang="0">
                  <a:pos x="155" y="394"/>
                </a:cxn>
                <a:cxn ang="0">
                  <a:pos x="165" y="391"/>
                </a:cxn>
                <a:cxn ang="0">
                  <a:pos x="171" y="387"/>
                </a:cxn>
                <a:cxn ang="0">
                  <a:pos x="176" y="383"/>
                </a:cxn>
                <a:cxn ang="0">
                  <a:pos x="179" y="381"/>
                </a:cxn>
                <a:cxn ang="0">
                  <a:pos x="209" y="1"/>
                </a:cxn>
                <a:cxn ang="0">
                  <a:pos x="211" y="0"/>
                </a:cxn>
                <a:cxn ang="0">
                  <a:pos x="211" y="0"/>
                </a:cxn>
                <a:cxn ang="0">
                  <a:pos x="188" y="5"/>
                </a:cxn>
                <a:cxn ang="0">
                  <a:pos x="161" y="8"/>
                </a:cxn>
                <a:cxn ang="0">
                  <a:pos x="131" y="12"/>
                </a:cxn>
                <a:cxn ang="0">
                  <a:pos x="97" y="13"/>
                </a:cxn>
                <a:cxn ang="0">
                  <a:pos x="97" y="13"/>
                </a:cxn>
                <a:cxn ang="0">
                  <a:pos x="40" y="13"/>
                </a:cxn>
                <a:cxn ang="0">
                  <a:pos x="19" y="12"/>
                </a:cxn>
                <a:cxn ang="0">
                  <a:pos x="19" y="12"/>
                </a:cxn>
              </a:cxnLst>
              <a:rect l="0" t="0" r="r" b="b"/>
              <a:pathLst>
                <a:path w="211" h="410">
                  <a:moveTo>
                    <a:pt x="19" y="12"/>
                  </a:moveTo>
                  <a:lnTo>
                    <a:pt x="0" y="410"/>
                  </a:lnTo>
                  <a:lnTo>
                    <a:pt x="0" y="410"/>
                  </a:lnTo>
                  <a:lnTo>
                    <a:pt x="50" y="409"/>
                  </a:lnTo>
                  <a:lnTo>
                    <a:pt x="106" y="404"/>
                  </a:lnTo>
                  <a:lnTo>
                    <a:pt x="106" y="404"/>
                  </a:lnTo>
                  <a:lnTo>
                    <a:pt x="127" y="401"/>
                  </a:lnTo>
                  <a:lnTo>
                    <a:pt x="142" y="398"/>
                  </a:lnTo>
                  <a:lnTo>
                    <a:pt x="155" y="394"/>
                  </a:lnTo>
                  <a:lnTo>
                    <a:pt x="165" y="391"/>
                  </a:lnTo>
                  <a:lnTo>
                    <a:pt x="171" y="387"/>
                  </a:lnTo>
                  <a:lnTo>
                    <a:pt x="176" y="383"/>
                  </a:lnTo>
                  <a:lnTo>
                    <a:pt x="179" y="381"/>
                  </a:lnTo>
                  <a:lnTo>
                    <a:pt x="209" y="1"/>
                  </a:lnTo>
                  <a:lnTo>
                    <a:pt x="211" y="0"/>
                  </a:lnTo>
                  <a:lnTo>
                    <a:pt x="211" y="0"/>
                  </a:lnTo>
                  <a:lnTo>
                    <a:pt x="188" y="5"/>
                  </a:lnTo>
                  <a:lnTo>
                    <a:pt x="161" y="8"/>
                  </a:lnTo>
                  <a:lnTo>
                    <a:pt x="131" y="12"/>
                  </a:lnTo>
                  <a:lnTo>
                    <a:pt x="97" y="13"/>
                  </a:lnTo>
                  <a:lnTo>
                    <a:pt x="97" y="13"/>
                  </a:lnTo>
                  <a:lnTo>
                    <a:pt x="40" y="13"/>
                  </a:lnTo>
                  <a:lnTo>
                    <a:pt x="19" y="12"/>
                  </a:lnTo>
                  <a:lnTo>
                    <a:pt x="19" y="12"/>
                  </a:lnTo>
                  <a:close/>
                </a:path>
              </a:pathLst>
            </a:custGeom>
            <a:solidFill>
              <a:srgbClr val="999998"/>
            </a:solidFill>
            <a:ln w="9525">
              <a:noFill/>
              <a:round/>
              <a:headEnd/>
              <a:tailEnd/>
            </a:ln>
          </p:spPr>
          <p:txBody>
            <a:bodyPr/>
            <a:lstStyle/>
            <a:p>
              <a:pPr>
                <a:defRPr/>
              </a:pPr>
              <a:endParaRPr lang="en-US" dirty="0"/>
            </a:p>
          </p:txBody>
        </p:sp>
        <p:sp>
          <p:nvSpPr>
            <p:cNvPr id="98" name="Freeform 506"/>
            <p:cNvSpPr>
              <a:spLocks/>
            </p:cNvSpPr>
            <p:nvPr userDrawn="1"/>
          </p:nvSpPr>
          <p:spPr bwMode="auto">
            <a:xfrm>
              <a:off x="12547127" y="4034339"/>
              <a:ext cx="134773" cy="119079"/>
            </a:xfrm>
            <a:custGeom>
              <a:avLst/>
              <a:gdLst/>
              <a:ahLst/>
              <a:cxnLst>
                <a:cxn ang="0">
                  <a:pos x="224" y="68"/>
                </a:cxn>
                <a:cxn ang="0">
                  <a:pos x="223" y="90"/>
                </a:cxn>
                <a:cxn ang="0">
                  <a:pos x="241" y="117"/>
                </a:cxn>
                <a:cxn ang="0">
                  <a:pos x="320" y="246"/>
                </a:cxn>
                <a:cxn ang="0">
                  <a:pos x="321" y="249"/>
                </a:cxn>
                <a:cxn ang="0">
                  <a:pos x="322" y="260"/>
                </a:cxn>
                <a:cxn ang="0">
                  <a:pos x="318" y="271"/>
                </a:cxn>
                <a:cxn ang="0">
                  <a:pos x="309" y="277"/>
                </a:cxn>
                <a:cxn ang="0">
                  <a:pos x="306" y="278"/>
                </a:cxn>
                <a:cxn ang="0">
                  <a:pos x="282" y="278"/>
                </a:cxn>
                <a:cxn ang="0">
                  <a:pos x="259" y="272"/>
                </a:cxn>
                <a:cxn ang="0">
                  <a:pos x="235" y="260"/>
                </a:cxn>
                <a:cxn ang="0">
                  <a:pos x="179" y="194"/>
                </a:cxn>
                <a:cxn ang="0">
                  <a:pos x="110" y="113"/>
                </a:cxn>
                <a:cxn ang="0">
                  <a:pos x="95" y="91"/>
                </a:cxn>
                <a:cxn ang="0">
                  <a:pos x="108" y="73"/>
                </a:cxn>
                <a:cxn ang="0">
                  <a:pos x="112" y="60"/>
                </a:cxn>
                <a:cxn ang="0">
                  <a:pos x="113" y="43"/>
                </a:cxn>
                <a:cxn ang="0">
                  <a:pos x="112" y="26"/>
                </a:cxn>
                <a:cxn ang="0">
                  <a:pos x="103" y="14"/>
                </a:cxn>
                <a:cxn ang="0">
                  <a:pos x="96" y="11"/>
                </a:cxn>
                <a:cxn ang="0">
                  <a:pos x="72" y="2"/>
                </a:cxn>
                <a:cxn ang="0">
                  <a:pos x="56" y="0"/>
                </a:cxn>
                <a:cxn ang="0">
                  <a:pos x="46" y="1"/>
                </a:cxn>
                <a:cxn ang="0">
                  <a:pos x="36" y="6"/>
                </a:cxn>
                <a:cxn ang="0">
                  <a:pos x="16" y="18"/>
                </a:cxn>
                <a:cxn ang="0">
                  <a:pos x="8" y="26"/>
                </a:cxn>
                <a:cxn ang="0">
                  <a:pos x="5" y="36"/>
                </a:cxn>
                <a:cxn ang="0">
                  <a:pos x="0" y="58"/>
                </a:cxn>
                <a:cxn ang="0">
                  <a:pos x="0" y="67"/>
                </a:cxn>
                <a:cxn ang="0">
                  <a:pos x="4" y="77"/>
                </a:cxn>
                <a:cxn ang="0">
                  <a:pos x="16" y="95"/>
                </a:cxn>
                <a:cxn ang="0">
                  <a:pos x="22" y="101"/>
                </a:cxn>
                <a:cxn ang="0">
                  <a:pos x="40" y="107"/>
                </a:cxn>
                <a:cxn ang="0">
                  <a:pos x="59" y="109"/>
                </a:cxn>
                <a:cxn ang="0">
                  <a:pos x="66" y="108"/>
                </a:cxn>
                <a:cxn ang="0">
                  <a:pos x="78" y="102"/>
                </a:cxn>
                <a:cxn ang="0">
                  <a:pos x="122" y="158"/>
                </a:cxn>
                <a:cxn ang="0">
                  <a:pos x="174" y="219"/>
                </a:cxn>
                <a:cxn ang="0">
                  <a:pos x="223" y="270"/>
                </a:cxn>
                <a:cxn ang="0">
                  <a:pos x="243" y="287"/>
                </a:cxn>
                <a:cxn ang="0">
                  <a:pos x="261" y="295"/>
                </a:cxn>
                <a:cxn ang="0">
                  <a:pos x="276" y="299"/>
                </a:cxn>
                <a:cxn ang="0">
                  <a:pos x="299" y="299"/>
                </a:cxn>
                <a:cxn ang="0">
                  <a:pos x="316" y="294"/>
                </a:cxn>
                <a:cxn ang="0">
                  <a:pos x="327" y="285"/>
                </a:cxn>
                <a:cxn ang="0">
                  <a:pos x="334" y="273"/>
                </a:cxn>
                <a:cxn ang="0">
                  <a:pos x="339" y="258"/>
                </a:cxn>
                <a:cxn ang="0">
                  <a:pos x="340" y="247"/>
                </a:cxn>
              </a:cxnLst>
              <a:rect l="0" t="0" r="r" b="b"/>
              <a:pathLst>
                <a:path w="340" h="300">
                  <a:moveTo>
                    <a:pt x="331" y="225"/>
                  </a:moveTo>
                  <a:lnTo>
                    <a:pt x="224" y="68"/>
                  </a:lnTo>
                  <a:lnTo>
                    <a:pt x="224" y="68"/>
                  </a:lnTo>
                  <a:lnTo>
                    <a:pt x="223" y="90"/>
                  </a:lnTo>
                  <a:lnTo>
                    <a:pt x="223" y="90"/>
                  </a:lnTo>
                  <a:lnTo>
                    <a:pt x="241" y="117"/>
                  </a:lnTo>
                  <a:lnTo>
                    <a:pt x="275" y="170"/>
                  </a:lnTo>
                  <a:lnTo>
                    <a:pt x="320" y="246"/>
                  </a:lnTo>
                  <a:lnTo>
                    <a:pt x="320" y="246"/>
                  </a:lnTo>
                  <a:lnTo>
                    <a:pt x="321" y="249"/>
                  </a:lnTo>
                  <a:lnTo>
                    <a:pt x="322" y="254"/>
                  </a:lnTo>
                  <a:lnTo>
                    <a:pt x="322" y="260"/>
                  </a:lnTo>
                  <a:lnTo>
                    <a:pt x="321" y="266"/>
                  </a:lnTo>
                  <a:lnTo>
                    <a:pt x="318" y="271"/>
                  </a:lnTo>
                  <a:lnTo>
                    <a:pt x="313" y="276"/>
                  </a:lnTo>
                  <a:lnTo>
                    <a:pt x="309" y="277"/>
                  </a:lnTo>
                  <a:lnTo>
                    <a:pt x="306" y="278"/>
                  </a:lnTo>
                  <a:lnTo>
                    <a:pt x="306" y="278"/>
                  </a:lnTo>
                  <a:lnTo>
                    <a:pt x="294" y="279"/>
                  </a:lnTo>
                  <a:lnTo>
                    <a:pt x="282" y="278"/>
                  </a:lnTo>
                  <a:lnTo>
                    <a:pt x="270" y="276"/>
                  </a:lnTo>
                  <a:lnTo>
                    <a:pt x="259" y="272"/>
                  </a:lnTo>
                  <a:lnTo>
                    <a:pt x="242" y="265"/>
                  </a:lnTo>
                  <a:lnTo>
                    <a:pt x="235" y="260"/>
                  </a:lnTo>
                  <a:lnTo>
                    <a:pt x="235" y="260"/>
                  </a:lnTo>
                  <a:lnTo>
                    <a:pt x="179" y="194"/>
                  </a:lnTo>
                  <a:lnTo>
                    <a:pt x="132" y="139"/>
                  </a:lnTo>
                  <a:lnTo>
                    <a:pt x="110" y="113"/>
                  </a:lnTo>
                  <a:lnTo>
                    <a:pt x="95" y="91"/>
                  </a:lnTo>
                  <a:lnTo>
                    <a:pt x="95" y="91"/>
                  </a:lnTo>
                  <a:lnTo>
                    <a:pt x="102" y="82"/>
                  </a:lnTo>
                  <a:lnTo>
                    <a:pt x="108" y="73"/>
                  </a:lnTo>
                  <a:lnTo>
                    <a:pt x="108" y="73"/>
                  </a:lnTo>
                  <a:lnTo>
                    <a:pt x="112" y="60"/>
                  </a:lnTo>
                  <a:lnTo>
                    <a:pt x="113" y="52"/>
                  </a:lnTo>
                  <a:lnTo>
                    <a:pt x="113" y="43"/>
                  </a:lnTo>
                  <a:lnTo>
                    <a:pt x="113" y="35"/>
                  </a:lnTo>
                  <a:lnTo>
                    <a:pt x="112" y="26"/>
                  </a:lnTo>
                  <a:lnTo>
                    <a:pt x="108" y="19"/>
                  </a:lnTo>
                  <a:lnTo>
                    <a:pt x="103" y="14"/>
                  </a:lnTo>
                  <a:lnTo>
                    <a:pt x="103" y="14"/>
                  </a:lnTo>
                  <a:lnTo>
                    <a:pt x="96" y="11"/>
                  </a:lnTo>
                  <a:lnTo>
                    <a:pt x="89" y="7"/>
                  </a:lnTo>
                  <a:lnTo>
                    <a:pt x="72" y="2"/>
                  </a:lnTo>
                  <a:lnTo>
                    <a:pt x="64" y="1"/>
                  </a:lnTo>
                  <a:lnTo>
                    <a:pt x="56" y="0"/>
                  </a:lnTo>
                  <a:lnTo>
                    <a:pt x="50" y="0"/>
                  </a:lnTo>
                  <a:lnTo>
                    <a:pt x="46" y="1"/>
                  </a:lnTo>
                  <a:lnTo>
                    <a:pt x="46" y="1"/>
                  </a:lnTo>
                  <a:lnTo>
                    <a:pt x="36" y="6"/>
                  </a:lnTo>
                  <a:lnTo>
                    <a:pt x="25" y="12"/>
                  </a:lnTo>
                  <a:lnTo>
                    <a:pt x="16" y="18"/>
                  </a:lnTo>
                  <a:lnTo>
                    <a:pt x="11" y="23"/>
                  </a:lnTo>
                  <a:lnTo>
                    <a:pt x="8" y="26"/>
                  </a:lnTo>
                  <a:lnTo>
                    <a:pt x="8" y="26"/>
                  </a:lnTo>
                  <a:lnTo>
                    <a:pt x="5" y="36"/>
                  </a:lnTo>
                  <a:lnTo>
                    <a:pt x="1" y="47"/>
                  </a:lnTo>
                  <a:lnTo>
                    <a:pt x="0" y="58"/>
                  </a:lnTo>
                  <a:lnTo>
                    <a:pt x="0" y="62"/>
                  </a:lnTo>
                  <a:lnTo>
                    <a:pt x="0" y="67"/>
                  </a:lnTo>
                  <a:lnTo>
                    <a:pt x="0" y="67"/>
                  </a:lnTo>
                  <a:lnTo>
                    <a:pt x="4" y="77"/>
                  </a:lnTo>
                  <a:lnTo>
                    <a:pt x="10" y="86"/>
                  </a:lnTo>
                  <a:lnTo>
                    <a:pt x="16" y="95"/>
                  </a:lnTo>
                  <a:lnTo>
                    <a:pt x="22" y="101"/>
                  </a:lnTo>
                  <a:lnTo>
                    <a:pt x="22" y="101"/>
                  </a:lnTo>
                  <a:lnTo>
                    <a:pt x="29" y="104"/>
                  </a:lnTo>
                  <a:lnTo>
                    <a:pt x="40" y="107"/>
                  </a:lnTo>
                  <a:lnTo>
                    <a:pt x="53" y="109"/>
                  </a:lnTo>
                  <a:lnTo>
                    <a:pt x="59" y="109"/>
                  </a:lnTo>
                  <a:lnTo>
                    <a:pt x="66" y="108"/>
                  </a:lnTo>
                  <a:lnTo>
                    <a:pt x="66" y="108"/>
                  </a:lnTo>
                  <a:lnTo>
                    <a:pt x="70" y="106"/>
                  </a:lnTo>
                  <a:lnTo>
                    <a:pt x="78" y="102"/>
                  </a:lnTo>
                  <a:lnTo>
                    <a:pt x="78" y="102"/>
                  </a:lnTo>
                  <a:lnTo>
                    <a:pt x="122" y="158"/>
                  </a:lnTo>
                  <a:lnTo>
                    <a:pt x="147" y="189"/>
                  </a:lnTo>
                  <a:lnTo>
                    <a:pt x="174" y="219"/>
                  </a:lnTo>
                  <a:lnTo>
                    <a:pt x="199" y="247"/>
                  </a:lnTo>
                  <a:lnTo>
                    <a:pt x="223" y="270"/>
                  </a:lnTo>
                  <a:lnTo>
                    <a:pt x="234" y="279"/>
                  </a:lnTo>
                  <a:lnTo>
                    <a:pt x="243" y="287"/>
                  </a:lnTo>
                  <a:lnTo>
                    <a:pt x="253" y="293"/>
                  </a:lnTo>
                  <a:lnTo>
                    <a:pt x="261" y="295"/>
                  </a:lnTo>
                  <a:lnTo>
                    <a:pt x="261" y="295"/>
                  </a:lnTo>
                  <a:lnTo>
                    <a:pt x="276" y="299"/>
                  </a:lnTo>
                  <a:lnTo>
                    <a:pt x="288" y="300"/>
                  </a:lnTo>
                  <a:lnTo>
                    <a:pt x="299" y="299"/>
                  </a:lnTo>
                  <a:lnTo>
                    <a:pt x="308" y="297"/>
                  </a:lnTo>
                  <a:lnTo>
                    <a:pt x="316" y="294"/>
                  </a:lnTo>
                  <a:lnTo>
                    <a:pt x="322" y="290"/>
                  </a:lnTo>
                  <a:lnTo>
                    <a:pt x="327" y="285"/>
                  </a:lnTo>
                  <a:lnTo>
                    <a:pt x="332" y="279"/>
                  </a:lnTo>
                  <a:lnTo>
                    <a:pt x="334" y="273"/>
                  </a:lnTo>
                  <a:lnTo>
                    <a:pt x="337" y="269"/>
                  </a:lnTo>
                  <a:lnTo>
                    <a:pt x="339" y="258"/>
                  </a:lnTo>
                  <a:lnTo>
                    <a:pt x="340" y="251"/>
                  </a:lnTo>
                  <a:lnTo>
                    <a:pt x="340" y="247"/>
                  </a:lnTo>
                  <a:lnTo>
                    <a:pt x="331" y="225"/>
                  </a:lnTo>
                  <a:close/>
                </a:path>
              </a:pathLst>
            </a:custGeom>
            <a:solidFill>
              <a:srgbClr val="767678"/>
            </a:solidFill>
            <a:ln w="9525">
              <a:noFill/>
              <a:round/>
              <a:headEnd/>
              <a:tailEnd/>
            </a:ln>
          </p:spPr>
          <p:txBody>
            <a:bodyPr/>
            <a:lstStyle/>
            <a:p>
              <a:pPr>
                <a:defRPr/>
              </a:pPr>
              <a:endParaRPr lang="en-US" dirty="0"/>
            </a:p>
          </p:txBody>
        </p:sp>
        <p:sp>
          <p:nvSpPr>
            <p:cNvPr id="99" name="Freeform 507"/>
            <p:cNvSpPr>
              <a:spLocks/>
            </p:cNvSpPr>
            <p:nvPr userDrawn="1"/>
          </p:nvSpPr>
          <p:spPr bwMode="auto">
            <a:xfrm>
              <a:off x="13203754" y="3083273"/>
              <a:ext cx="159847" cy="203688"/>
            </a:xfrm>
            <a:custGeom>
              <a:avLst/>
              <a:gdLst/>
              <a:ahLst/>
              <a:cxnLst>
                <a:cxn ang="0">
                  <a:pos x="0" y="0"/>
                </a:cxn>
                <a:cxn ang="0">
                  <a:pos x="0" y="0"/>
                </a:cxn>
                <a:cxn ang="0">
                  <a:pos x="43" y="7"/>
                </a:cxn>
                <a:cxn ang="0">
                  <a:pos x="103" y="18"/>
                </a:cxn>
                <a:cxn ang="0">
                  <a:pos x="103" y="18"/>
                </a:cxn>
                <a:cxn ang="0">
                  <a:pos x="114" y="22"/>
                </a:cxn>
                <a:cxn ang="0">
                  <a:pos x="130" y="28"/>
                </a:cxn>
                <a:cxn ang="0">
                  <a:pos x="167" y="43"/>
                </a:cxn>
                <a:cxn ang="0">
                  <a:pos x="214" y="66"/>
                </a:cxn>
                <a:cxn ang="0">
                  <a:pos x="401" y="182"/>
                </a:cxn>
                <a:cxn ang="0">
                  <a:pos x="401" y="182"/>
                </a:cxn>
                <a:cxn ang="0">
                  <a:pos x="402" y="209"/>
                </a:cxn>
                <a:cxn ang="0">
                  <a:pos x="403" y="269"/>
                </a:cxn>
                <a:cxn ang="0">
                  <a:pos x="403" y="303"/>
                </a:cxn>
                <a:cxn ang="0">
                  <a:pos x="403" y="336"/>
                </a:cxn>
                <a:cxn ang="0">
                  <a:pos x="401" y="363"/>
                </a:cxn>
                <a:cxn ang="0">
                  <a:pos x="399" y="374"/>
                </a:cxn>
                <a:cxn ang="0">
                  <a:pos x="397" y="383"/>
                </a:cxn>
                <a:cxn ang="0">
                  <a:pos x="397" y="383"/>
                </a:cxn>
                <a:cxn ang="0">
                  <a:pos x="393" y="390"/>
                </a:cxn>
                <a:cxn ang="0">
                  <a:pos x="390" y="398"/>
                </a:cxn>
                <a:cxn ang="0">
                  <a:pos x="377" y="418"/>
                </a:cxn>
                <a:cxn ang="0">
                  <a:pos x="361" y="440"/>
                </a:cxn>
                <a:cxn ang="0">
                  <a:pos x="344" y="462"/>
                </a:cxn>
                <a:cxn ang="0">
                  <a:pos x="314" y="499"/>
                </a:cxn>
                <a:cxn ang="0">
                  <a:pos x="301" y="514"/>
                </a:cxn>
                <a:cxn ang="0">
                  <a:pos x="206" y="275"/>
                </a:cxn>
                <a:cxn ang="0">
                  <a:pos x="0" y="0"/>
                </a:cxn>
              </a:cxnLst>
              <a:rect l="0" t="0" r="r" b="b"/>
              <a:pathLst>
                <a:path w="403" h="514">
                  <a:moveTo>
                    <a:pt x="0" y="0"/>
                  </a:moveTo>
                  <a:lnTo>
                    <a:pt x="0" y="0"/>
                  </a:lnTo>
                  <a:lnTo>
                    <a:pt x="43" y="7"/>
                  </a:lnTo>
                  <a:lnTo>
                    <a:pt x="103" y="18"/>
                  </a:lnTo>
                  <a:lnTo>
                    <a:pt x="103" y="18"/>
                  </a:lnTo>
                  <a:lnTo>
                    <a:pt x="114" y="22"/>
                  </a:lnTo>
                  <a:lnTo>
                    <a:pt x="130" y="28"/>
                  </a:lnTo>
                  <a:lnTo>
                    <a:pt x="167" y="43"/>
                  </a:lnTo>
                  <a:lnTo>
                    <a:pt x="214" y="66"/>
                  </a:lnTo>
                  <a:lnTo>
                    <a:pt x="401" y="182"/>
                  </a:lnTo>
                  <a:lnTo>
                    <a:pt x="401" y="182"/>
                  </a:lnTo>
                  <a:lnTo>
                    <a:pt x="402" y="209"/>
                  </a:lnTo>
                  <a:lnTo>
                    <a:pt x="403" y="269"/>
                  </a:lnTo>
                  <a:lnTo>
                    <a:pt x="403" y="303"/>
                  </a:lnTo>
                  <a:lnTo>
                    <a:pt x="403" y="336"/>
                  </a:lnTo>
                  <a:lnTo>
                    <a:pt x="401" y="363"/>
                  </a:lnTo>
                  <a:lnTo>
                    <a:pt x="399" y="374"/>
                  </a:lnTo>
                  <a:lnTo>
                    <a:pt x="397" y="383"/>
                  </a:lnTo>
                  <a:lnTo>
                    <a:pt x="397" y="383"/>
                  </a:lnTo>
                  <a:lnTo>
                    <a:pt x="393" y="390"/>
                  </a:lnTo>
                  <a:lnTo>
                    <a:pt x="390" y="398"/>
                  </a:lnTo>
                  <a:lnTo>
                    <a:pt x="377" y="418"/>
                  </a:lnTo>
                  <a:lnTo>
                    <a:pt x="361" y="440"/>
                  </a:lnTo>
                  <a:lnTo>
                    <a:pt x="344" y="462"/>
                  </a:lnTo>
                  <a:lnTo>
                    <a:pt x="314" y="499"/>
                  </a:lnTo>
                  <a:lnTo>
                    <a:pt x="301" y="514"/>
                  </a:lnTo>
                  <a:lnTo>
                    <a:pt x="206" y="275"/>
                  </a:lnTo>
                  <a:lnTo>
                    <a:pt x="0" y="0"/>
                  </a:lnTo>
                  <a:close/>
                </a:path>
              </a:pathLst>
            </a:custGeom>
            <a:solidFill>
              <a:srgbClr val="A1DDF6"/>
            </a:solidFill>
            <a:ln w="9525">
              <a:noFill/>
              <a:round/>
              <a:headEnd/>
              <a:tailEnd/>
            </a:ln>
          </p:spPr>
          <p:txBody>
            <a:bodyPr/>
            <a:lstStyle/>
            <a:p>
              <a:pPr>
                <a:defRPr/>
              </a:pPr>
              <a:endParaRPr lang="en-US" dirty="0"/>
            </a:p>
          </p:txBody>
        </p:sp>
        <p:sp>
          <p:nvSpPr>
            <p:cNvPr id="100" name="Freeform 508"/>
            <p:cNvSpPr>
              <a:spLocks/>
            </p:cNvSpPr>
            <p:nvPr userDrawn="1"/>
          </p:nvSpPr>
          <p:spPr bwMode="auto">
            <a:xfrm>
              <a:off x="13289945" y="3186684"/>
              <a:ext cx="73655" cy="90876"/>
            </a:xfrm>
            <a:custGeom>
              <a:avLst/>
              <a:gdLst/>
              <a:ahLst/>
              <a:cxnLst>
                <a:cxn ang="0">
                  <a:pos x="100" y="232"/>
                </a:cxn>
                <a:cxn ang="0">
                  <a:pos x="100" y="232"/>
                </a:cxn>
                <a:cxn ang="0">
                  <a:pos x="122" y="206"/>
                </a:cxn>
                <a:cxn ang="0">
                  <a:pos x="145" y="176"/>
                </a:cxn>
                <a:cxn ang="0">
                  <a:pos x="164" y="147"/>
                </a:cxn>
                <a:cxn ang="0">
                  <a:pos x="171" y="134"/>
                </a:cxn>
                <a:cxn ang="0">
                  <a:pos x="176" y="125"/>
                </a:cxn>
                <a:cxn ang="0">
                  <a:pos x="176" y="125"/>
                </a:cxn>
                <a:cxn ang="0">
                  <a:pos x="178" y="114"/>
                </a:cxn>
                <a:cxn ang="0">
                  <a:pos x="180" y="99"/>
                </a:cxn>
                <a:cxn ang="0">
                  <a:pos x="182" y="63"/>
                </a:cxn>
                <a:cxn ang="0">
                  <a:pos x="182" y="63"/>
                </a:cxn>
                <a:cxn ang="0">
                  <a:pos x="178" y="69"/>
                </a:cxn>
                <a:cxn ang="0">
                  <a:pos x="172" y="75"/>
                </a:cxn>
                <a:cxn ang="0">
                  <a:pos x="164" y="79"/>
                </a:cxn>
                <a:cxn ang="0">
                  <a:pos x="159" y="81"/>
                </a:cxn>
                <a:cxn ang="0">
                  <a:pos x="153" y="81"/>
                </a:cxn>
                <a:cxn ang="0">
                  <a:pos x="153" y="81"/>
                </a:cxn>
                <a:cxn ang="0">
                  <a:pos x="133" y="83"/>
                </a:cxn>
                <a:cxn ang="0">
                  <a:pos x="123" y="83"/>
                </a:cxn>
                <a:cxn ang="0">
                  <a:pos x="112" y="81"/>
                </a:cxn>
                <a:cxn ang="0">
                  <a:pos x="102" y="78"/>
                </a:cxn>
                <a:cxn ang="0">
                  <a:pos x="91" y="74"/>
                </a:cxn>
                <a:cxn ang="0">
                  <a:pos x="79" y="69"/>
                </a:cxn>
                <a:cxn ang="0">
                  <a:pos x="67" y="62"/>
                </a:cxn>
                <a:cxn ang="0">
                  <a:pos x="67" y="62"/>
                </a:cxn>
                <a:cxn ang="0">
                  <a:pos x="55" y="53"/>
                </a:cxn>
                <a:cxn ang="0">
                  <a:pos x="43" y="43"/>
                </a:cxn>
                <a:cxn ang="0">
                  <a:pos x="33" y="32"/>
                </a:cxn>
                <a:cxn ang="0">
                  <a:pos x="24" y="23"/>
                </a:cxn>
                <a:cxn ang="0">
                  <a:pos x="11" y="6"/>
                </a:cxn>
                <a:cxn ang="0">
                  <a:pos x="6" y="0"/>
                </a:cxn>
                <a:cxn ang="0">
                  <a:pos x="0" y="1"/>
                </a:cxn>
                <a:cxn ang="0">
                  <a:pos x="2" y="7"/>
                </a:cxn>
                <a:cxn ang="0">
                  <a:pos x="2" y="7"/>
                </a:cxn>
                <a:cxn ang="0">
                  <a:pos x="14" y="89"/>
                </a:cxn>
                <a:cxn ang="0">
                  <a:pos x="61" y="207"/>
                </a:cxn>
                <a:cxn ang="0">
                  <a:pos x="61" y="207"/>
                </a:cxn>
                <a:cxn ang="0">
                  <a:pos x="100" y="232"/>
                </a:cxn>
                <a:cxn ang="0">
                  <a:pos x="100" y="232"/>
                </a:cxn>
              </a:cxnLst>
              <a:rect l="0" t="0" r="r" b="b"/>
              <a:pathLst>
                <a:path w="182" h="232">
                  <a:moveTo>
                    <a:pt x="100" y="232"/>
                  </a:moveTo>
                  <a:lnTo>
                    <a:pt x="100" y="232"/>
                  </a:lnTo>
                  <a:lnTo>
                    <a:pt x="122" y="206"/>
                  </a:lnTo>
                  <a:lnTo>
                    <a:pt x="145" y="176"/>
                  </a:lnTo>
                  <a:lnTo>
                    <a:pt x="164" y="147"/>
                  </a:lnTo>
                  <a:lnTo>
                    <a:pt x="171" y="134"/>
                  </a:lnTo>
                  <a:lnTo>
                    <a:pt x="176" y="125"/>
                  </a:lnTo>
                  <a:lnTo>
                    <a:pt x="176" y="125"/>
                  </a:lnTo>
                  <a:lnTo>
                    <a:pt x="178" y="114"/>
                  </a:lnTo>
                  <a:lnTo>
                    <a:pt x="180" y="99"/>
                  </a:lnTo>
                  <a:lnTo>
                    <a:pt x="182" y="63"/>
                  </a:lnTo>
                  <a:lnTo>
                    <a:pt x="182" y="63"/>
                  </a:lnTo>
                  <a:lnTo>
                    <a:pt x="178" y="69"/>
                  </a:lnTo>
                  <a:lnTo>
                    <a:pt x="172" y="75"/>
                  </a:lnTo>
                  <a:lnTo>
                    <a:pt x="164" y="79"/>
                  </a:lnTo>
                  <a:lnTo>
                    <a:pt x="159" y="81"/>
                  </a:lnTo>
                  <a:lnTo>
                    <a:pt x="153" y="81"/>
                  </a:lnTo>
                  <a:lnTo>
                    <a:pt x="153" y="81"/>
                  </a:lnTo>
                  <a:lnTo>
                    <a:pt x="133" y="83"/>
                  </a:lnTo>
                  <a:lnTo>
                    <a:pt x="123" y="83"/>
                  </a:lnTo>
                  <a:lnTo>
                    <a:pt x="112" y="81"/>
                  </a:lnTo>
                  <a:lnTo>
                    <a:pt x="102" y="78"/>
                  </a:lnTo>
                  <a:lnTo>
                    <a:pt x="91" y="74"/>
                  </a:lnTo>
                  <a:lnTo>
                    <a:pt x="79" y="69"/>
                  </a:lnTo>
                  <a:lnTo>
                    <a:pt x="67" y="62"/>
                  </a:lnTo>
                  <a:lnTo>
                    <a:pt x="67" y="62"/>
                  </a:lnTo>
                  <a:lnTo>
                    <a:pt x="55" y="53"/>
                  </a:lnTo>
                  <a:lnTo>
                    <a:pt x="43" y="43"/>
                  </a:lnTo>
                  <a:lnTo>
                    <a:pt x="33" y="32"/>
                  </a:lnTo>
                  <a:lnTo>
                    <a:pt x="24" y="23"/>
                  </a:lnTo>
                  <a:lnTo>
                    <a:pt x="11" y="6"/>
                  </a:lnTo>
                  <a:lnTo>
                    <a:pt x="6" y="0"/>
                  </a:lnTo>
                  <a:lnTo>
                    <a:pt x="0" y="1"/>
                  </a:lnTo>
                  <a:lnTo>
                    <a:pt x="2" y="7"/>
                  </a:lnTo>
                  <a:lnTo>
                    <a:pt x="2" y="7"/>
                  </a:lnTo>
                  <a:lnTo>
                    <a:pt x="14" y="89"/>
                  </a:lnTo>
                  <a:lnTo>
                    <a:pt x="61" y="207"/>
                  </a:lnTo>
                  <a:lnTo>
                    <a:pt x="61" y="207"/>
                  </a:lnTo>
                  <a:lnTo>
                    <a:pt x="100" y="232"/>
                  </a:lnTo>
                  <a:lnTo>
                    <a:pt x="100" y="232"/>
                  </a:lnTo>
                  <a:close/>
                </a:path>
              </a:pathLst>
            </a:custGeom>
            <a:solidFill>
              <a:srgbClr val="71C2E9"/>
            </a:solidFill>
            <a:ln w="9525">
              <a:noFill/>
              <a:round/>
              <a:headEnd/>
              <a:tailEnd/>
            </a:ln>
          </p:spPr>
          <p:txBody>
            <a:bodyPr/>
            <a:lstStyle/>
            <a:p>
              <a:pPr>
                <a:defRPr/>
              </a:pPr>
              <a:endParaRPr lang="en-US" dirty="0"/>
            </a:p>
          </p:txBody>
        </p:sp>
        <p:sp>
          <p:nvSpPr>
            <p:cNvPr id="101" name="Freeform 509"/>
            <p:cNvSpPr>
              <a:spLocks/>
            </p:cNvSpPr>
            <p:nvPr userDrawn="1"/>
          </p:nvSpPr>
          <p:spPr bwMode="auto">
            <a:xfrm>
              <a:off x="12580037" y="3504750"/>
              <a:ext cx="220964" cy="98710"/>
            </a:xfrm>
            <a:custGeom>
              <a:avLst/>
              <a:gdLst/>
              <a:ahLst/>
              <a:cxnLst>
                <a:cxn ang="0">
                  <a:pos x="558" y="41"/>
                </a:cxn>
                <a:cxn ang="0">
                  <a:pos x="362" y="65"/>
                </a:cxn>
                <a:cxn ang="0">
                  <a:pos x="295" y="0"/>
                </a:cxn>
                <a:cxn ang="0">
                  <a:pos x="206" y="6"/>
                </a:cxn>
                <a:cxn ang="0">
                  <a:pos x="194" y="19"/>
                </a:cxn>
                <a:cxn ang="0">
                  <a:pos x="194" y="19"/>
                </a:cxn>
                <a:cxn ang="0">
                  <a:pos x="168" y="21"/>
                </a:cxn>
                <a:cxn ang="0">
                  <a:pos x="106" y="24"/>
                </a:cxn>
                <a:cxn ang="0">
                  <a:pos x="73" y="25"/>
                </a:cxn>
                <a:cxn ang="0">
                  <a:pos x="41" y="25"/>
                </a:cxn>
                <a:cxn ang="0">
                  <a:pos x="15" y="24"/>
                </a:cxn>
                <a:cxn ang="0">
                  <a:pos x="6" y="23"/>
                </a:cxn>
                <a:cxn ang="0">
                  <a:pos x="0" y="22"/>
                </a:cxn>
                <a:cxn ang="0">
                  <a:pos x="0" y="22"/>
                </a:cxn>
                <a:cxn ang="0">
                  <a:pos x="2" y="31"/>
                </a:cxn>
                <a:cxn ang="0">
                  <a:pos x="5" y="45"/>
                </a:cxn>
                <a:cxn ang="0">
                  <a:pos x="8" y="76"/>
                </a:cxn>
                <a:cxn ang="0">
                  <a:pos x="11" y="113"/>
                </a:cxn>
                <a:cxn ang="0">
                  <a:pos x="11" y="150"/>
                </a:cxn>
                <a:cxn ang="0">
                  <a:pos x="9" y="215"/>
                </a:cxn>
                <a:cxn ang="0">
                  <a:pos x="8" y="242"/>
                </a:cxn>
                <a:cxn ang="0">
                  <a:pos x="208" y="233"/>
                </a:cxn>
                <a:cxn ang="0">
                  <a:pos x="225" y="248"/>
                </a:cxn>
                <a:cxn ang="0">
                  <a:pos x="313" y="242"/>
                </a:cxn>
                <a:cxn ang="0">
                  <a:pos x="369" y="132"/>
                </a:cxn>
                <a:cxn ang="0">
                  <a:pos x="551" y="112"/>
                </a:cxn>
                <a:cxn ang="0">
                  <a:pos x="558" y="41"/>
                </a:cxn>
              </a:cxnLst>
              <a:rect l="0" t="0" r="r" b="b"/>
              <a:pathLst>
                <a:path w="558" h="248">
                  <a:moveTo>
                    <a:pt x="558" y="41"/>
                  </a:moveTo>
                  <a:lnTo>
                    <a:pt x="362" y="65"/>
                  </a:lnTo>
                  <a:lnTo>
                    <a:pt x="295" y="0"/>
                  </a:lnTo>
                  <a:lnTo>
                    <a:pt x="206" y="6"/>
                  </a:lnTo>
                  <a:lnTo>
                    <a:pt x="194" y="19"/>
                  </a:lnTo>
                  <a:lnTo>
                    <a:pt x="194" y="19"/>
                  </a:lnTo>
                  <a:lnTo>
                    <a:pt x="168" y="21"/>
                  </a:lnTo>
                  <a:lnTo>
                    <a:pt x="106" y="24"/>
                  </a:lnTo>
                  <a:lnTo>
                    <a:pt x="73" y="25"/>
                  </a:lnTo>
                  <a:lnTo>
                    <a:pt x="41" y="25"/>
                  </a:lnTo>
                  <a:lnTo>
                    <a:pt x="15" y="24"/>
                  </a:lnTo>
                  <a:lnTo>
                    <a:pt x="6" y="23"/>
                  </a:lnTo>
                  <a:lnTo>
                    <a:pt x="0" y="22"/>
                  </a:lnTo>
                  <a:lnTo>
                    <a:pt x="0" y="22"/>
                  </a:lnTo>
                  <a:lnTo>
                    <a:pt x="2" y="31"/>
                  </a:lnTo>
                  <a:lnTo>
                    <a:pt x="5" y="45"/>
                  </a:lnTo>
                  <a:lnTo>
                    <a:pt x="8" y="76"/>
                  </a:lnTo>
                  <a:lnTo>
                    <a:pt x="11" y="113"/>
                  </a:lnTo>
                  <a:lnTo>
                    <a:pt x="11" y="150"/>
                  </a:lnTo>
                  <a:lnTo>
                    <a:pt x="9" y="215"/>
                  </a:lnTo>
                  <a:lnTo>
                    <a:pt x="8" y="242"/>
                  </a:lnTo>
                  <a:lnTo>
                    <a:pt x="208" y="233"/>
                  </a:lnTo>
                  <a:lnTo>
                    <a:pt x="225" y="248"/>
                  </a:lnTo>
                  <a:lnTo>
                    <a:pt x="313" y="242"/>
                  </a:lnTo>
                  <a:lnTo>
                    <a:pt x="369" y="132"/>
                  </a:lnTo>
                  <a:lnTo>
                    <a:pt x="551" y="112"/>
                  </a:lnTo>
                  <a:lnTo>
                    <a:pt x="558" y="41"/>
                  </a:lnTo>
                  <a:close/>
                </a:path>
              </a:pathLst>
            </a:custGeom>
            <a:solidFill>
              <a:srgbClr val="116194"/>
            </a:solidFill>
            <a:ln w="9525">
              <a:noFill/>
              <a:round/>
              <a:headEnd/>
              <a:tailEnd/>
            </a:ln>
          </p:spPr>
          <p:txBody>
            <a:bodyPr/>
            <a:lstStyle/>
            <a:p>
              <a:pPr>
                <a:defRPr/>
              </a:pPr>
              <a:endParaRPr lang="en-US" dirty="0"/>
            </a:p>
          </p:txBody>
        </p:sp>
        <p:sp>
          <p:nvSpPr>
            <p:cNvPr id="102" name="Freeform 510"/>
            <p:cNvSpPr>
              <a:spLocks/>
            </p:cNvSpPr>
            <p:nvPr userDrawn="1"/>
          </p:nvSpPr>
          <p:spPr bwMode="auto">
            <a:xfrm>
              <a:off x="13239797" y="3315164"/>
              <a:ext cx="112833" cy="61107"/>
            </a:xfrm>
            <a:custGeom>
              <a:avLst/>
              <a:gdLst/>
              <a:ahLst/>
              <a:cxnLst>
                <a:cxn ang="0">
                  <a:pos x="275" y="0"/>
                </a:cxn>
                <a:cxn ang="0">
                  <a:pos x="283" y="13"/>
                </a:cxn>
                <a:cxn ang="0">
                  <a:pos x="283" y="13"/>
                </a:cxn>
                <a:cxn ang="0">
                  <a:pos x="278" y="19"/>
                </a:cxn>
                <a:cxn ang="0">
                  <a:pos x="266" y="36"/>
                </a:cxn>
                <a:cxn ang="0">
                  <a:pos x="248" y="60"/>
                </a:cxn>
                <a:cxn ang="0">
                  <a:pos x="236" y="73"/>
                </a:cxn>
                <a:cxn ang="0">
                  <a:pos x="223" y="86"/>
                </a:cxn>
                <a:cxn ang="0">
                  <a:pos x="209" y="100"/>
                </a:cxn>
                <a:cxn ang="0">
                  <a:pos x="194" y="114"/>
                </a:cxn>
                <a:cxn ang="0">
                  <a:pos x="177" y="126"/>
                </a:cxn>
                <a:cxn ang="0">
                  <a:pos x="160" y="136"/>
                </a:cxn>
                <a:cxn ang="0">
                  <a:pos x="142" y="146"/>
                </a:cxn>
                <a:cxn ang="0">
                  <a:pos x="124" y="153"/>
                </a:cxn>
                <a:cxn ang="0">
                  <a:pos x="115" y="156"/>
                </a:cxn>
                <a:cxn ang="0">
                  <a:pos x="105" y="157"/>
                </a:cxn>
                <a:cxn ang="0">
                  <a:pos x="96" y="158"/>
                </a:cxn>
                <a:cxn ang="0">
                  <a:pos x="85" y="158"/>
                </a:cxn>
                <a:cxn ang="0">
                  <a:pos x="85" y="158"/>
                </a:cxn>
                <a:cxn ang="0">
                  <a:pos x="67" y="157"/>
                </a:cxn>
                <a:cxn ang="0">
                  <a:pos x="51" y="156"/>
                </a:cxn>
                <a:cxn ang="0">
                  <a:pos x="38" y="154"/>
                </a:cxn>
                <a:cxn ang="0">
                  <a:pos x="28" y="151"/>
                </a:cxn>
                <a:cxn ang="0">
                  <a:pos x="19" y="148"/>
                </a:cxn>
                <a:cxn ang="0">
                  <a:pos x="13" y="146"/>
                </a:cxn>
                <a:cxn ang="0">
                  <a:pos x="8" y="142"/>
                </a:cxn>
                <a:cxn ang="0">
                  <a:pos x="4" y="139"/>
                </a:cxn>
                <a:cxn ang="0">
                  <a:pos x="2" y="136"/>
                </a:cxn>
                <a:cxn ang="0">
                  <a:pos x="1" y="133"/>
                </a:cxn>
                <a:cxn ang="0">
                  <a:pos x="0" y="128"/>
                </a:cxn>
                <a:cxn ang="0">
                  <a:pos x="1" y="124"/>
                </a:cxn>
                <a:cxn ang="0">
                  <a:pos x="2" y="122"/>
                </a:cxn>
                <a:cxn ang="0">
                  <a:pos x="114" y="26"/>
                </a:cxn>
                <a:cxn ang="0">
                  <a:pos x="114" y="26"/>
                </a:cxn>
                <a:cxn ang="0">
                  <a:pos x="184" y="14"/>
                </a:cxn>
                <a:cxn ang="0">
                  <a:pos x="233" y="4"/>
                </a:cxn>
                <a:cxn ang="0">
                  <a:pos x="255" y="0"/>
                </a:cxn>
                <a:cxn ang="0">
                  <a:pos x="255" y="0"/>
                </a:cxn>
                <a:cxn ang="0">
                  <a:pos x="259" y="0"/>
                </a:cxn>
                <a:cxn ang="0">
                  <a:pos x="266" y="0"/>
                </a:cxn>
                <a:cxn ang="0">
                  <a:pos x="275" y="0"/>
                </a:cxn>
                <a:cxn ang="0">
                  <a:pos x="275" y="0"/>
                </a:cxn>
              </a:cxnLst>
              <a:rect l="0" t="0" r="r" b="b"/>
              <a:pathLst>
                <a:path w="283" h="158">
                  <a:moveTo>
                    <a:pt x="275" y="0"/>
                  </a:moveTo>
                  <a:lnTo>
                    <a:pt x="283" y="13"/>
                  </a:lnTo>
                  <a:lnTo>
                    <a:pt x="283" y="13"/>
                  </a:lnTo>
                  <a:lnTo>
                    <a:pt x="278" y="19"/>
                  </a:lnTo>
                  <a:lnTo>
                    <a:pt x="266" y="36"/>
                  </a:lnTo>
                  <a:lnTo>
                    <a:pt x="248" y="60"/>
                  </a:lnTo>
                  <a:lnTo>
                    <a:pt x="236" y="73"/>
                  </a:lnTo>
                  <a:lnTo>
                    <a:pt x="223" y="86"/>
                  </a:lnTo>
                  <a:lnTo>
                    <a:pt x="209" y="100"/>
                  </a:lnTo>
                  <a:lnTo>
                    <a:pt x="194" y="114"/>
                  </a:lnTo>
                  <a:lnTo>
                    <a:pt x="177" y="126"/>
                  </a:lnTo>
                  <a:lnTo>
                    <a:pt x="160" y="136"/>
                  </a:lnTo>
                  <a:lnTo>
                    <a:pt x="142" y="146"/>
                  </a:lnTo>
                  <a:lnTo>
                    <a:pt x="124" y="153"/>
                  </a:lnTo>
                  <a:lnTo>
                    <a:pt x="115" y="156"/>
                  </a:lnTo>
                  <a:lnTo>
                    <a:pt x="105" y="157"/>
                  </a:lnTo>
                  <a:lnTo>
                    <a:pt x="96" y="158"/>
                  </a:lnTo>
                  <a:lnTo>
                    <a:pt x="85" y="158"/>
                  </a:lnTo>
                  <a:lnTo>
                    <a:pt x="85" y="158"/>
                  </a:lnTo>
                  <a:lnTo>
                    <a:pt x="67" y="157"/>
                  </a:lnTo>
                  <a:lnTo>
                    <a:pt x="51" y="156"/>
                  </a:lnTo>
                  <a:lnTo>
                    <a:pt x="38" y="154"/>
                  </a:lnTo>
                  <a:lnTo>
                    <a:pt x="28" y="151"/>
                  </a:lnTo>
                  <a:lnTo>
                    <a:pt x="19" y="148"/>
                  </a:lnTo>
                  <a:lnTo>
                    <a:pt x="13" y="146"/>
                  </a:lnTo>
                  <a:lnTo>
                    <a:pt x="8" y="142"/>
                  </a:lnTo>
                  <a:lnTo>
                    <a:pt x="4" y="139"/>
                  </a:lnTo>
                  <a:lnTo>
                    <a:pt x="2" y="136"/>
                  </a:lnTo>
                  <a:lnTo>
                    <a:pt x="1" y="133"/>
                  </a:lnTo>
                  <a:lnTo>
                    <a:pt x="0" y="128"/>
                  </a:lnTo>
                  <a:lnTo>
                    <a:pt x="1" y="124"/>
                  </a:lnTo>
                  <a:lnTo>
                    <a:pt x="2" y="122"/>
                  </a:lnTo>
                  <a:lnTo>
                    <a:pt x="114" y="26"/>
                  </a:lnTo>
                  <a:lnTo>
                    <a:pt x="114" y="26"/>
                  </a:lnTo>
                  <a:lnTo>
                    <a:pt x="184" y="14"/>
                  </a:lnTo>
                  <a:lnTo>
                    <a:pt x="233" y="4"/>
                  </a:lnTo>
                  <a:lnTo>
                    <a:pt x="255" y="0"/>
                  </a:lnTo>
                  <a:lnTo>
                    <a:pt x="255" y="0"/>
                  </a:lnTo>
                  <a:lnTo>
                    <a:pt x="259" y="0"/>
                  </a:lnTo>
                  <a:lnTo>
                    <a:pt x="266" y="0"/>
                  </a:lnTo>
                  <a:lnTo>
                    <a:pt x="275" y="0"/>
                  </a:lnTo>
                  <a:lnTo>
                    <a:pt x="275" y="0"/>
                  </a:lnTo>
                  <a:close/>
                </a:path>
              </a:pathLst>
            </a:custGeom>
            <a:solidFill>
              <a:srgbClr val="A1DDF6"/>
            </a:solidFill>
            <a:ln w="9525">
              <a:noFill/>
              <a:round/>
              <a:headEnd/>
              <a:tailEnd/>
            </a:ln>
          </p:spPr>
          <p:txBody>
            <a:bodyPr/>
            <a:lstStyle/>
            <a:p>
              <a:pPr>
                <a:defRPr/>
              </a:pPr>
              <a:endParaRPr lang="en-US" dirty="0"/>
            </a:p>
          </p:txBody>
        </p:sp>
        <p:sp>
          <p:nvSpPr>
            <p:cNvPr id="103" name="Freeform 511"/>
            <p:cNvSpPr>
              <a:spLocks/>
            </p:cNvSpPr>
            <p:nvPr userDrawn="1"/>
          </p:nvSpPr>
          <p:spPr bwMode="auto">
            <a:xfrm>
              <a:off x="12769659" y="3473414"/>
              <a:ext cx="109699" cy="97143"/>
            </a:xfrm>
            <a:custGeom>
              <a:avLst/>
              <a:gdLst/>
              <a:ahLst/>
              <a:cxnLst>
                <a:cxn ang="0">
                  <a:pos x="222" y="25"/>
                </a:cxn>
                <a:cxn ang="0">
                  <a:pos x="134" y="0"/>
                </a:cxn>
                <a:cxn ang="0">
                  <a:pos x="134" y="0"/>
                </a:cxn>
                <a:cxn ang="0">
                  <a:pos x="127" y="6"/>
                </a:cxn>
                <a:cxn ang="0">
                  <a:pos x="108" y="21"/>
                </a:cxn>
                <a:cxn ang="0">
                  <a:pos x="96" y="28"/>
                </a:cxn>
                <a:cxn ang="0">
                  <a:pos x="83" y="36"/>
                </a:cxn>
                <a:cxn ang="0">
                  <a:pos x="67" y="42"/>
                </a:cxn>
                <a:cxn ang="0">
                  <a:pos x="53" y="47"/>
                </a:cxn>
                <a:cxn ang="0">
                  <a:pos x="53" y="47"/>
                </a:cxn>
                <a:cxn ang="0">
                  <a:pos x="39" y="51"/>
                </a:cxn>
                <a:cxn ang="0">
                  <a:pos x="27" y="55"/>
                </a:cxn>
                <a:cxn ang="0">
                  <a:pos x="18" y="60"/>
                </a:cxn>
                <a:cxn ang="0">
                  <a:pos x="11" y="65"/>
                </a:cxn>
                <a:cxn ang="0">
                  <a:pos x="3" y="72"/>
                </a:cxn>
                <a:cxn ang="0">
                  <a:pos x="0" y="75"/>
                </a:cxn>
                <a:cxn ang="0">
                  <a:pos x="18" y="94"/>
                </a:cxn>
                <a:cxn ang="0">
                  <a:pos x="61" y="87"/>
                </a:cxn>
                <a:cxn ang="0">
                  <a:pos x="61" y="87"/>
                </a:cxn>
                <a:cxn ang="0">
                  <a:pos x="41" y="123"/>
                </a:cxn>
                <a:cxn ang="0">
                  <a:pos x="27" y="153"/>
                </a:cxn>
                <a:cxn ang="0">
                  <a:pos x="21" y="166"/>
                </a:cxn>
                <a:cxn ang="0">
                  <a:pos x="17" y="175"/>
                </a:cxn>
                <a:cxn ang="0">
                  <a:pos x="17" y="175"/>
                </a:cxn>
                <a:cxn ang="0">
                  <a:pos x="12" y="187"/>
                </a:cxn>
                <a:cxn ang="0">
                  <a:pos x="7" y="198"/>
                </a:cxn>
                <a:cxn ang="0">
                  <a:pos x="6" y="203"/>
                </a:cxn>
                <a:cxn ang="0">
                  <a:pos x="5" y="208"/>
                </a:cxn>
                <a:cxn ang="0">
                  <a:pos x="5" y="214"/>
                </a:cxn>
                <a:cxn ang="0">
                  <a:pos x="6" y="220"/>
                </a:cxn>
                <a:cxn ang="0">
                  <a:pos x="6" y="220"/>
                </a:cxn>
                <a:cxn ang="0">
                  <a:pos x="10" y="224"/>
                </a:cxn>
                <a:cxn ang="0">
                  <a:pos x="16" y="228"/>
                </a:cxn>
                <a:cxn ang="0">
                  <a:pos x="23" y="232"/>
                </a:cxn>
                <a:cxn ang="0">
                  <a:pos x="30" y="235"/>
                </a:cxn>
                <a:cxn ang="0">
                  <a:pos x="43" y="239"/>
                </a:cxn>
                <a:cxn ang="0">
                  <a:pos x="49" y="241"/>
                </a:cxn>
                <a:cxn ang="0">
                  <a:pos x="77" y="210"/>
                </a:cxn>
                <a:cxn ang="0">
                  <a:pos x="102" y="244"/>
                </a:cxn>
                <a:cxn ang="0">
                  <a:pos x="145" y="208"/>
                </a:cxn>
                <a:cxn ang="0">
                  <a:pos x="163" y="235"/>
                </a:cxn>
                <a:cxn ang="0">
                  <a:pos x="206" y="194"/>
                </a:cxn>
                <a:cxn ang="0">
                  <a:pos x="277" y="143"/>
                </a:cxn>
                <a:cxn ang="0">
                  <a:pos x="222" y="25"/>
                </a:cxn>
              </a:cxnLst>
              <a:rect l="0" t="0" r="r" b="b"/>
              <a:pathLst>
                <a:path w="277" h="244">
                  <a:moveTo>
                    <a:pt x="222" y="25"/>
                  </a:moveTo>
                  <a:lnTo>
                    <a:pt x="134" y="0"/>
                  </a:lnTo>
                  <a:lnTo>
                    <a:pt x="134" y="0"/>
                  </a:lnTo>
                  <a:lnTo>
                    <a:pt x="127" y="6"/>
                  </a:lnTo>
                  <a:lnTo>
                    <a:pt x="108" y="21"/>
                  </a:lnTo>
                  <a:lnTo>
                    <a:pt x="96" y="28"/>
                  </a:lnTo>
                  <a:lnTo>
                    <a:pt x="83" y="36"/>
                  </a:lnTo>
                  <a:lnTo>
                    <a:pt x="67" y="42"/>
                  </a:lnTo>
                  <a:lnTo>
                    <a:pt x="53" y="47"/>
                  </a:lnTo>
                  <a:lnTo>
                    <a:pt x="53" y="47"/>
                  </a:lnTo>
                  <a:lnTo>
                    <a:pt x="39" y="51"/>
                  </a:lnTo>
                  <a:lnTo>
                    <a:pt x="27" y="55"/>
                  </a:lnTo>
                  <a:lnTo>
                    <a:pt x="18" y="60"/>
                  </a:lnTo>
                  <a:lnTo>
                    <a:pt x="11" y="65"/>
                  </a:lnTo>
                  <a:lnTo>
                    <a:pt x="3" y="72"/>
                  </a:lnTo>
                  <a:lnTo>
                    <a:pt x="0" y="75"/>
                  </a:lnTo>
                  <a:lnTo>
                    <a:pt x="18" y="94"/>
                  </a:lnTo>
                  <a:lnTo>
                    <a:pt x="61" y="87"/>
                  </a:lnTo>
                  <a:lnTo>
                    <a:pt x="61" y="87"/>
                  </a:lnTo>
                  <a:lnTo>
                    <a:pt x="41" y="123"/>
                  </a:lnTo>
                  <a:lnTo>
                    <a:pt x="27" y="153"/>
                  </a:lnTo>
                  <a:lnTo>
                    <a:pt x="21" y="166"/>
                  </a:lnTo>
                  <a:lnTo>
                    <a:pt x="17" y="175"/>
                  </a:lnTo>
                  <a:lnTo>
                    <a:pt x="17" y="175"/>
                  </a:lnTo>
                  <a:lnTo>
                    <a:pt x="12" y="187"/>
                  </a:lnTo>
                  <a:lnTo>
                    <a:pt x="7" y="198"/>
                  </a:lnTo>
                  <a:lnTo>
                    <a:pt x="6" y="203"/>
                  </a:lnTo>
                  <a:lnTo>
                    <a:pt x="5" y="208"/>
                  </a:lnTo>
                  <a:lnTo>
                    <a:pt x="5" y="214"/>
                  </a:lnTo>
                  <a:lnTo>
                    <a:pt x="6" y="220"/>
                  </a:lnTo>
                  <a:lnTo>
                    <a:pt x="6" y="220"/>
                  </a:lnTo>
                  <a:lnTo>
                    <a:pt x="10" y="224"/>
                  </a:lnTo>
                  <a:lnTo>
                    <a:pt x="16" y="228"/>
                  </a:lnTo>
                  <a:lnTo>
                    <a:pt x="23" y="232"/>
                  </a:lnTo>
                  <a:lnTo>
                    <a:pt x="30" y="235"/>
                  </a:lnTo>
                  <a:lnTo>
                    <a:pt x="43" y="239"/>
                  </a:lnTo>
                  <a:lnTo>
                    <a:pt x="49" y="241"/>
                  </a:lnTo>
                  <a:lnTo>
                    <a:pt x="77" y="210"/>
                  </a:lnTo>
                  <a:lnTo>
                    <a:pt x="102" y="244"/>
                  </a:lnTo>
                  <a:lnTo>
                    <a:pt x="145" y="208"/>
                  </a:lnTo>
                  <a:lnTo>
                    <a:pt x="163" y="235"/>
                  </a:lnTo>
                  <a:lnTo>
                    <a:pt x="206" y="194"/>
                  </a:lnTo>
                  <a:lnTo>
                    <a:pt x="277" y="143"/>
                  </a:lnTo>
                  <a:lnTo>
                    <a:pt x="222" y="25"/>
                  </a:lnTo>
                  <a:close/>
                </a:path>
              </a:pathLst>
            </a:custGeom>
            <a:solidFill>
              <a:srgbClr val="FFE189"/>
            </a:solidFill>
            <a:ln w="9525">
              <a:noFill/>
              <a:round/>
              <a:headEnd/>
              <a:tailEnd/>
            </a:ln>
          </p:spPr>
          <p:txBody>
            <a:bodyPr/>
            <a:lstStyle/>
            <a:p>
              <a:pPr>
                <a:defRPr/>
              </a:pPr>
              <a:endParaRPr lang="en-US" dirty="0"/>
            </a:p>
          </p:txBody>
        </p:sp>
        <p:sp>
          <p:nvSpPr>
            <p:cNvPr id="104" name="Freeform 512"/>
            <p:cNvSpPr>
              <a:spLocks/>
            </p:cNvSpPr>
            <p:nvPr userDrawn="1"/>
          </p:nvSpPr>
          <p:spPr bwMode="auto">
            <a:xfrm>
              <a:off x="13001594" y="3095807"/>
              <a:ext cx="23507" cy="26637"/>
            </a:xfrm>
            <a:custGeom>
              <a:avLst/>
              <a:gdLst/>
              <a:ahLst/>
              <a:cxnLst>
                <a:cxn ang="0">
                  <a:pos x="0" y="0"/>
                </a:cxn>
                <a:cxn ang="0">
                  <a:pos x="30" y="65"/>
                </a:cxn>
                <a:cxn ang="0">
                  <a:pos x="30" y="65"/>
                </a:cxn>
                <a:cxn ang="0">
                  <a:pos x="43" y="57"/>
                </a:cxn>
                <a:cxn ang="0">
                  <a:pos x="54" y="48"/>
                </a:cxn>
                <a:cxn ang="0">
                  <a:pos x="59" y="45"/>
                </a:cxn>
                <a:cxn ang="0">
                  <a:pos x="61" y="41"/>
                </a:cxn>
                <a:cxn ang="0">
                  <a:pos x="61" y="41"/>
                </a:cxn>
                <a:cxn ang="0">
                  <a:pos x="61" y="39"/>
                </a:cxn>
                <a:cxn ang="0">
                  <a:pos x="60" y="36"/>
                </a:cxn>
                <a:cxn ang="0">
                  <a:pos x="54" y="30"/>
                </a:cxn>
                <a:cxn ang="0">
                  <a:pos x="44" y="24"/>
                </a:cxn>
                <a:cxn ang="0">
                  <a:pos x="32" y="17"/>
                </a:cxn>
                <a:cxn ang="0">
                  <a:pos x="11" y="5"/>
                </a:cxn>
                <a:cxn ang="0">
                  <a:pos x="0" y="0"/>
                </a:cxn>
                <a:cxn ang="0">
                  <a:pos x="0" y="0"/>
                </a:cxn>
              </a:cxnLst>
              <a:rect l="0" t="0" r="r" b="b"/>
              <a:pathLst>
                <a:path w="61" h="65">
                  <a:moveTo>
                    <a:pt x="0" y="0"/>
                  </a:moveTo>
                  <a:lnTo>
                    <a:pt x="30" y="65"/>
                  </a:lnTo>
                  <a:lnTo>
                    <a:pt x="30" y="65"/>
                  </a:lnTo>
                  <a:lnTo>
                    <a:pt x="43" y="57"/>
                  </a:lnTo>
                  <a:lnTo>
                    <a:pt x="54" y="48"/>
                  </a:lnTo>
                  <a:lnTo>
                    <a:pt x="59" y="45"/>
                  </a:lnTo>
                  <a:lnTo>
                    <a:pt x="61" y="41"/>
                  </a:lnTo>
                  <a:lnTo>
                    <a:pt x="61" y="41"/>
                  </a:lnTo>
                  <a:lnTo>
                    <a:pt x="61" y="39"/>
                  </a:lnTo>
                  <a:lnTo>
                    <a:pt x="60" y="36"/>
                  </a:lnTo>
                  <a:lnTo>
                    <a:pt x="54" y="30"/>
                  </a:lnTo>
                  <a:lnTo>
                    <a:pt x="44" y="24"/>
                  </a:lnTo>
                  <a:lnTo>
                    <a:pt x="32" y="17"/>
                  </a:lnTo>
                  <a:lnTo>
                    <a:pt x="11" y="5"/>
                  </a:lnTo>
                  <a:lnTo>
                    <a:pt x="0" y="0"/>
                  </a:lnTo>
                  <a:lnTo>
                    <a:pt x="0" y="0"/>
                  </a:lnTo>
                  <a:close/>
                </a:path>
              </a:pathLst>
            </a:custGeom>
            <a:solidFill>
              <a:srgbClr val="E07E27"/>
            </a:solidFill>
            <a:ln w="9525">
              <a:noFill/>
              <a:round/>
              <a:headEnd/>
              <a:tailEnd/>
            </a:ln>
          </p:spPr>
          <p:txBody>
            <a:bodyPr/>
            <a:lstStyle/>
            <a:p>
              <a:pPr>
                <a:defRPr/>
              </a:pPr>
              <a:endParaRPr lang="en-US" dirty="0"/>
            </a:p>
          </p:txBody>
        </p:sp>
        <p:sp>
          <p:nvSpPr>
            <p:cNvPr id="105" name="Freeform 513"/>
            <p:cNvSpPr>
              <a:spLocks/>
            </p:cNvSpPr>
            <p:nvPr userDrawn="1"/>
          </p:nvSpPr>
          <p:spPr bwMode="auto">
            <a:xfrm>
              <a:off x="13153606" y="3315164"/>
              <a:ext cx="319694" cy="833553"/>
            </a:xfrm>
            <a:custGeom>
              <a:avLst/>
              <a:gdLst/>
              <a:ahLst/>
              <a:cxnLst>
                <a:cxn ang="0">
                  <a:pos x="252" y="157"/>
                </a:cxn>
                <a:cxn ang="0">
                  <a:pos x="387" y="91"/>
                </a:cxn>
                <a:cxn ang="0">
                  <a:pos x="425" y="68"/>
                </a:cxn>
                <a:cxn ang="0">
                  <a:pos x="461" y="38"/>
                </a:cxn>
                <a:cxn ang="0">
                  <a:pos x="500" y="0"/>
                </a:cxn>
                <a:cxn ang="0">
                  <a:pos x="518" y="53"/>
                </a:cxn>
                <a:cxn ang="0">
                  <a:pos x="560" y="175"/>
                </a:cxn>
                <a:cxn ang="0">
                  <a:pos x="573" y="222"/>
                </a:cxn>
                <a:cxn ang="0">
                  <a:pos x="590" y="292"/>
                </a:cxn>
                <a:cxn ang="0">
                  <a:pos x="624" y="484"/>
                </a:cxn>
                <a:cxn ang="0">
                  <a:pos x="639" y="595"/>
                </a:cxn>
                <a:cxn ang="0">
                  <a:pos x="652" y="712"/>
                </a:cxn>
                <a:cxn ang="0">
                  <a:pos x="662" y="829"/>
                </a:cxn>
                <a:cxn ang="0">
                  <a:pos x="667" y="942"/>
                </a:cxn>
                <a:cxn ang="0">
                  <a:pos x="678" y="980"/>
                </a:cxn>
                <a:cxn ang="0">
                  <a:pos x="698" y="1062"/>
                </a:cxn>
                <a:cxn ang="0">
                  <a:pos x="724" y="1191"/>
                </a:cxn>
                <a:cxn ang="0">
                  <a:pos x="752" y="1347"/>
                </a:cxn>
                <a:cxn ang="0">
                  <a:pos x="767" y="1460"/>
                </a:cxn>
                <a:cxn ang="0">
                  <a:pos x="773" y="1723"/>
                </a:cxn>
                <a:cxn ang="0">
                  <a:pos x="778" y="1764"/>
                </a:cxn>
                <a:cxn ang="0">
                  <a:pos x="793" y="1783"/>
                </a:cxn>
                <a:cxn ang="0">
                  <a:pos x="801" y="1804"/>
                </a:cxn>
                <a:cxn ang="0">
                  <a:pos x="805" y="1824"/>
                </a:cxn>
                <a:cxn ang="0">
                  <a:pos x="802" y="1878"/>
                </a:cxn>
                <a:cxn ang="0">
                  <a:pos x="619" y="1862"/>
                </a:cxn>
                <a:cxn ang="0">
                  <a:pos x="566" y="1957"/>
                </a:cxn>
                <a:cxn ang="0">
                  <a:pos x="527" y="2082"/>
                </a:cxn>
                <a:cxn ang="0">
                  <a:pos x="329" y="2049"/>
                </a:cxn>
                <a:cxn ang="0">
                  <a:pos x="320" y="2053"/>
                </a:cxn>
                <a:cxn ang="0">
                  <a:pos x="272" y="2073"/>
                </a:cxn>
                <a:cxn ang="0">
                  <a:pos x="246" y="2088"/>
                </a:cxn>
                <a:cxn ang="0">
                  <a:pos x="239" y="2091"/>
                </a:cxn>
                <a:cxn ang="0">
                  <a:pos x="223" y="2097"/>
                </a:cxn>
                <a:cxn ang="0">
                  <a:pos x="195" y="2101"/>
                </a:cxn>
                <a:cxn ang="0">
                  <a:pos x="123" y="2101"/>
                </a:cxn>
                <a:cxn ang="0">
                  <a:pos x="73" y="2100"/>
                </a:cxn>
                <a:cxn ang="0">
                  <a:pos x="35" y="2101"/>
                </a:cxn>
                <a:cxn ang="0">
                  <a:pos x="6" y="2101"/>
                </a:cxn>
                <a:cxn ang="0">
                  <a:pos x="3" y="2099"/>
                </a:cxn>
                <a:cxn ang="0">
                  <a:pos x="0" y="2085"/>
                </a:cxn>
                <a:cxn ang="0">
                  <a:pos x="0" y="2063"/>
                </a:cxn>
                <a:cxn ang="0">
                  <a:pos x="3" y="2037"/>
                </a:cxn>
                <a:cxn ang="0">
                  <a:pos x="10" y="2016"/>
                </a:cxn>
                <a:cxn ang="0">
                  <a:pos x="17" y="2007"/>
                </a:cxn>
                <a:cxn ang="0">
                  <a:pos x="27" y="2001"/>
                </a:cxn>
                <a:cxn ang="0">
                  <a:pos x="48" y="1995"/>
                </a:cxn>
                <a:cxn ang="0">
                  <a:pos x="93" y="1986"/>
                </a:cxn>
                <a:cxn ang="0">
                  <a:pos x="121" y="1979"/>
                </a:cxn>
                <a:cxn ang="0">
                  <a:pos x="157" y="1965"/>
                </a:cxn>
                <a:cxn ang="0">
                  <a:pos x="221" y="1934"/>
                </a:cxn>
                <a:cxn ang="0">
                  <a:pos x="234" y="1901"/>
                </a:cxn>
                <a:cxn ang="0">
                  <a:pos x="220" y="1842"/>
                </a:cxn>
                <a:cxn ang="0">
                  <a:pos x="187" y="1798"/>
                </a:cxn>
                <a:cxn ang="0">
                  <a:pos x="163" y="1623"/>
                </a:cxn>
                <a:cxn ang="0">
                  <a:pos x="147" y="1480"/>
                </a:cxn>
                <a:cxn ang="0">
                  <a:pos x="139" y="1390"/>
                </a:cxn>
                <a:cxn ang="0">
                  <a:pos x="139" y="1368"/>
                </a:cxn>
                <a:cxn ang="0">
                  <a:pos x="137" y="1142"/>
                </a:cxn>
                <a:cxn ang="0">
                  <a:pos x="119" y="275"/>
                </a:cxn>
              </a:cxnLst>
              <a:rect l="0" t="0" r="r" b="b"/>
              <a:pathLst>
                <a:path w="807" h="2102">
                  <a:moveTo>
                    <a:pt x="252" y="157"/>
                  </a:moveTo>
                  <a:lnTo>
                    <a:pt x="252" y="157"/>
                  </a:lnTo>
                  <a:lnTo>
                    <a:pt x="387" y="91"/>
                  </a:lnTo>
                  <a:lnTo>
                    <a:pt x="387" y="91"/>
                  </a:lnTo>
                  <a:lnTo>
                    <a:pt x="405" y="81"/>
                  </a:lnTo>
                  <a:lnTo>
                    <a:pt x="425" y="68"/>
                  </a:lnTo>
                  <a:lnTo>
                    <a:pt x="444" y="52"/>
                  </a:lnTo>
                  <a:lnTo>
                    <a:pt x="461" y="38"/>
                  </a:lnTo>
                  <a:lnTo>
                    <a:pt x="489" y="11"/>
                  </a:lnTo>
                  <a:lnTo>
                    <a:pt x="500" y="0"/>
                  </a:lnTo>
                  <a:lnTo>
                    <a:pt x="500" y="0"/>
                  </a:lnTo>
                  <a:lnTo>
                    <a:pt x="518" y="53"/>
                  </a:lnTo>
                  <a:lnTo>
                    <a:pt x="560" y="175"/>
                  </a:lnTo>
                  <a:lnTo>
                    <a:pt x="560" y="175"/>
                  </a:lnTo>
                  <a:lnTo>
                    <a:pt x="566" y="195"/>
                  </a:lnTo>
                  <a:lnTo>
                    <a:pt x="573" y="222"/>
                  </a:lnTo>
                  <a:lnTo>
                    <a:pt x="582" y="255"/>
                  </a:lnTo>
                  <a:lnTo>
                    <a:pt x="590" y="292"/>
                  </a:lnTo>
                  <a:lnTo>
                    <a:pt x="607" y="381"/>
                  </a:lnTo>
                  <a:lnTo>
                    <a:pt x="624" y="484"/>
                  </a:lnTo>
                  <a:lnTo>
                    <a:pt x="632" y="539"/>
                  </a:lnTo>
                  <a:lnTo>
                    <a:pt x="639" y="595"/>
                  </a:lnTo>
                  <a:lnTo>
                    <a:pt x="646" y="653"/>
                  </a:lnTo>
                  <a:lnTo>
                    <a:pt x="652" y="712"/>
                  </a:lnTo>
                  <a:lnTo>
                    <a:pt x="658" y="770"/>
                  </a:lnTo>
                  <a:lnTo>
                    <a:pt x="662" y="829"/>
                  </a:lnTo>
                  <a:lnTo>
                    <a:pt x="666" y="887"/>
                  </a:lnTo>
                  <a:lnTo>
                    <a:pt x="667" y="942"/>
                  </a:lnTo>
                  <a:lnTo>
                    <a:pt x="667" y="942"/>
                  </a:lnTo>
                  <a:lnTo>
                    <a:pt x="678" y="980"/>
                  </a:lnTo>
                  <a:lnTo>
                    <a:pt x="688" y="1020"/>
                  </a:lnTo>
                  <a:lnTo>
                    <a:pt x="698" y="1062"/>
                  </a:lnTo>
                  <a:lnTo>
                    <a:pt x="708" y="1105"/>
                  </a:lnTo>
                  <a:lnTo>
                    <a:pt x="724" y="1191"/>
                  </a:lnTo>
                  <a:lnTo>
                    <a:pt x="740" y="1274"/>
                  </a:lnTo>
                  <a:lnTo>
                    <a:pt x="752" y="1347"/>
                  </a:lnTo>
                  <a:lnTo>
                    <a:pt x="760" y="1407"/>
                  </a:lnTo>
                  <a:lnTo>
                    <a:pt x="767" y="1460"/>
                  </a:lnTo>
                  <a:lnTo>
                    <a:pt x="807" y="1708"/>
                  </a:lnTo>
                  <a:lnTo>
                    <a:pt x="773" y="1723"/>
                  </a:lnTo>
                  <a:lnTo>
                    <a:pt x="778" y="1764"/>
                  </a:lnTo>
                  <a:lnTo>
                    <a:pt x="778" y="1764"/>
                  </a:lnTo>
                  <a:lnTo>
                    <a:pt x="783" y="1769"/>
                  </a:lnTo>
                  <a:lnTo>
                    <a:pt x="793" y="1783"/>
                  </a:lnTo>
                  <a:lnTo>
                    <a:pt x="797" y="1793"/>
                  </a:lnTo>
                  <a:lnTo>
                    <a:pt x="801" y="1804"/>
                  </a:lnTo>
                  <a:lnTo>
                    <a:pt x="803" y="1813"/>
                  </a:lnTo>
                  <a:lnTo>
                    <a:pt x="805" y="1824"/>
                  </a:lnTo>
                  <a:lnTo>
                    <a:pt x="805" y="1824"/>
                  </a:lnTo>
                  <a:lnTo>
                    <a:pt x="802" y="1878"/>
                  </a:lnTo>
                  <a:lnTo>
                    <a:pt x="626" y="1891"/>
                  </a:lnTo>
                  <a:lnTo>
                    <a:pt x="619" y="1862"/>
                  </a:lnTo>
                  <a:lnTo>
                    <a:pt x="562" y="1872"/>
                  </a:lnTo>
                  <a:lnTo>
                    <a:pt x="566" y="1957"/>
                  </a:lnTo>
                  <a:lnTo>
                    <a:pt x="518" y="1967"/>
                  </a:lnTo>
                  <a:lnTo>
                    <a:pt x="527" y="2082"/>
                  </a:lnTo>
                  <a:lnTo>
                    <a:pt x="353" y="2097"/>
                  </a:lnTo>
                  <a:lnTo>
                    <a:pt x="329" y="2049"/>
                  </a:lnTo>
                  <a:lnTo>
                    <a:pt x="329" y="2049"/>
                  </a:lnTo>
                  <a:lnTo>
                    <a:pt x="320" y="2053"/>
                  </a:lnTo>
                  <a:lnTo>
                    <a:pt x="300" y="2060"/>
                  </a:lnTo>
                  <a:lnTo>
                    <a:pt x="272" y="2073"/>
                  </a:lnTo>
                  <a:lnTo>
                    <a:pt x="259" y="2081"/>
                  </a:lnTo>
                  <a:lnTo>
                    <a:pt x="246" y="2088"/>
                  </a:lnTo>
                  <a:lnTo>
                    <a:pt x="246" y="2088"/>
                  </a:lnTo>
                  <a:lnTo>
                    <a:pt x="239" y="2091"/>
                  </a:lnTo>
                  <a:lnTo>
                    <a:pt x="232" y="2095"/>
                  </a:lnTo>
                  <a:lnTo>
                    <a:pt x="223" y="2097"/>
                  </a:lnTo>
                  <a:lnTo>
                    <a:pt x="215" y="2099"/>
                  </a:lnTo>
                  <a:lnTo>
                    <a:pt x="195" y="2101"/>
                  </a:lnTo>
                  <a:lnTo>
                    <a:pt x="172" y="2102"/>
                  </a:lnTo>
                  <a:lnTo>
                    <a:pt x="123" y="2101"/>
                  </a:lnTo>
                  <a:lnTo>
                    <a:pt x="73" y="2100"/>
                  </a:lnTo>
                  <a:lnTo>
                    <a:pt x="73" y="2100"/>
                  </a:lnTo>
                  <a:lnTo>
                    <a:pt x="52" y="2100"/>
                  </a:lnTo>
                  <a:lnTo>
                    <a:pt x="35" y="2101"/>
                  </a:lnTo>
                  <a:lnTo>
                    <a:pt x="12" y="2102"/>
                  </a:lnTo>
                  <a:lnTo>
                    <a:pt x="6" y="2101"/>
                  </a:lnTo>
                  <a:lnTo>
                    <a:pt x="4" y="2100"/>
                  </a:lnTo>
                  <a:lnTo>
                    <a:pt x="3" y="2099"/>
                  </a:lnTo>
                  <a:lnTo>
                    <a:pt x="0" y="2093"/>
                  </a:lnTo>
                  <a:lnTo>
                    <a:pt x="0" y="2085"/>
                  </a:lnTo>
                  <a:lnTo>
                    <a:pt x="0" y="2085"/>
                  </a:lnTo>
                  <a:lnTo>
                    <a:pt x="0" y="2063"/>
                  </a:lnTo>
                  <a:lnTo>
                    <a:pt x="2" y="2051"/>
                  </a:lnTo>
                  <a:lnTo>
                    <a:pt x="3" y="2037"/>
                  </a:lnTo>
                  <a:lnTo>
                    <a:pt x="5" y="2025"/>
                  </a:lnTo>
                  <a:lnTo>
                    <a:pt x="10" y="2016"/>
                  </a:lnTo>
                  <a:lnTo>
                    <a:pt x="14" y="2011"/>
                  </a:lnTo>
                  <a:lnTo>
                    <a:pt x="17" y="2007"/>
                  </a:lnTo>
                  <a:lnTo>
                    <a:pt x="22" y="2004"/>
                  </a:lnTo>
                  <a:lnTo>
                    <a:pt x="27" y="2001"/>
                  </a:lnTo>
                  <a:lnTo>
                    <a:pt x="27" y="2001"/>
                  </a:lnTo>
                  <a:lnTo>
                    <a:pt x="48" y="1995"/>
                  </a:lnTo>
                  <a:lnTo>
                    <a:pt x="69" y="1991"/>
                  </a:lnTo>
                  <a:lnTo>
                    <a:pt x="93" y="1986"/>
                  </a:lnTo>
                  <a:lnTo>
                    <a:pt x="121" y="1979"/>
                  </a:lnTo>
                  <a:lnTo>
                    <a:pt x="121" y="1979"/>
                  </a:lnTo>
                  <a:lnTo>
                    <a:pt x="139" y="1973"/>
                  </a:lnTo>
                  <a:lnTo>
                    <a:pt x="157" y="1965"/>
                  </a:lnTo>
                  <a:lnTo>
                    <a:pt x="193" y="1949"/>
                  </a:lnTo>
                  <a:lnTo>
                    <a:pt x="221" y="1934"/>
                  </a:lnTo>
                  <a:lnTo>
                    <a:pt x="232" y="1928"/>
                  </a:lnTo>
                  <a:lnTo>
                    <a:pt x="234" y="1901"/>
                  </a:lnTo>
                  <a:lnTo>
                    <a:pt x="198" y="1896"/>
                  </a:lnTo>
                  <a:lnTo>
                    <a:pt x="220" y="1842"/>
                  </a:lnTo>
                  <a:lnTo>
                    <a:pt x="187" y="1798"/>
                  </a:lnTo>
                  <a:lnTo>
                    <a:pt x="187" y="1798"/>
                  </a:lnTo>
                  <a:lnTo>
                    <a:pt x="179" y="1745"/>
                  </a:lnTo>
                  <a:lnTo>
                    <a:pt x="163" y="1623"/>
                  </a:lnTo>
                  <a:lnTo>
                    <a:pt x="154" y="1551"/>
                  </a:lnTo>
                  <a:lnTo>
                    <a:pt x="147" y="1480"/>
                  </a:lnTo>
                  <a:lnTo>
                    <a:pt x="142" y="1418"/>
                  </a:lnTo>
                  <a:lnTo>
                    <a:pt x="139" y="1390"/>
                  </a:lnTo>
                  <a:lnTo>
                    <a:pt x="139" y="1368"/>
                  </a:lnTo>
                  <a:lnTo>
                    <a:pt x="139" y="1368"/>
                  </a:lnTo>
                  <a:lnTo>
                    <a:pt x="139" y="1265"/>
                  </a:lnTo>
                  <a:lnTo>
                    <a:pt x="137" y="1142"/>
                  </a:lnTo>
                  <a:lnTo>
                    <a:pt x="133" y="996"/>
                  </a:lnTo>
                  <a:lnTo>
                    <a:pt x="119" y="275"/>
                  </a:lnTo>
                  <a:lnTo>
                    <a:pt x="252" y="157"/>
                  </a:lnTo>
                  <a:close/>
                </a:path>
              </a:pathLst>
            </a:custGeom>
            <a:solidFill>
              <a:srgbClr val="000000"/>
            </a:solidFill>
            <a:ln w="9525">
              <a:noFill/>
              <a:round/>
              <a:headEnd/>
              <a:tailEnd/>
            </a:ln>
          </p:spPr>
          <p:txBody>
            <a:bodyPr/>
            <a:lstStyle/>
            <a:p>
              <a:pPr>
                <a:defRPr/>
              </a:pPr>
              <a:endParaRPr lang="en-US" dirty="0"/>
            </a:p>
          </p:txBody>
        </p:sp>
        <p:sp>
          <p:nvSpPr>
            <p:cNvPr id="106" name="Freeform 514"/>
            <p:cNvSpPr>
              <a:spLocks/>
            </p:cNvSpPr>
            <p:nvPr userDrawn="1"/>
          </p:nvSpPr>
          <p:spPr bwMode="auto">
            <a:xfrm>
              <a:off x="12960848" y="2989263"/>
              <a:ext cx="194324" cy="164518"/>
            </a:xfrm>
            <a:custGeom>
              <a:avLst/>
              <a:gdLst/>
              <a:ahLst/>
              <a:cxnLst>
                <a:cxn ang="0">
                  <a:pos x="345" y="232"/>
                </a:cxn>
                <a:cxn ang="0">
                  <a:pos x="314" y="147"/>
                </a:cxn>
                <a:cxn ang="0">
                  <a:pos x="298" y="112"/>
                </a:cxn>
                <a:cxn ang="0">
                  <a:pos x="290" y="100"/>
                </a:cxn>
                <a:cxn ang="0">
                  <a:pos x="278" y="88"/>
                </a:cxn>
                <a:cxn ang="0">
                  <a:pos x="309" y="44"/>
                </a:cxn>
                <a:cxn ang="0">
                  <a:pos x="315" y="32"/>
                </a:cxn>
                <a:cxn ang="0">
                  <a:pos x="316" y="26"/>
                </a:cxn>
                <a:cxn ang="0">
                  <a:pos x="315" y="10"/>
                </a:cxn>
                <a:cxn ang="0">
                  <a:pos x="310" y="1"/>
                </a:cxn>
                <a:cxn ang="0">
                  <a:pos x="307" y="0"/>
                </a:cxn>
                <a:cxn ang="0">
                  <a:pos x="290" y="0"/>
                </a:cxn>
                <a:cxn ang="0">
                  <a:pos x="277" y="4"/>
                </a:cxn>
                <a:cxn ang="0">
                  <a:pos x="269" y="10"/>
                </a:cxn>
                <a:cxn ang="0">
                  <a:pos x="236" y="57"/>
                </a:cxn>
                <a:cxn ang="0">
                  <a:pos x="191" y="34"/>
                </a:cxn>
                <a:cxn ang="0">
                  <a:pos x="167" y="27"/>
                </a:cxn>
                <a:cxn ang="0">
                  <a:pos x="163" y="26"/>
                </a:cxn>
                <a:cxn ang="0">
                  <a:pos x="154" y="30"/>
                </a:cxn>
                <a:cxn ang="0">
                  <a:pos x="128" y="48"/>
                </a:cxn>
                <a:cxn ang="0">
                  <a:pos x="91" y="81"/>
                </a:cxn>
                <a:cxn ang="0">
                  <a:pos x="46" y="149"/>
                </a:cxn>
                <a:cxn ang="0">
                  <a:pos x="12" y="284"/>
                </a:cxn>
                <a:cxn ang="0">
                  <a:pos x="0" y="308"/>
                </a:cxn>
                <a:cxn ang="0">
                  <a:pos x="4" y="317"/>
                </a:cxn>
                <a:cxn ang="0">
                  <a:pos x="14" y="328"/>
                </a:cxn>
                <a:cxn ang="0">
                  <a:pos x="19" y="329"/>
                </a:cxn>
                <a:cxn ang="0">
                  <a:pos x="32" y="324"/>
                </a:cxn>
                <a:cxn ang="0">
                  <a:pos x="70" y="302"/>
                </a:cxn>
                <a:cxn ang="0">
                  <a:pos x="106" y="273"/>
                </a:cxn>
                <a:cxn ang="0">
                  <a:pos x="111" y="280"/>
                </a:cxn>
                <a:cxn ang="0">
                  <a:pos x="124" y="293"/>
                </a:cxn>
                <a:cxn ang="0">
                  <a:pos x="133" y="297"/>
                </a:cxn>
                <a:cxn ang="0">
                  <a:pos x="163" y="315"/>
                </a:cxn>
                <a:cxn ang="0">
                  <a:pos x="218" y="357"/>
                </a:cxn>
                <a:cxn ang="0">
                  <a:pos x="227" y="365"/>
                </a:cxn>
                <a:cxn ang="0">
                  <a:pos x="245" y="358"/>
                </a:cxn>
                <a:cxn ang="0">
                  <a:pos x="262" y="347"/>
                </a:cxn>
                <a:cxn ang="0">
                  <a:pos x="278" y="329"/>
                </a:cxn>
                <a:cxn ang="0">
                  <a:pos x="296" y="344"/>
                </a:cxn>
                <a:cxn ang="0">
                  <a:pos x="328" y="374"/>
                </a:cxn>
                <a:cxn ang="0">
                  <a:pos x="362" y="408"/>
                </a:cxn>
                <a:cxn ang="0">
                  <a:pos x="491" y="267"/>
                </a:cxn>
              </a:cxnLst>
              <a:rect l="0" t="0" r="r" b="b"/>
              <a:pathLst>
                <a:path w="491" h="417">
                  <a:moveTo>
                    <a:pt x="345" y="232"/>
                  </a:moveTo>
                  <a:lnTo>
                    <a:pt x="345" y="232"/>
                  </a:lnTo>
                  <a:lnTo>
                    <a:pt x="328" y="187"/>
                  </a:lnTo>
                  <a:lnTo>
                    <a:pt x="314" y="147"/>
                  </a:lnTo>
                  <a:lnTo>
                    <a:pt x="298" y="112"/>
                  </a:lnTo>
                  <a:lnTo>
                    <a:pt x="298" y="112"/>
                  </a:lnTo>
                  <a:lnTo>
                    <a:pt x="295" y="106"/>
                  </a:lnTo>
                  <a:lnTo>
                    <a:pt x="290" y="100"/>
                  </a:lnTo>
                  <a:lnTo>
                    <a:pt x="278" y="88"/>
                  </a:lnTo>
                  <a:lnTo>
                    <a:pt x="278" y="88"/>
                  </a:lnTo>
                  <a:lnTo>
                    <a:pt x="299" y="61"/>
                  </a:lnTo>
                  <a:lnTo>
                    <a:pt x="309" y="44"/>
                  </a:lnTo>
                  <a:lnTo>
                    <a:pt x="314" y="38"/>
                  </a:lnTo>
                  <a:lnTo>
                    <a:pt x="315" y="32"/>
                  </a:lnTo>
                  <a:lnTo>
                    <a:pt x="315" y="32"/>
                  </a:lnTo>
                  <a:lnTo>
                    <a:pt x="316" y="26"/>
                  </a:lnTo>
                  <a:lnTo>
                    <a:pt x="316" y="20"/>
                  </a:lnTo>
                  <a:lnTo>
                    <a:pt x="315" y="10"/>
                  </a:lnTo>
                  <a:lnTo>
                    <a:pt x="311" y="4"/>
                  </a:lnTo>
                  <a:lnTo>
                    <a:pt x="310" y="1"/>
                  </a:lnTo>
                  <a:lnTo>
                    <a:pt x="310" y="1"/>
                  </a:lnTo>
                  <a:lnTo>
                    <a:pt x="307" y="0"/>
                  </a:lnTo>
                  <a:lnTo>
                    <a:pt x="297" y="0"/>
                  </a:lnTo>
                  <a:lnTo>
                    <a:pt x="290" y="0"/>
                  </a:lnTo>
                  <a:lnTo>
                    <a:pt x="284" y="2"/>
                  </a:lnTo>
                  <a:lnTo>
                    <a:pt x="277" y="4"/>
                  </a:lnTo>
                  <a:lnTo>
                    <a:pt x="269" y="10"/>
                  </a:lnTo>
                  <a:lnTo>
                    <a:pt x="269" y="10"/>
                  </a:lnTo>
                  <a:lnTo>
                    <a:pt x="236" y="57"/>
                  </a:lnTo>
                  <a:lnTo>
                    <a:pt x="236" y="57"/>
                  </a:lnTo>
                  <a:lnTo>
                    <a:pt x="213" y="45"/>
                  </a:lnTo>
                  <a:lnTo>
                    <a:pt x="191" y="34"/>
                  </a:lnTo>
                  <a:lnTo>
                    <a:pt x="175" y="28"/>
                  </a:lnTo>
                  <a:lnTo>
                    <a:pt x="167" y="27"/>
                  </a:lnTo>
                  <a:lnTo>
                    <a:pt x="163" y="26"/>
                  </a:lnTo>
                  <a:lnTo>
                    <a:pt x="163" y="26"/>
                  </a:lnTo>
                  <a:lnTo>
                    <a:pt x="159" y="27"/>
                  </a:lnTo>
                  <a:lnTo>
                    <a:pt x="154" y="30"/>
                  </a:lnTo>
                  <a:lnTo>
                    <a:pt x="142" y="37"/>
                  </a:lnTo>
                  <a:lnTo>
                    <a:pt x="128" y="48"/>
                  </a:lnTo>
                  <a:lnTo>
                    <a:pt x="115" y="59"/>
                  </a:lnTo>
                  <a:lnTo>
                    <a:pt x="91" y="81"/>
                  </a:lnTo>
                  <a:lnTo>
                    <a:pt x="80" y="91"/>
                  </a:lnTo>
                  <a:lnTo>
                    <a:pt x="46" y="149"/>
                  </a:lnTo>
                  <a:lnTo>
                    <a:pt x="85" y="220"/>
                  </a:lnTo>
                  <a:lnTo>
                    <a:pt x="12" y="284"/>
                  </a:lnTo>
                  <a:lnTo>
                    <a:pt x="0" y="308"/>
                  </a:lnTo>
                  <a:lnTo>
                    <a:pt x="0" y="308"/>
                  </a:lnTo>
                  <a:lnTo>
                    <a:pt x="1" y="310"/>
                  </a:lnTo>
                  <a:lnTo>
                    <a:pt x="4" y="317"/>
                  </a:lnTo>
                  <a:lnTo>
                    <a:pt x="10" y="326"/>
                  </a:lnTo>
                  <a:lnTo>
                    <a:pt x="14" y="328"/>
                  </a:lnTo>
                  <a:lnTo>
                    <a:pt x="19" y="329"/>
                  </a:lnTo>
                  <a:lnTo>
                    <a:pt x="19" y="329"/>
                  </a:lnTo>
                  <a:lnTo>
                    <a:pt x="25" y="328"/>
                  </a:lnTo>
                  <a:lnTo>
                    <a:pt x="32" y="324"/>
                  </a:lnTo>
                  <a:lnTo>
                    <a:pt x="52" y="314"/>
                  </a:lnTo>
                  <a:lnTo>
                    <a:pt x="70" y="302"/>
                  </a:lnTo>
                  <a:lnTo>
                    <a:pt x="78" y="296"/>
                  </a:lnTo>
                  <a:lnTo>
                    <a:pt x="106" y="273"/>
                  </a:lnTo>
                  <a:lnTo>
                    <a:pt x="106" y="273"/>
                  </a:lnTo>
                  <a:lnTo>
                    <a:pt x="111" y="280"/>
                  </a:lnTo>
                  <a:lnTo>
                    <a:pt x="117" y="287"/>
                  </a:lnTo>
                  <a:lnTo>
                    <a:pt x="124" y="293"/>
                  </a:lnTo>
                  <a:lnTo>
                    <a:pt x="133" y="297"/>
                  </a:lnTo>
                  <a:lnTo>
                    <a:pt x="133" y="297"/>
                  </a:lnTo>
                  <a:lnTo>
                    <a:pt x="147" y="305"/>
                  </a:lnTo>
                  <a:lnTo>
                    <a:pt x="163" y="315"/>
                  </a:lnTo>
                  <a:lnTo>
                    <a:pt x="193" y="338"/>
                  </a:lnTo>
                  <a:lnTo>
                    <a:pt x="218" y="357"/>
                  </a:lnTo>
                  <a:lnTo>
                    <a:pt x="227" y="365"/>
                  </a:lnTo>
                  <a:lnTo>
                    <a:pt x="227" y="365"/>
                  </a:lnTo>
                  <a:lnTo>
                    <a:pt x="232" y="364"/>
                  </a:lnTo>
                  <a:lnTo>
                    <a:pt x="245" y="358"/>
                  </a:lnTo>
                  <a:lnTo>
                    <a:pt x="254" y="353"/>
                  </a:lnTo>
                  <a:lnTo>
                    <a:pt x="262" y="347"/>
                  </a:lnTo>
                  <a:lnTo>
                    <a:pt x="271" y="339"/>
                  </a:lnTo>
                  <a:lnTo>
                    <a:pt x="278" y="329"/>
                  </a:lnTo>
                  <a:lnTo>
                    <a:pt x="278" y="329"/>
                  </a:lnTo>
                  <a:lnTo>
                    <a:pt x="296" y="344"/>
                  </a:lnTo>
                  <a:lnTo>
                    <a:pt x="313" y="358"/>
                  </a:lnTo>
                  <a:lnTo>
                    <a:pt x="328" y="374"/>
                  </a:lnTo>
                  <a:lnTo>
                    <a:pt x="341" y="387"/>
                  </a:lnTo>
                  <a:lnTo>
                    <a:pt x="362" y="408"/>
                  </a:lnTo>
                  <a:lnTo>
                    <a:pt x="369" y="417"/>
                  </a:lnTo>
                  <a:lnTo>
                    <a:pt x="491" y="267"/>
                  </a:lnTo>
                  <a:lnTo>
                    <a:pt x="345" y="232"/>
                  </a:lnTo>
                  <a:close/>
                </a:path>
              </a:pathLst>
            </a:custGeom>
            <a:solidFill>
              <a:srgbClr val="000000"/>
            </a:solidFill>
            <a:ln w="9525">
              <a:noFill/>
              <a:round/>
              <a:headEnd/>
              <a:tailEnd/>
            </a:ln>
          </p:spPr>
          <p:txBody>
            <a:bodyPr/>
            <a:lstStyle/>
            <a:p>
              <a:pPr>
                <a:defRPr/>
              </a:pPr>
              <a:endParaRPr lang="en-US" dirty="0"/>
            </a:p>
          </p:txBody>
        </p:sp>
        <p:sp>
          <p:nvSpPr>
            <p:cNvPr id="107" name="Freeform 515"/>
            <p:cNvSpPr>
              <a:spLocks/>
            </p:cNvSpPr>
            <p:nvPr userDrawn="1"/>
          </p:nvSpPr>
          <p:spPr bwMode="auto">
            <a:xfrm>
              <a:off x="13003161" y="3066038"/>
              <a:ext cx="84625" cy="70507"/>
            </a:xfrm>
            <a:custGeom>
              <a:avLst/>
              <a:gdLst/>
              <a:ahLst/>
              <a:cxnLst>
                <a:cxn ang="0">
                  <a:pos x="139" y="60"/>
                </a:cxn>
                <a:cxn ang="0">
                  <a:pos x="139" y="60"/>
                </a:cxn>
                <a:cxn ang="0">
                  <a:pos x="142" y="54"/>
                </a:cxn>
                <a:cxn ang="0">
                  <a:pos x="147" y="42"/>
                </a:cxn>
                <a:cxn ang="0">
                  <a:pos x="149" y="34"/>
                </a:cxn>
                <a:cxn ang="0">
                  <a:pos x="150" y="25"/>
                </a:cxn>
                <a:cxn ang="0">
                  <a:pos x="150" y="18"/>
                </a:cxn>
                <a:cxn ang="0">
                  <a:pos x="148" y="11"/>
                </a:cxn>
                <a:cxn ang="0">
                  <a:pos x="148" y="11"/>
                </a:cxn>
                <a:cxn ang="0">
                  <a:pos x="144" y="6"/>
                </a:cxn>
                <a:cxn ang="0">
                  <a:pos x="141" y="2"/>
                </a:cxn>
                <a:cxn ang="0">
                  <a:pos x="136" y="1"/>
                </a:cxn>
                <a:cxn ang="0">
                  <a:pos x="131" y="0"/>
                </a:cxn>
                <a:cxn ang="0">
                  <a:pos x="126" y="1"/>
                </a:cxn>
                <a:cxn ang="0">
                  <a:pos x="121" y="2"/>
                </a:cxn>
                <a:cxn ang="0">
                  <a:pos x="112" y="7"/>
                </a:cxn>
                <a:cxn ang="0">
                  <a:pos x="112" y="7"/>
                </a:cxn>
                <a:cxn ang="0">
                  <a:pos x="108" y="10"/>
                </a:cxn>
                <a:cxn ang="0">
                  <a:pos x="105" y="13"/>
                </a:cxn>
                <a:cxn ang="0">
                  <a:pos x="100" y="20"/>
                </a:cxn>
                <a:cxn ang="0">
                  <a:pos x="96" y="26"/>
                </a:cxn>
                <a:cxn ang="0">
                  <a:pos x="96" y="29"/>
                </a:cxn>
                <a:cxn ang="0">
                  <a:pos x="58" y="16"/>
                </a:cxn>
                <a:cxn ang="0">
                  <a:pos x="0" y="79"/>
                </a:cxn>
                <a:cxn ang="0">
                  <a:pos x="0" y="79"/>
                </a:cxn>
                <a:cxn ang="0">
                  <a:pos x="2" y="81"/>
                </a:cxn>
                <a:cxn ang="0">
                  <a:pos x="2" y="81"/>
                </a:cxn>
                <a:cxn ang="0">
                  <a:pos x="5" y="86"/>
                </a:cxn>
                <a:cxn ang="0">
                  <a:pos x="5" y="86"/>
                </a:cxn>
                <a:cxn ang="0">
                  <a:pos x="15" y="95"/>
                </a:cxn>
                <a:cxn ang="0">
                  <a:pos x="21" y="99"/>
                </a:cxn>
                <a:cxn ang="0">
                  <a:pos x="27" y="102"/>
                </a:cxn>
                <a:cxn ang="0">
                  <a:pos x="27" y="102"/>
                </a:cxn>
                <a:cxn ang="0">
                  <a:pos x="41" y="110"/>
                </a:cxn>
                <a:cxn ang="0">
                  <a:pos x="57" y="121"/>
                </a:cxn>
                <a:cxn ang="0">
                  <a:pos x="72" y="133"/>
                </a:cxn>
                <a:cxn ang="0">
                  <a:pos x="88" y="145"/>
                </a:cxn>
                <a:cxn ang="0">
                  <a:pos x="112" y="167"/>
                </a:cxn>
                <a:cxn ang="0">
                  <a:pos x="121" y="176"/>
                </a:cxn>
                <a:cxn ang="0">
                  <a:pos x="121" y="176"/>
                </a:cxn>
                <a:cxn ang="0">
                  <a:pos x="127" y="174"/>
                </a:cxn>
                <a:cxn ang="0">
                  <a:pos x="139" y="165"/>
                </a:cxn>
                <a:cxn ang="0">
                  <a:pos x="148" y="159"/>
                </a:cxn>
                <a:cxn ang="0">
                  <a:pos x="156" y="152"/>
                </a:cxn>
                <a:cxn ang="0">
                  <a:pos x="165" y="144"/>
                </a:cxn>
                <a:cxn ang="0">
                  <a:pos x="172" y="134"/>
                </a:cxn>
                <a:cxn ang="0">
                  <a:pos x="172" y="135"/>
                </a:cxn>
                <a:cxn ang="0">
                  <a:pos x="173" y="134"/>
                </a:cxn>
                <a:cxn ang="0">
                  <a:pos x="214" y="73"/>
                </a:cxn>
                <a:cxn ang="0">
                  <a:pos x="214" y="73"/>
                </a:cxn>
                <a:cxn ang="0">
                  <a:pos x="210" y="75"/>
                </a:cxn>
                <a:cxn ang="0">
                  <a:pos x="201" y="80"/>
                </a:cxn>
                <a:cxn ang="0">
                  <a:pos x="189" y="85"/>
                </a:cxn>
                <a:cxn ang="0">
                  <a:pos x="183" y="86"/>
                </a:cxn>
                <a:cxn ang="0">
                  <a:pos x="177" y="86"/>
                </a:cxn>
                <a:cxn ang="0">
                  <a:pos x="177" y="86"/>
                </a:cxn>
                <a:cxn ang="0">
                  <a:pos x="171" y="84"/>
                </a:cxn>
                <a:cxn ang="0">
                  <a:pos x="165" y="81"/>
                </a:cxn>
                <a:cxn ang="0">
                  <a:pos x="153" y="72"/>
                </a:cxn>
                <a:cxn ang="0">
                  <a:pos x="143" y="63"/>
                </a:cxn>
                <a:cxn ang="0">
                  <a:pos x="139" y="60"/>
                </a:cxn>
                <a:cxn ang="0">
                  <a:pos x="139" y="60"/>
                </a:cxn>
              </a:cxnLst>
              <a:rect l="0" t="0" r="r" b="b"/>
              <a:pathLst>
                <a:path w="214" h="176">
                  <a:moveTo>
                    <a:pt x="139" y="60"/>
                  </a:moveTo>
                  <a:lnTo>
                    <a:pt x="139" y="60"/>
                  </a:lnTo>
                  <a:lnTo>
                    <a:pt x="142" y="54"/>
                  </a:lnTo>
                  <a:lnTo>
                    <a:pt x="147" y="42"/>
                  </a:lnTo>
                  <a:lnTo>
                    <a:pt x="149" y="34"/>
                  </a:lnTo>
                  <a:lnTo>
                    <a:pt x="150" y="25"/>
                  </a:lnTo>
                  <a:lnTo>
                    <a:pt x="150" y="18"/>
                  </a:lnTo>
                  <a:lnTo>
                    <a:pt x="148" y="11"/>
                  </a:lnTo>
                  <a:lnTo>
                    <a:pt x="148" y="11"/>
                  </a:lnTo>
                  <a:lnTo>
                    <a:pt x="144" y="6"/>
                  </a:lnTo>
                  <a:lnTo>
                    <a:pt x="141" y="2"/>
                  </a:lnTo>
                  <a:lnTo>
                    <a:pt x="136" y="1"/>
                  </a:lnTo>
                  <a:lnTo>
                    <a:pt x="131" y="0"/>
                  </a:lnTo>
                  <a:lnTo>
                    <a:pt x="126" y="1"/>
                  </a:lnTo>
                  <a:lnTo>
                    <a:pt x="121" y="2"/>
                  </a:lnTo>
                  <a:lnTo>
                    <a:pt x="112" y="7"/>
                  </a:lnTo>
                  <a:lnTo>
                    <a:pt x="112" y="7"/>
                  </a:lnTo>
                  <a:lnTo>
                    <a:pt x="108" y="10"/>
                  </a:lnTo>
                  <a:lnTo>
                    <a:pt x="105" y="13"/>
                  </a:lnTo>
                  <a:lnTo>
                    <a:pt x="100" y="20"/>
                  </a:lnTo>
                  <a:lnTo>
                    <a:pt x="96" y="26"/>
                  </a:lnTo>
                  <a:lnTo>
                    <a:pt x="96" y="29"/>
                  </a:lnTo>
                  <a:lnTo>
                    <a:pt x="58" y="16"/>
                  </a:lnTo>
                  <a:lnTo>
                    <a:pt x="0" y="79"/>
                  </a:lnTo>
                  <a:lnTo>
                    <a:pt x="0" y="79"/>
                  </a:lnTo>
                  <a:lnTo>
                    <a:pt x="2" y="81"/>
                  </a:lnTo>
                  <a:lnTo>
                    <a:pt x="2" y="81"/>
                  </a:lnTo>
                  <a:lnTo>
                    <a:pt x="5" y="86"/>
                  </a:lnTo>
                  <a:lnTo>
                    <a:pt x="5" y="86"/>
                  </a:lnTo>
                  <a:lnTo>
                    <a:pt x="15" y="95"/>
                  </a:lnTo>
                  <a:lnTo>
                    <a:pt x="21" y="99"/>
                  </a:lnTo>
                  <a:lnTo>
                    <a:pt x="27" y="102"/>
                  </a:lnTo>
                  <a:lnTo>
                    <a:pt x="27" y="102"/>
                  </a:lnTo>
                  <a:lnTo>
                    <a:pt x="41" y="110"/>
                  </a:lnTo>
                  <a:lnTo>
                    <a:pt x="57" y="121"/>
                  </a:lnTo>
                  <a:lnTo>
                    <a:pt x="72" y="133"/>
                  </a:lnTo>
                  <a:lnTo>
                    <a:pt x="88" y="145"/>
                  </a:lnTo>
                  <a:lnTo>
                    <a:pt x="112" y="167"/>
                  </a:lnTo>
                  <a:lnTo>
                    <a:pt x="121" y="176"/>
                  </a:lnTo>
                  <a:lnTo>
                    <a:pt x="121" y="176"/>
                  </a:lnTo>
                  <a:lnTo>
                    <a:pt x="127" y="174"/>
                  </a:lnTo>
                  <a:lnTo>
                    <a:pt x="139" y="165"/>
                  </a:lnTo>
                  <a:lnTo>
                    <a:pt x="148" y="159"/>
                  </a:lnTo>
                  <a:lnTo>
                    <a:pt x="156" y="152"/>
                  </a:lnTo>
                  <a:lnTo>
                    <a:pt x="165" y="144"/>
                  </a:lnTo>
                  <a:lnTo>
                    <a:pt x="172" y="134"/>
                  </a:lnTo>
                  <a:lnTo>
                    <a:pt x="172" y="135"/>
                  </a:lnTo>
                  <a:lnTo>
                    <a:pt x="173" y="134"/>
                  </a:lnTo>
                  <a:lnTo>
                    <a:pt x="214" y="73"/>
                  </a:lnTo>
                  <a:lnTo>
                    <a:pt x="214" y="73"/>
                  </a:lnTo>
                  <a:lnTo>
                    <a:pt x="210" y="75"/>
                  </a:lnTo>
                  <a:lnTo>
                    <a:pt x="201" y="80"/>
                  </a:lnTo>
                  <a:lnTo>
                    <a:pt x="189" y="85"/>
                  </a:lnTo>
                  <a:lnTo>
                    <a:pt x="183" y="86"/>
                  </a:lnTo>
                  <a:lnTo>
                    <a:pt x="177" y="86"/>
                  </a:lnTo>
                  <a:lnTo>
                    <a:pt x="177" y="86"/>
                  </a:lnTo>
                  <a:lnTo>
                    <a:pt x="171" y="84"/>
                  </a:lnTo>
                  <a:lnTo>
                    <a:pt x="165" y="81"/>
                  </a:lnTo>
                  <a:lnTo>
                    <a:pt x="153" y="72"/>
                  </a:lnTo>
                  <a:lnTo>
                    <a:pt x="143" y="63"/>
                  </a:lnTo>
                  <a:lnTo>
                    <a:pt x="139" y="60"/>
                  </a:lnTo>
                  <a:lnTo>
                    <a:pt x="139" y="60"/>
                  </a:lnTo>
                  <a:close/>
                </a:path>
              </a:pathLst>
            </a:custGeom>
            <a:solidFill>
              <a:srgbClr val="FFE189"/>
            </a:solidFill>
            <a:ln w="9525">
              <a:noFill/>
              <a:round/>
              <a:headEnd/>
              <a:tailEnd/>
            </a:ln>
          </p:spPr>
          <p:txBody>
            <a:bodyPr/>
            <a:lstStyle/>
            <a:p>
              <a:pPr>
                <a:defRPr/>
              </a:pPr>
              <a:endParaRPr lang="en-US" dirty="0"/>
            </a:p>
          </p:txBody>
        </p:sp>
        <p:sp>
          <p:nvSpPr>
            <p:cNvPr id="108" name="Freeform 516"/>
            <p:cNvSpPr>
              <a:spLocks/>
            </p:cNvSpPr>
            <p:nvPr userDrawn="1"/>
          </p:nvSpPr>
          <p:spPr bwMode="auto">
            <a:xfrm>
              <a:off x="13098756" y="3081706"/>
              <a:ext cx="54850" cy="67373"/>
            </a:xfrm>
            <a:custGeom>
              <a:avLst/>
              <a:gdLst/>
              <a:ahLst/>
              <a:cxnLst>
                <a:cxn ang="0">
                  <a:pos x="24" y="171"/>
                </a:cxn>
                <a:cxn ang="0">
                  <a:pos x="142" y="28"/>
                </a:cxn>
                <a:cxn ang="0">
                  <a:pos x="0" y="0"/>
                </a:cxn>
                <a:cxn ang="0">
                  <a:pos x="24" y="171"/>
                </a:cxn>
              </a:cxnLst>
              <a:rect l="0" t="0" r="r" b="b"/>
              <a:pathLst>
                <a:path w="142" h="171">
                  <a:moveTo>
                    <a:pt x="24" y="171"/>
                  </a:moveTo>
                  <a:lnTo>
                    <a:pt x="142" y="28"/>
                  </a:lnTo>
                  <a:lnTo>
                    <a:pt x="0" y="0"/>
                  </a:lnTo>
                  <a:lnTo>
                    <a:pt x="24" y="171"/>
                  </a:lnTo>
                  <a:close/>
                </a:path>
              </a:pathLst>
            </a:custGeom>
            <a:solidFill>
              <a:srgbClr val="FFE189"/>
            </a:solidFill>
            <a:ln w="9525">
              <a:noFill/>
              <a:round/>
              <a:headEnd/>
              <a:tailEnd/>
            </a:ln>
          </p:spPr>
          <p:txBody>
            <a:bodyPr/>
            <a:lstStyle/>
            <a:p>
              <a:pPr>
                <a:defRPr/>
              </a:pPr>
              <a:endParaRPr lang="en-US" dirty="0"/>
            </a:p>
          </p:txBody>
        </p:sp>
        <p:sp>
          <p:nvSpPr>
            <p:cNvPr id="109" name="Freeform 517"/>
            <p:cNvSpPr>
              <a:spLocks/>
            </p:cNvSpPr>
            <p:nvPr userDrawn="1"/>
          </p:nvSpPr>
          <p:spPr bwMode="auto">
            <a:xfrm>
              <a:off x="13070547" y="3078573"/>
              <a:ext cx="291486" cy="390140"/>
            </a:xfrm>
            <a:custGeom>
              <a:avLst/>
              <a:gdLst/>
              <a:ahLst/>
              <a:cxnLst>
                <a:cxn ang="0">
                  <a:pos x="321" y="0"/>
                </a:cxn>
                <a:cxn ang="0">
                  <a:pos x="321" y="0"/>
                </a:cxn>
                <a:cxn ang="0">
                  <a:pos x="299" y="19"/>
                </a:cxn>
                <a:cxn ang="0">
                  <a:pos x="250" y="66"/>
                </a:cxn>
                <a:cxn ang="0">
                  <a:pos x="221" y="95"/>
                </a:cxn>
                <a:cxn ang="0">
                  <a:pos x="193" y="123"/>
                </a:cxn>
                <a:cxn ang="0">
                  <a:pos x="167" y="152"/>
                </a:cxn>
                <a:cxn ang="0">
                  <a:pos x="147" y="176"/>
                </a:cxn>
                <a:cxn ang="0">
                  <a:pos x="147" y="176"/>
                </a:cxn>
                <a:cxn ang="0">
                  <a:pos x="129" y="204"/>
                </a:cxn>
                <a:cxn ang="0">
                  <a:pos x="106" y="240"/>
                </a:cxn>
                <a:cxn ang="0">
                  <a:pos x="57" y="319"/>
                </a:cxn>
                <a:cxn ang="0">
                  <a:pos x="0" y="417"/>
                </a:cxn>
                <a:cxn ang="0">
                  <a:pos x="267" y="985"/>
                </a:cxn>
                <a:cxn ang="0">
                  <a:pos x="267" y="985"/>
                </a:cxn>
                <a:cxn ang="0">
                  <a:pos x="275" y="978"/>
                </a:cxn>
                <a:cxn ang="0">
                  <a:pos x="300" y="953"/>
                </a:cxn>
                <a:cxn ang="0">
                  <a:pos x="318" y="933"/>
                </a:cxn>
                <a:cxn ang="0">
                  <a:pos x="341" y="907"/>
                </a:cxn>
                <a:cxn ang="0">
                  <a:pos x="368" y="876"/>
                </a:cxn>
                <a:cxn ang="0">
                  <a:pos x="396" y="838"/>
                </a:cxn>
                <a:cxn ang="0">
                  <a:pos x="396" y="838"/>
                </a:cxn>
                <a:cxn ang="0">
                  <a:pos x="455" y="764"/>
                </a:cxn>
                <a:cxn ang="0">
                  <a:pos x="481" y="731"/>
                </a:cxn>
                <a:cxn ang="0">
                  <a:pos x="505" y="704"/>
                </a:cxn>
                <a:cxn ang="0">
                  <a:pos x="528" y="680"/>
                </a:cxn>
                <a:cxn ang="0">
                  <a:pos x="551" y="659"/>
                </a:cxn>
                <a:cxn ang="0">
                  <a:pos x="562" y="651"/>
                </a:cxn>
                <a:cxn ang="0">
                  <a:pos x="573" y="644"/>
                </a:cxn>
                <a:cxn ang="0">
                  <a:pos x="583" y="638"/>
                </a:cxn>
                <a:cxn ang="0">
                  <a:pos x="594" y="632"/>
                </a:cxn>
                <a:cxn ang="0">
                  <a:pos x="594" y="632"/>
                </a:cxn>
                <a:cxn ang="0">
                  <a:pos x="616" y="623"/>
                </a:cxn>
                <a:cxn ang="0">
                  <a:pos x="640" y="616"/>
                </a:cxn>
                <a:cxn ang="0">
                  <a:pos x="662" y="610"/>
                </a:cxn>
                <a:cxn ang="0">
                  <a:pos x="685" y="605"/>
                </a:cxn>
                <a:cxn ang="0">
                  <a:pos x="721" y="599"/>
                </a:cxn>
                <a:cxn ang="0">
                  <a:pos x="736" y="598"/>
                </a:cxn>
                <a:cxn ang="0">
                  <a:pos x="600" y="398"/>
                </a:cxn>
                <a:cxn ang="0">
                  <a:pos x="600" y="398"/>
                </a:cxn>
                <a:cxn ang="0">
                  <a:pos x="582" y="337"/>
                </a:cxn>
                <a:cxn ang="0">
                  <a:pos x="565" y="276"/>
                </a:cxn>
                <a:cxn ang="0">
                  <a:pos x="544" y="211"/>
                </a:cxn>
                <a:cxn ang="0">
                  <a:pos x="544" y="211"/>
                </a:cxn>
                <a:cxn ang="0">
                  <a:pos x="538" y="194"/>
                </a:cxn>
                <a:cxn ang="0">
                  <a:pos x="529" y="177"/>
                </a:cxn>
                <a:cxn ang="0">
                  <a:pos x="520" y="161"/>
                </a:cxn>
                <a:cxn ang="0">
                  <a:pos x="508" y="144"/>
                </a:cxn>
                <a:cxn ang="0">
                  <a:pos x="495" y="126"/>
                </a:cxn>
                <a:cxn ang="0">
                  <a:pos x="481" y="109"/>
                </a:cxn>
                <a:cxn ang="0">
                  <a:pos x="466" y="93"/>
                </a:cxn>
                <a:cxn ang="0">
                  <a:pos x="450" y="78"/>
                </a:cxn>
                <a:cxn ang="0">
                  <a:pos x="435" y="62"/>
                </a:cxn>
                <a:cxn ang="0">
                  <a:pos x="418" y="49"/>
                </a:cxn>
                <a:cxn ang="0">
                  <a:pos x="401" y="36"/>
                </a:cxn>
                <a:cxn ang="0">
                  <a:pos x="384" y="25"/>
                </a:cxn>
                <a:cxn ang="0">
                  <a:pos x="368" y="16"/>
                </a:cxn>
                <a:cxn ang="0">
                  <a:pos x="351" y="8"/>
                </a:cxn>
                <a:cxn ang="0">
                  <a:pos x="335" y="4"/>
                </a:cxn>
                <a:cxn ang="0">
                  <a:pos x="321" y="0"/>
                </a:cxn>
                <a:cxn ang="0">
                  <a:pos x="321" y="0"/>
                </a:cxn>
              </a:cxnLst>
              <a:rect l="0" t="0" r="r" b="b"/>
              <a:pathLst>
                <a:path w="736" h="985">
                  <a:moveTo>
                    <a:pt x="321" y="0"/>
                  </a:moveTo>
                  <a:lnTo>
                    <a:pt x="321" y="0"/>
                  </a:lnTo>
                  <a:lnTo>
                    <a:pt x="299" y="19"/>
                  </a:lnTo>
                  <a:lnTo>
                    <a:pt x="250" y="66"/>
                  </a:lnTo>
                  <a:lnTo>
                    <a:pt x="221" y="95"/>
                  </a:lnTo>
                  <a:lnTo>
                    <a:pt x="193" y="123"/>
                  </a:lnTo>
                  <a:lnTo>
                    <a:pt x="167" y="152"/>
                  </a:lnTo>
                  <a:lnTo>
                    <a:pt x="147" y="176"/>
                  </a:lnTo>
                  <a:lnTo>
                    <a:pt x="147" y="176"/>
                  </a:lnTo>
                  <a:lnTo>
                    <a:pt x="129" y="204"/>
                  </a:lnTo>
                  <a:lnTo>
                    <a:pt x="106" y="240"/>
                  </a:lnTo>
                  <a:lnTo>
                    <a:pt x="57" y="319"/>
                  </a:lnTo>
                  <a:lnTo>
                    <a:pt x="0" y="417"/>
                  </a:lnTo>
                  <a:lnTo>
                    <a:pt x="267" y="985"/>
                  </a:lnTo>
                  <a:lnTo>
                    <a:pt x="267" y="985"/>
                  </a:lnTo>
                  <a:lnTo>
                    <a:pt x="275" y="978"/>
                  </a:lnTo>
                  <a:lnTo>
                    <a:pt x="300" y="953"/>
                  </a:lnTo>
                  <a:lnTo>
                    <a:pt x="318" y="933"/>
                  </a:lnTo>
                  <a:lnTo>
                    <a:pt x="341" y="907"/>
                  </a:lnTo>
                  <a:lnTo>
                    <a:pt x="368" y="876"/>
                  </a:lnTo>
                  <a:lnTo>
                    <a:pt x="396" y="838"/>
                  </a:lnTo>
                  <a:lnTo>
                    <a:pt x="396" y="838"/>
                  </a:lnTo>
                  <a:lnTo>
                    <a:pt x="455" y="764"/>
                  </a:lnTo>
                  <a:lnTo>
                    <a:pt x="481" y="731"/>
                  </a:lnTo>
                  <a:lnTo>
                    <a:pt x="505" y="704"/>
                  </a:lnTo>
                  <a:lnTo>
                    <a:pt x="528" y="680"/>
                  </a:lnTo>
                  <a:lnTo>
                    <a:pt x="551" y="659"/>
                  </a:lnTo>
                  <a:lnTo>
                    <a:pt x="562" y="651"/>
                  </a:lnTo>
                  <a:lnTo>
                    <a:pt x="573" y="644"/>
                  </a:lnTo>
                  <a:lnTo>
                    <a:pt x="583" y="638"/>
                  </a:lnTo>
                  <a:lnTo>
                    <a:pt x="594" y="632"/>
                  </a:lnTo>
                  <a:lnTo>
                    <a:pt x="594" y="632"/>
                  </a:lnTo>
                  <a:lnTo>
                    <a:pt x="616" y="623"/>
                  </a:lnTo>
                  <a:lnTo>
                    <a:pt x="640" y="616"/>
                  </a:lnTo>
                  <a:lnTo>
                    <a:pt x="662" y="610"/>
                  </a:lnTo>
                  <a:lnTo>
                    <a:pt x="685" y="605"/>
                  </a:lnTo>
                  <a:lnTo>
                    <a:pt x="721" y="599"/>
                  </a:lnTo>
                  <a:lnTo>
                    <a:pt x="736" y="598"/>
                  </a:lnTo>
                  <a:lnTo>
                    <a:pt x="600" y="398"/>
                  </a:lnTo>
                  <a:lnTo>
                    <a:pt x="600" y="398"/>
                  </a:lnTo>
                  <a:lnTo>
                    <a:pt x="582" y="337"/>
                  </a:lnTo>
                  <a:lnTo>
                    <a:pt x="565" y="276"/>
                  </a:lnTo>
                  <a:lnTo>
                    <a:pt x="544" y="211"/>
                  </a:lnTo>
                  <a:lnTo>
                    <a:pt x="544" y="211"/>
                  </a:lnTo>
                  <a:lnTo>
                    <a:pt x="538" y="194"/>
                  </a:lnTo>
                  <a:lnTo>
                    <a:pt x="529" y="177"/>
                  </a:lnTo>
                  <a:lnTo>
                    <a:pt x="520" y="161"/>
                  </a:lnTo>
                  <a:lnTo>
                    <a:pt x="508" y="144"/>
                  </a:lnTo>
                  <a:lnTo>
                    <a:pt x="495" y="126"/>
                  </a:lnTo>
                  <a:lnTo>
                    <a:pt x="481" y="109"/>
                  </a:lnTo>
                  <a:lnTo>
                    <a:pt x="466" y="93"/>
                  </a:lnTo>
                  <a:lnTo>
                    <a:pt x="450" y="78"/>
                  </a:lnTo>
                  <a:lnTo>
                    <a:pt x="435" y="62"/>
                  </a:lnTo>
                  <a:lnTo>
                    <a:pt x="418" y="49"/>
                  </a:lnTo>
                  <a:lnTo>
                    <a:pt x="401" y="36"/>
                  </a:lnTo>
                  <a:lnTo>
                    <a:pt x="384" y="25"/>
                  </a:lnTo>
                  <a:lnTo>
                    <a:pt x="368" y="16"/>
                  </a:lnTo>
                  <a:lnTo>
                    <a:pt x="351" y="8"/>
                  </a:lnTo>
                  <a:lnTo>
                    <a:pt x="335" y="4"/>
                  </a:lnTo>
                  <a:lnTo>
                    <a:pt x="321" y="0"/>
                  </a:lnTo>
                  <a:lnTo>
                    <a:pt x="321" y="0"/>
                  </a:lnTo>
                  <a:close/>
                </a:path>
              </a:pathLst>
            </a:custGeom>
            <a:solidFill>
              <a:srgbClr val="F68B1F"/>
            </a:solidFill>
            <a:ln w="9525">
              <a:noFill/>
              <a:round/>
              <a:headEnd/>
              <a:tailEnd/>
            </a:ln>
          </p:spPr>
          <p:txBody>
            <a:bodyPr/>
            <a:lstStyle/>
            <a:p>
              <a:pPr>
                <a:defRPr/>
              </a:pPr>
              <a:endParaRPr lang="en-US" dirty="0"/>
            </a:p>
          </p:txBody>
        </p:sp>
        <p:sp>
          <p:nvSpPr>
            <p:cNvPr id="110" name="Freeform 518"/>
            <p:cNvSpPr>
              <a:spLocks/>
            </p:cNvSpPr>
            <p:nvPr userDrawn="1"/>
          </p:nvSpPr>
          <p:spPr bwMode="auto">
            <a:xfrm>
              <a:off x="13098756" y="3084840"/>
              <a:ext cx="103430" cy="89309"/>
            </a:xfrm>
            <a:custGeom>
              <a:avLst/>
              <a:gdLst/>
              <a:ahLst/>
              <a:cxnLst>
                <a:cxn ang="0">
                  <a:pos x="35" y="225"/>
                </a:cxn>
                <a:cxn ang="0">
                  <a:pos x="0" y="182"/>
                </a:cxn>
                <a:cxn ang="0">
                  <a:pos x="147" y="0"/>
                </a:cxn>
                <a:cxn ang="0">
                  <a:pos x="211" y="15"/>
                </a:cxn>
                <a:cxn ang="0">
                  <a:pos x="227" y="28"/>
                </a:cxn>
                <a:cxn ang="0">
                  <a:pos x="227" y="28"/>
                </a:cxn>
                <a:cxn ang="0">
                  <a:pos x="236" y="44"/>
                </a:cxn>
                <a:cxn ang="0">
                  <a:pos x="246" y="59"/>
                </a:cxn>
                <a:cxn ang="0">
                  <a:pos x="256" y="80"/>
                </a:cxn>
                <a:cxn ang="0">
                  <a:pos x="256" y="80"/>
                </a:cxn>
                <a:cxn ang="0">
                  <a:pos x="258" y="86"/>
                </a:cxn>
                <a:cxn ang="0">
                  <a:pos x="259" y="92"/>
                </a:cxn>
                <a:cxn ang="0">
                  <a:pos x="258" y="99"/>
                </a:cxn>
                <a:cxn ang="0">
                  <a:pos x="257" y="106"/>
                </a:cxn>
                <a:cxn ang="0">
                  <a:pos x="254" y="113"/>
                </a:cxn>
                <a:cxn ang="0">
                  <a:pos x="251" y="122"/>
                </a:cxn>
                <a:cxn ang="0">
                  <a:pos x="241" y="137"/>
                </a:cxn>
                <a:cxn ang="0">
                  <a:pos x="230" y="152"/>
                </a:cxn>
                <a:cxn ang="0">
                  <a:pos x="218" y="165"/>
                </a:cxn>
                <a:cxn ang="0">
                  <a:pos x="205" y="175"/>
                </a:cxn>
                <a:cxn ang="0">
                  <a:pos x="199" y="178"/>
                </a:cxn>
                <a:cxn ang="0">
                  <a:pos x="193" y="182"/>
                </a:cxn>
                <a:cxn ang="0">
                  <a:pos x="193" y="182"/>
                </a:cxn>
                <a:cxn ang="0">
                  <a:pos x="187" y="183"/>
                </a:cxn>
                <a:cxn ang="0">
                  <a:pos x="179" y="185"/>
                </a:cxn>
                <a:cxn ang="0">
                  <a:pos x="161" y="187"/>
                </a:cxn>
                <a:cxn ang="0">
                  <a:pos x="139" y="187"/>
                </a:cxn>
                <a:cxn ang="0">
                  <a:pos x="118" y="185"/>
                </a:cxn>
                <a:cxn ang="0">
                  <a:pos x="81" y="182"/>
                </a:cxn>
                <a:cxn ang="0">
                  <a:pos x="65" y="179"/>
                </a:cxn>
                <a:cxn ang="0">
                  <a:pos x="35" y="225"/>
                </a:cxn>
              </a:cxnLst>
              <a:rect l="0" t="0" r="r" b="b"/>
              <a:pathLst>
                <a:path w="259" h="225">
                  <a:moveTo>
                    <a:pt x="35" y="225"/>
                  </a:moveTo>
                  <a:lnTo>
                    <a:pt x="0" y="182"/>
                  </a:lnTo>
                  <a:lnTo>
                    <a:pt x="147" y="0"/>
                  </a:lnTo>
                  <a:lnTo>
                    <a:pt x="211" y="15"/>
                  </a:lnTo>
                  <a:lnTo>
                    <a:pt x="227" y="28"/>
                  </a:lnTo>
                  <a:lnTo>
                    <a:pt x="227" y="28"/>
                  </a:lnTo>
                  <a:lnTo>
                    <a:pt x="236" y="44"/>
                  </a:lnTo>
                  <a:lnTo>
                    <a:pt x="246" y="59"/>
                  </a:lnTo>
                  <a:lnTo>
                    <a:pt x="256" y="80"/>
                  </a:lnTo>
                  <a:lnTo>
                    <a:pt x="256" y="80"/>
                  </a:lnTo>
                  <a:lnTo>
                    <a:pt x="258" y="86"/>
                  </a:lnTo>
                  <a:lnTo>
                    <a:pt x="259" y="92"/>
                  </a:lnTo>
                  <a:lnTo>
                    <a:pt x="258" y="99"/>
                  </a:lnTo>
                  <a:lnTo>
                    <a:pt x="257" y="106"/>
                  </a:lnTo>
                  <a:lnTo>
                    <a:pt x="254" y="113"/>
                  </a:lnTo>
                  <a:lnTo>
                    <a:pt x="251" y="122"/>
                  </a:lnTo>
                  <a:lnTo>
                    <a:pt x="241" y="137"/>
                  </a:lnTo>
                  <a:lnTo>
                    <a:pt x="230" y="152"/>
                  </a:lnTo>
                  <a:lnTo>
                    <a:pt x="218" y="165"/>
                  </a:lnTo>
                  <a:lnTo>
                    <a:pt x="205" y="175"/>
                  </a:lnTo>
                  <a:lnTo>
                    <a:pt x="199" y="178"/>
                  </a:lnTo>
                  <a:lnTo>
                    <a:pt x="193" y="182"/>
                  </a:lnTo>
                  <a:lnTo>
                    <a:pt x="193" y="182"/>
                  </a:lnTo>
                  <a:lnTo>
                    <a:pt x="187" y="183"/>
                  </a:lnTo>
                  <a:lnTo>
                    <a:pt x="179" y="185"/>
                  </a:lnTo>
                  <a:lnTo>
                    <a:pt x="161" y="187"/>
                  </a:lnTo>
                  <a:lnTo>
                    <a:pt x="139" y="187"/>
                  </a:lnTo>
                  <a:lnTo>
                    <a:pt x="118" y="185"/>
                  </a:lnTo>
                  <a:lnTo>
                    <a:pt x="81" y="182"/>
                  </a:lnTo>
                  <a:lnTo>
                    <a:pt x="65" y="179"/>
                  </a:lnTo>
                  <a:lnTo>
                    <a:pt x="35" y="225"/>
                  </a:lnTo>
                  <a:close/>
                </a:path>
              </a:pathLst>
            </a:custGeom>
            <a:solidFill>
              <a:srgbClr val="A1DDF6"/>
            </a:solidFill>
            <a:ln w="9525">
              <a:noFill/>
              <a:round/>
              <a:headEnd/>
              <a:tailEnd/>
            </a:ln>
          </p:spPr>
          <p:txBody>
            <a:bodyPr/>
            <a:lstStyle/>
            <a:p>
              <a:pPr>
                <a:defRPr/>
              </a:pPr>
              <a:endParaRPr lang="en-US" dirty="0"/>
            </a:p>
          </p:txBody>
        </p:sp>
        <p:sp>
          <p:nvSpPr>
            <p:cNvPr id="111" name="Freeform 519"/>
            <p:cNvSpPr>
              <a:spLocks/>
            </p:cNvSpPr>
            <p:nvPr userDrawn="1"/>
          </p:nvSpPr>
          <p:spPr bwMode="auto">
            <a:xfrm>
              <a:off x="12849583" y="3238389"/>
              <a:ext cx="324395" cy="321200"/>
            </a:xfrm>
            <a:custGeom>
              <a:avLst/>
              <a:gdLst/>
              <a:ahLst/>
              <a:cxnLst>
                <a:cxn ang="0">
                  <a:pos x="600" y="1"/>
                </a:cxn>
                <a:cxn ang="0">
                  <a:pos x="582" y="21"/>
                </a:cxn>
                <a:cxn ang="0">
                  <a:pos x="566" y="45"/>
                </a:cxn>
                <a:cxn ang="0">
                  <a:pos x="549" y="76"/>
                </a:cxn>
                <a:cxn ang="0">
                  <a:pos x="536" y="111"/>
                </a:cxn>
                <a:cxn ang="0">
                  <a:pos x="511" y="195"/>
                </a:cxn>
                <a:cxn ang="0">
                  <a:pos x="499" y="251"/>
                </a:cxn>
                <a:cxn ang="0">
                  <a:pos x="237" y="509"/>
                </a:cxn>
                <a:cxn ang="0">
                  <a:pos x="0" y="588"/>
                </a:cxn>
                <a:cxn ang="0">
                  <a:pos x="24" y="681"/>
                </a:cxn>
                <a:cxn ang="0">
                  <a:pos x="48" y="754"/>
                </a:cxn>
                <a:cxn ang="0">
                  <a:pos x="68" y="799"/>
                </a:cxn>
                <a:cxn ang="0">
                  <a:pos x="74" y="810"/>
                </a:cxn>
                <a:cxn ang="0">
                  <a:pos x="126" y="790"/>
                </a:cxn>
                <a:cxn ang="0">
                  <a:pos x="235" y="757"/>
                </a:cxn>
                <a:cxn ang="0">
                  <a:pos x="331" y="735"/>
                </a:cxn>
                <a:cxn ang="0">
                  <a:pos x="400" y="721"/>
                </a:cxn>
                <a:cxn ang="0">
                  <a:pos x="557" y="629"/>
                </a:cxn>
                <a:cxn ang="0">
                  <a:pos x="620" y="587"/>
                </a:cxn>
                <a:cxn ang="0">
                  <a:pos x="679" y="542"/>
                </a:cxn>
                <a:cxn ang="0">
                  <a:pos x="718" y="506"/>
                </a:cxn>
                <a:cxn ang="0">
                  <a:pos x="754" y="467"/>
                </a:cxn>
                <a:cxn ang="0">
                  <a:pos x="782" y="428"/>
                </a:cxn>
                <a:cxn ang="0">
                  <a:pos x="790" y="407"/>
                </a:cxn>
                <a:cxn ang="0">
                  <a:pos x="797" y="387"/>
                </a:cxn>
                <a:cxn ang="0">
                  <a:pos x="808" y="346"/>
                </a:cxn>
                <a:cxn ang="0">
                  <a:pos x="817" y="305"/>
                </a:cxn>
                <a:cxn ang="0">
                  <a:pos x="820" y="265"/>
                </a:cxn>
                <a:cxn ang="0">
                  <a:pos x="821" y="226"/>
                </a:cxn>
                <a:cxn ang="0">
                  <a:pos x="818" y="190"/>
                </a:cxn>
                <a:cxn ang="0">
                  <a:pos x="812" y="159"/>
                </a:cxn>
                <a:cxn ang="0">
                  <a:pos x="802" y="133"/>
                </a:cxn>
                <a:cxn ang="0">
                  <a:pos x="796" y="121"/>
                </a:cxn>
                <a:cxn ang="0">
                  <a:pos x="781" y="99"/>
                </a:cxn>
                <a:cxn ang="0">
                  <a:pos x="759" y="76"/>
                </a:cxn>
                <a:cxn ang="0">
                  <a:pos x="734" y="55"/>
                </a:cxn>
                <a:cxn ang="0">
                  <a:pos x="705" y="34"/>
                </a:cxn>
                <a:cxn ang="0">
                  <a:pos x="676" y="16"/>
                </a:cxn>
                <a:cxn ang="0">
                  <a:pos x="649" y="4"/>
                </a:cxn>
                <a:cxn ang="0">
                  <a:pos x="622" y="0"/>
                </a:cxn>
                <a:cxn ang="0">
                  <a:pos x="600" y="1"/>
                </a:cxn>
              </a:cxnLst>
              <a:rect l="0" t="0" r="r" b="b"/>
              <a:pathLst>
                <a:path w="821" h="810">
                  <a:moveTo>
                    <a:pt x="600" y="1"/>
                  </a:moveTo>
                  <a:lnTo>
                    <a:pt x="600" y="1"/>
                  </a:lnTo>
                  <a:lnTo>
                    <a:pt x="595" y="7"/>
                  </a:lnTo>
                  <a:lnTo>
                    <a:pt x="582" y="21"/>
                  </a:lnTo>
                  <a:lnTo>
                    <a:pt x="575" y="32"/>
                  </a:lnTo>
                  <a:lnTo>
                    <a:pt x="566" y="45"/>
                  </a:lnTo>
                  <a:lnTo>
                    <a:pt x="558" y="60"/>
                  </a:lnTo>
                  <a:lnTo>
                    <a:pt x="549" y="76"/>
                  </a:lnTo>
                  <a:lnTo>
                    <a:pt x="549" y="76"/>
                  </a:lnTo>
                  <a:lnTo>
                    <a:pt x="536" y="111"/>
                  </a:lnTo>
                  <a:lnTo>
                    <a:pt x="523" y="150"/>
                  </a:lnTo>
                  <a:lnTo>
                    <a:pt x="511" y="195"/>
                  </a:lnTo>
                  <a:lnTo>
                    <a:pt x="499" y="251"/>
                  </a:lnTo>
                  <a:lnTo>
                    <a:pt x="499" y="251"/>
                  </a:lnTo>
                  <a:lnTo>
                    <a:pt x="464" y="407"/>
                  </a:lnTo>
                  <a:lnTo>
                    <a:pt x="237" y="509"/>
                  </a:lnTo>
                  <a:lnTo>
                    <a:pt x="0" y="588"/>
                  </a:lnTo>
                  <a:lnTo>
                    <a:pt x="0" y="588"/>
                  </a:lnTo>
                  <a:lnTo>
                    <a:pt x="8" y="616"/>
                  </a:lnTo>
                  <a:lnTo>
                    <a:pt x="24" y="681"/>
                  </a:lnTo>
                  <a:lnTo>
                    <a:pt x="36" y="718"/>
                  </a:lnTo>
                  <a:lnTo>
                    <a:pt x="48" y="754"/>
                  </a:lnTo>
                  <a:lnTo>
                    <a:pt x="62" y="786"/>
                  </a:lnTo>
                  <a:lnTo>
                    <a:pt x="68" y="799"/>
                  </a:lnTo>
                  <a:lnTo>
                    <a:pt x="74" y="810"/>
                  </a:lnTo>
                  <a:lnTo>
                    <a:pt x="74" y="810"/>
                  </a:lnTo>
                  <a:lnTo>
                    <a:pt x="100" y="800"/>
                  </a:lnTo>
                  <a:lnTo>
                    <a:pt x="126" y="790"/>
                  </a:lnTo>
                  <a:lnTo>
                    <a:pt x="180" y="773"/>
                  </a:lnTo>
                  <a:lnTo>
                    <a:pt x="235" y="757"/>
                  </a:lnTo>
                  <a:lnTo>
                    <a:pt x="287" y="744"/>
                  </a:lnTo>
                  <a:lnTo>
                    <a:pt x="331" y="735"/>
                  </a:lnTo>
                  <a:lnTo>
                    <a:pt x="367" y="727"/>
                  </a:lnTo>
                  <a:lnTo>
                    <a:pt x="400" y="721"/>
                  </a:lnTo>
                  <a:lnTo>
                    <a:pt x="557" y="629"/>
                  </a:lnTo>
                  <a:lnTo>
                    <a:pt x="557" y="629"/>
                  </a:lnTo>
                  <a:lnTo>
                    <a:pt x="588" y="609"/>
                  </a:lnTo>
                  <a:lnTo>
                    <a:pt x="620" y="587"/>
                  </a:lnTo>
                  <a:lnTo>
                    <a:pt x="658" y="558"/>
                  </a:lnTo>
                  <a:lnTo>
                    <a:pt x="679" y="542"/>
                  </a:lnTo>
                  <a:lnTo>
                    <a:pt x="699" y="525"/>
                  </a:lnTo>
                  <a:lnTo>
                    <a:pt x="718" y="506"/>
                  </a:lnTo>
                  <a:lnTo>
                    <a:pt x="738" y="486"/>
                  </a:lnTo>
                  <a:lnTo>
                    <a:pt x="754" y="467"/>
                  </a:lnTo>
                  <a:lnTo>
                    <a:pt x="769" y="448"/>
                  </a:lnTo>
                  <a:lnTo>
                    <a:pt x="782" y="428"/>
                  </a:lnTo>
                  <a:lnTo>
                    <a:pt x="787" y="417"/>
                  </a:lnTo>
                  <a:lnTo>
                    <a:pt x="790" y="407"/>
                  </a:lnTo>
                  <a:lnTo>
                    <a:pt x="790" y="407"/>
                  </a:lnTo>
                  <a:lnTo>
                    <a:pt x="797" y="387"/>
                  </a:lnTo>
                  <a:lnTo>
                    <a:pt x="803" y="367"/>
                  </a:lnTo>
                  <a:lnTo>
                    <a:pt x="808" y="346"/>
                  </a:lnTo>
                  <a:lnTo>
                    <a:pt x="813" y="326"/>
                  </a:lnTo>
                  <a:lnTo>
                    <a:pt x="817" y="305"/>
                  </a:lnTo>
                  <a:lnTo>
                    <a:pt x="819" y="285"/>
                  </a:lnTo>
                  <a:lnTo>
                    <a:pt x="820" y="265"/>
                  </a:lnTo>
                  <a:lnTo>
                    <a:pt x="821" y="245"/>
                  </a:lnTo>
                  <a:lnTo>
                    <a:pt x="821" y="226"/>
                  </a:lnTo>
                  <a:lnTo>
                    <a:pt x="820" y="208"/>
                  </a:lnTo>
                  <a:lnTo>
                    <a:pt x="818" y="190"/>
                  </a:lnTo>
                  <a:lnTo>
                    <a:pt x="815" y="175"/>
                  </a:lnTo>
                  <a:lnTo>
                    <a:pt x="812" y="159"/>
                  </a:lnTo>
                  <a:lnTo>
                    <a:pt x="808" y="145"/>
                  </a:lnTo>
                  <a:lnTo>
                    <a:pt x="802" y="133"/>
                  </a:lnTo>
                  <a:lnTo>
                    <a:pt x="796" y="121"/>
                  </a:lnTo>
                  <a:lnTo>
                    <a:pt x="796" y="121"/>
                  </a:lnTo>
                  <a:lnTo>
                    <a:pt x="789" y="111"/>
                  </a:lnTo>
                  <a:lnTo>
                    <a:pt x="781" y="99"/>
                  </a:lnTo>
                  <a:lnTo>
                    <a:pt x="770" y="88"/>
                  </a:lnTo>
                  <a:lnTo>
                    <a:pt x="759" y="76"/>
                  </a:lnTo>
                  <a:lnTo>
                    <a:pt x="747" y="66"/>
                  </a:lnTo>
                  <a:lnTo>
                    <a:pt x="734" y="55"/>
                  </a:lnTo>
                  <a:lnTo>
                    <a:pt x="720" y="44"/>
                  </a:lnTo>
                  <a:lnTo>
                    <a:pt x="705" y="34"/>
                  </a:lnTo>
                  <a:lnTo>
                    <a:pt x="691" y="25"/>
                  </a:lnTo>
                  <a:lnTo>
                    <a:pt x="676" y="16"/>
                  </a:lnTo>
                  <a:lnTo>
                    <a:pt x="662" y="10"/>
                  </a:lnTo>
                  <a:lnTo>
                    <a:pt x="649" y="4"/>
                  </a:lnTo>
                  <a:lnTo>
                    <a:pt x="634" y="1"/>
                  </a:lnTo>
                  <a:lnTo>
                    <a:pt x="622" y="0"/>
                  </a:lnTo>
                  <a:lnTo>
                    <a:pt x="610" y="0"/>
                  </a:lnTo>
                  <a:lnTo>
                    <a:pt x="600" y="1"/>
                  </a:lnTo>
                  <a:lnTo>
                    <a:pt x="600" y="1"/>
                  </a:lnTo>
                  <a:close/>
                </a:path>
              </a:pathLst>
            </a:custGeom>
            <a:solidFill>
              <a:srgbClr val="A1DDF6"/>
            </a:solidFill>
            <a:ln w="9525">
              <a:noFill/>
              <a:round/>
              <a:headEnd/>
              <a:tailEnd/>
            </a:ln>
          </p:spPr>
          <p:txBody>
            <a:bodyPr/>
            <a:lstStyle/>
            <a:p>
              <a:pPr>
                <a:defRPr/>
              </a:pPr>
              <a:endParaRPr lang="en-US" dirty="0"/>
            </a:p>
          </p:txBody>
        </p:sp>
        <p:sp>
          <p:nvSpPr>
            <p:cNvPr id="112" name="Freeform 520"/>
            <p:cNvSpPr>
              <a:spLocks/>
            </p:cNvSpPr>
            <p:nvPr userDrawn="1"/>
          </p:nvSpPr>
          <p:spPr bwMode="auto">
            <a:xfrm>
              <a:off x="13015698" y="3399772"/>
              <a:ext cx="17238" cy="61107"/>
            </a:xfrm>
            <a:custGeom>
              <a:avLst/>
              <a:gdLst/>
              <a:ahLst/>
              <a:cxnLst>
                <a:cxn ang="0">
                  <a:pos x="28" y="141"/>
                </a:cxn>
                <a:cxn ang="0">
                  <a:pos x="28" y="141"/>
                </a:cxn>
                <a:cxn ang="0">
                  <a:pos x="29" y="111"/>
                </a:cxn>
                <a:cxn ang="0">
                  <a:pos x="31" y="84"/>
                </a:cxn>
                <a:cxn ang="0">
                  <a:pos x="32" y="71"/>
                </a:cxn>
                <a:cxn ang="0">
                  <a:pos x="35" y="57"/>
                </a:cxn>
                <a:cxn ang="0">
                  <a:pos x="35" y="57"/>
                </a:cxn>
                <a:cxn ang="0">
                  <a:pos x="38" y="36"/>
                </a:cxn>
                <a:cxn ang="0">
                  <a:pos x="41" y="17"/>
                </a:cxn>
                <a:cxn ang="0">
                  <a:pos x="43" y="0"/>
                </a:cxn>
                <a:cxn ang="0">
                  <a:pos x="25" y="8"/>
                </a:cxn>
                <a:cxn ang="0">
                  <a:pos x="0" y="150"/>
                </a:cxn>
                <a:cxn ang="0">
                  <a:pos x="28" y="141"/>
                </a:cxn>
              </a:cxnLst>
              <a:rect l="0" t="0" r="r" b="b"/>
              <a:pathLst>
                <a:path w="43" h="150">
                  <a:moveTo>
                    <a:pt x="28" y="141"/>
                  </a:moveTo>
                  <a:lnTo>
                    <a:pt x="28" y="141"/>
                  </a:lnTo>
                  <a:lnTo>
                    <a:pt x="29" y="111"/>
                  </a:lnTo>
                  <a:lnTo>
                    <a:pt x="31" y="84"/>
                  </a:lnTo>
                  <a:lnTo>
                    <a:pt x="32" y="71"/>
                  </a:lnTo>
                  <a:lnTo>
                    <a:pt x="35" y="57"/>
                  </a:lnTo>
                  <a:lnTo>
                    <a:pt x="35" y="57"/>
                  </a:lnTo>
                  <a:lnTo>
                    <a:pt x="38" y="36"/>
                  </a:lnTo>
                  <a:lnTo>
                    <a:pt x="41" y="17"/>
                  </a:lnTo>
                  <a:lnTo>
                    <a:pt x="43" y="0"/>
                  </a:lnTo>
                  <a:lnTo>
                    <a:pt x="25" y="8"/>
                  </a:lnTo>
                  <a:lnTo>
                    <a:pt x="0" y="150"/>
                  </a:lnTo>
                  <a:lnTo>
                    <a:pt x="28" y="141"/>
                  </a:lnTo>
                  <a:close/>
                </a:path>
              </a:pathLst>
            </a:custGeom>
            <a:solidFill>
              <a:srgbClr val="67B5D1"/>
            </a:solidFill>
            <a:ln w="9525">
              <a:noFill/>
              <a:round/>
              <a:headEnd/>
              <a:tailEnd/>
            </a:ln>
          </p:spPr>
          <p:txBody>
            <a:bodyPr/>
            <a:lstStyle/>
            <a:p>
              <a:pPr>
                <a:defRPr/>
              </a:pPr>
              <a:endParaRPr lang="en-US" dirty="0"/>
            </a:p>
          </p:txBody>
        </p:sp>
        <p:sp>
          <p:nvSpPr>
            <p:cNvPr id="113" name="Freeform 521"/>
            <p:cNvSpPr>
              <a:spLocks/>
            </p:cNvSpPr>
            <p:nvPr userDrawn="1"/>
          </p:nvSpPr>
          <p:spPr bwMode="auto">
            <a:xfrm>
              <a:off x="13293079" y="3415441"/>
              <a:ext cx="87759" cy="639266"/>
            </a:xfrm>
            <a:custGeom>
              <a:avLst/>
              <a:gdLst/>
              <a:ahLst/>
              <a:cxnLst>
                <a:cxn ang="0">
                  <a:pos x="131" y="12"/>
                </a:cxn>
                <a:cxn ang="0">
                  <a:pos x="157" y="220"/>
                </a:cxn>
                <a:cxn ang="0">
                  <a:pos x="160" y="238"/>
                </a:cxn>
                <a:cxn ang="0">
                  <a:pos x="161" y="314"/>
                </a:cxn>
                <a:cxn ang="0">
                  <a:pos x="157" y="444"/>
                </a:cxn>
                <a:cxn ang="0">
                  <a:pos x="145" y="644"/>
                </a:cxn>
                <a:cxn ang="0">
                  <a:pos x="144" y="664"/>
                </a:cxn>
                <a:cxn ang="0">
                  <a:pos x="134" y="740"/>
                </a:cxn>
                <a:cxn ang="0">
                  <a:pos x="125" y="800"/>
                </a:cxn>
                <a:cxn ang="0">
                  <a:pos x="52" y="921"/>
                </a:cxn>
                <a:cxn ang="0">
                  <a:pos x="48" y="928"/>
                </a:cxn>
                <a:cxn ang="0">
                  <a:pos x="53" y="921"/>
                </a:cxn>
                <a:cxn ang="0">
                  <a:pos x="53" y="922"/>
                </a:cxn>
                <a:cxn ang="0">
                  <a:pos x="30" y="965"/>
                </a:cxn>
                <a:cxn ang="0">
                  <a:pos x="22" y="984"/>
                </a:cxn>
                <a:cxn ang="0">
                  <a:pos x="0" y="1043"/>
                </a:cxn>
                <a:cxn ang="0">
                  <a:pos x="16" y="1046"/>
                </a:cxn>
                <a:cxn ang="0">
                  <a:pos x="40" y="1005"/>
                </a:cxn>
                <a:cxn ang="0">
                  <a:pos x="54" y="975"/>
                </a:cxn>
                <a:cxn ang="0">
                  <a:pos x="74" y="936"/>
                </a:cxn>
                <a:cxn ang="0">
                  <a:pos x="121" y="861"/>
                </a:cxn>
                <a:cxn ang="0">
                  <a:pos x="131" y="848"/>
                </a:cxn>
                <a:cxn ang="0">
                  <a:pos x="145" y="1061"/>
                </a:cxn>
                <a:cxn ang="0">
                  <a:pos x="162" y="1242"/>
                </a:cxn>
                <a:cxn ang="0">
                  <a:pos x="205" y="1615"/>
                </a:cxn>
                <a:cxn ang="0">
                  <a:pos x="219" y="1597"/>
                </a:cxn>
                <a:cxn ang="0">
                  <a:pos x="206" y="1488"/>
                </a:cxn>
                <a:cxn ang="0">
                  <a:pos x="194" y="1357"/>
                </a:cxn>
                <a:cxn ang="0">
                  <a:pos x="193" y="1325"/>
                </a:cxn>
                <a:cxn ang="0">
                  <a:pos x="188" y="1228"/>
                </a:cxn>
                <a:cxn ang="0">
                  <a:pos x="166" y="933"/>
                </a:cxn>
                <a:cxn ang="0">
                  <a:pos x="161" y="839"/>
                </a:cxn>
                <a:cxn ang="0">
                  <a:pos x="161" y="811"/>
                </a:cxn>
                <a:cxn ang="0">
                  <a:pos x="168" y="705"/>
                </a:cxn>
                <a:cxn ang="0">
                  <a:pos x="175" y="622"/>
                </a:cxn>
                <a:cxn ang="0">
                  <a:pos x="186" y="361"/>
                </a:cxn>
                <a:cxn ang="0">
                  <a:pos x="187" y="270"/>
                </a:cxn>
                <a:cxn ang="0">
                  <a:pos x="185" y="234"/>
                </a:cxn>
                <a:cxn ang="0">
                  <a:pos x="170" y="103"/>
                </a:cxn>
                <a:cxn ang="0">
                  <a:pos x="155" y="0"/>
                </a:cxn>
              </a:cxnLst>
              <a:rect l="0" t="0" r="r" b="b"/>
              <a:pathLst>
                <a:path w="219" h="1615">
                  <a:moveTo>
                    <a:pt x="131" y="12"/>
                  </a:moveTo>
                  <a:lnTo>
                    <a:pt x="131" y="12"/>
                  </a:lnTo>
                  <a:lnTo>
                    <a:pt x="140" y="85"/>
                  </a:lnTo>
                  <a:lnTo>
                    <a:pt x="157" y="220"/>
                  </a:lnTo>
                  <a:lnTo>
                    <a:pt x="157" y="220"/>
                  </a:lnTo>
                  <a:lnTo>
                    <a:pt x="160" y="238"/>
                  </a:lnTo>
                  <a:lnTo>
                    <a:pt x="161" y="259"/>
                  </a:lnTo>
                  <a:lnTo>
                    <a:pt x="161" y="314"/>
                  </a:lnTo>
                  <a:lnTo>
                    <a:pt x="160" y="377"/>
                  </a:lnTo>
                  <a:lnTo>
                    <a:pt x="157" y="444"/>
                  </a:lnTo>
                  <a:lnTo>
                    <a:pt x="150" y="568"/>
                  </a:lnTo>
                  <a:lnTo>
                    <a:pt x="145" y="644"/>
                  </a:lnTo>
                  <a:lnTo>
                    <a:pt x="145" y="644"/>
                  </a:lnTo>
                  <a:lnTo>
                    <a:pt x="144" y="664"/>
                  </a:lnTo>
                  <a:lnTo>
                    <a:pt x="142" y="688"/>
                  </a:lnTo>
                  <a:lnTo>
                    <a:pt x="134" y="740"/>
                  </a:lnTo>
                  <a:lnTo>
                    <a:pt x="125" y="800"/>
                  </a:lnTo>
                  <a:lnTo>
                    <a:pt x="125" y="800"/>
                  </a:lnTo>
                  <a:lnTo>
                    <a:pt x="79" y="875"/>
                  </a:lnTo>
                  <a:lnTo>
                    <a:pt x="52" y="921"/>
                  </a:lnTo>
                  <a:lnTo>
                    <a:pt x="46" y="930"/>
                  </a:lnTo>
                  <a:lnTo>
                    <a:pt x="48" y="928"/>
                  </a:lnTo>
                  <a:lnTo>
                    <a:pt x="48" y="928"/>
                  </a:lnTo>
                  <a:lnTo>
                    <a:pt x="53" y="921"/>
                  </a:lnTo>
                  <a:lnTo>
                    <a:pt x="54" y="921"/>
                  </a:lnTo>
                  <a:lnTo>
                    <a:pt x="53" y="922"/>
                  </a:lnTo>
                  <a:lnTo>
                    <a:pt x="43" y="940"/>
                  </a:lnTo>
                  <a:lnTo>
                    <a:pt x="30" y="965"/>
                  </a:lnTo>
                  <a:lnTo>
                    <a:pt x="22" y="984"/>
                  </a:lnTo>
                  <a:lnTo>
                    <a:pt x="22" y="984"/>
                  </a:lnTo>
                  <a:lnTo>
                    <a:pt x="5" y="1031"/>
                  </a:lnTo>
                  <a:lnTo>
                    <a:pt x="0" y="1043"/>
                  </a:lnTo>
                  <a:lnTo>
                    <a:pt x="16" y="1046"/>
                  </a:lnTo>
                  <a:lnTo>
                    <a:pt x="16" y="1046"/>
                  </a:lnTo>
                  <a:lnTo>
                    <a:pt x="26" y="1028"/>
                  </a:lnTo>
                  <a:lnTo>
                    <a:pt x="40" y="1005"/>
                  </a:lnTo>
                  <a:lnTo>
                    <a:pt x="54" y="975"/>
                  </a:lnTo>
                  <a:lnTo>
                    <a:pt x="54" y="975"/>
                  </a:lnTo>
                  <a:lnTo>
                    <a:pt x="64" y="957"/>
                  </a:lnTo>
                  <a:lnTo>
                    <a:pt x="74" y="936"/>
                  </a:lnTo>
                  <a:lnTo>
                    <a:pt x="100" y="895"/>
                  </a:lnTo>
                  <a:lnTo>
                    <a:pt x="121" y="861"/>
                  </a:lnTo>
                  <a:lnTo>
                    <a:pt x="131" y="848"/>
                  </a:lnTo>
                  <a:lnTo>
                    <a:pt x="131" y="848"/>
                  </a:lnTo>
                  <a:lnTo>
                    <a:pt x="136" y="918"/>
                  </a:lnTo>
                  <a:lnTo>
                    <a:pt x="145" y="1061"/>
                  </a:lnTo>
                  <a:lnTo>
                    <a:pt x="145" y="1061"/>
                  </a:lnTo>
                  <a:lnTo>
                    <a:pt x="162" y="1242"/>
                  </a:lnTo>
                  <a:lnTo>
                    <a:pt x="173" y="1351"/>
                  </a:lnTo>
                  <a:lnTo>
                    <a:pt x="205" y="1615"/>
                  </a:lnTo>
                  <a:lnTo>
                    <a:pt x="219" y="1597"/>
                  </a:lnTo>
                  <a:lnTo>
                    <a:pt x="219" y="1597"/>
                  </a:lnTo>
                  <a:lnTo>
                    <a:pt x="216" y="1565"/>
                  </a:lnTo>
                  <a:lnTo>
                    <a:pt x="206" y="1488"/>
                  </a:lnTo>
                  <a:lnTo>
                    <a:pt x="198" y="1398"/>
                  </a:lnTo>
                  <a:lnTo>
                    <a:pt x="194" y="1357"/>
                  </a:lnTo>
                  <a:lnTo>
                    <a:pt x="193" y="1325"/>
                  </a:lnTo>
                  <a:lnTo>
                    <a:pt x="193" y="1325"/>
                  </a:lnTo>
                  <a:lnTo>
                    <a:pt x="192" y="1285"/>
                  </a:lnTo>
                  <a:lnTo>
                    <a:pt x="188" y="1228"/>
                  </a:lnTo>
                  <a:lnTo>
                    <a:pt x="178" y="1079"/>
                  </a:lnTo>
                  <a:lnTo>
                    <a:pt x="166" y="933"/>
                  </a:lnTo>
                  <a:lnTo>
                    <a:pt x="162" y="877"/>
                  </a:lnTo>
                  <a:lnTo>
                    <a:pt x="161" y="839"/>
                  </a:lnTo>
                  <a:lnTo>
                    <a:pt x="161" y="839"/>
                  </a:lnTo>
                  <a:lnTo>
                    <a:pt x="161" y="811"/>
                  </a:lnTo>
                  <a:lnTo>
                    <a:pt x="163" y="777"/>
                  </a:lnTo>
                  <a:lnTo>
                    <a:pt x="168" y="705"/>
                  </a:lnTo>
                  <a:lnTo>
                    <a:pt x="175" y="622"/>
                  </a:lnTo>
                  <a:lnTo>
                    <a:pt x="175" y="622"/>
                  </a:lnTo>
                  <a:lnTo>
                    <a:pt x="182" y="479"/>
                  </a:lnTo>
                  <a:lnTo>
                    <a:pt x="186" y="361"/>
                  </a:lnTo>
                  <a:lnTo>
                    <a:pt x="187" y="310"/>
                  </a:lnTo>
                  <a:lnTo>
                    <a:pt x="187" y="270"/>
                  </a:lnTo>
                  <a:lnTo>
                    <a:pt x="187" y="270"/>
                  </a:lnTo>
                  <a:lnTo>
                    <a:pt x="185" y="234"/>
                  </a:lnTo>
                  <a:lnTo>
                    <a:pt x="181" y="192"/>
                  </a:lnTo>
                  <a:lnTo>
                    <a:pt x="170" y="103"/>
                  </a:lnTo>
                  <a:lnTo>
                    <a:pt x="160" y="31"/>
                  </a:lnTo>
                  <a:lnTo>
                    <a:pt x="155" y="0"/>
                  </a:lnTo>
                  <a:lnTo>
                    <a:pt x="131" y="12"/>
                  </a:lnTo>
                  <a:close/>
                </a:path>
              </a:pathLst>
            </a:custGeom>
            <a:solidFill>
              <a:srgbClr val="454647"/>
            </a:solidFill>
            <a:ln w="9525">
              <a:noFill/>
              <a:round/>
              <a:headEnd/>
              <a:tailEnd/>
            </a:ln>
          </p:spPr>
          <p:txBody>
            <a:bodyPr/>
            <a:lstStyle/>
            <a:p>
              <a:pPr>
                <a:defRPr/>
              </a:pPr>
              <a:endParaRPr lang="en-US" dirty="0"/>
            </a:p>
          </p:txBody>
        </p:sp>
        <p:sp>
          <p:nvSpPr>
            <p:cNvPr id="114" name="Freeform 522"/>
            <p:cNvSpPr>
              <a:spLocks/>
            </p:cNvSpPr>
            <p:nvPr userDrawn="1"/>
          </p:nvSpPr>
          <p:spPr bwMode="auto">
            <a:xfrm>
              <a:off x="12580037" y="3512584"/>
              <a:ext cx="84625" cy="87742"/>
            </a:xfrm>
            <a:custGeom>
              <a:avLst/>
              <a:gdLst/>
              <a:ahLst/>
              <a:cxnLst>
                <a:cxn ang="0">
                  <a:pos x="195" y="0"/>
                </a:cxn>
                <a:cxn ang="0">
                  <a:pos x="195" y="0"/>
                </a:cxn>
                <a:cxn ang="0">
                  <a:pos x="195" y="0"/>
                </a:cxn>
                <a:cxn ang="0">
                  <a:pos x="168" y="2"/>
                </a:cxn>
                <a:cxn ang="0">
                  <a:pos x="108" y="5"/>
                </a:cxn>
                <a:cxn ang="0">
                  <a:pos x="73" y="5"/>
                </a:cxn>
                <a:cxn ang="0">
                  <a:pos x="42" y="5"/>
                </a:cxn>
                <a:cxn ang="0">
                  <a:pos x="15" y="5"/>
                </a:cxn>
                <a:cxn ang="0">
                  <a:pos x="6" y="4"/>
                </a:cxn>
                <a:cxn ang="0">
                  <a:pos x="0" y="2"/>
                </a:cxn>
                <a:cxn ang="0">
                  <a:pos x="0" y="2"/>
                </a:cxn>
                <a:cxn ang="0">
                  <a:pos x="3" y="12"/>
                </a:cxn>
                <a:cxn ang="0">
                  <a:pos x="6" y="26"/>
                </a:cxn>
                <a:cxn ang="0">
                  <a:pos x="7" y="40"/>
                </a:cxn>
                <a:cxn ang="0">
                  <a:pos x="9" y="57"/>
                </a:cxn>
                <a:cxn ang="0">
                  <a:pos x="11" y="93"/>
                </a:cxn>
                <a:cxn ang="0">
                  <a:pos x="11" y="131"/>
                </a:cxn>
                <a:cxn ang="0">
                  <a:pos x="9" y="196"/>
                </a:cxn>
                <a:cxn ang="0">
                  <a:pos x="8" y="223"/>
                </a:cxn>
                <a:cxn ang="0">
                  <a:pos x="207" y="214"/>
                </a:cxn>
                <a:cxn ang="0">
                  <a:pos x="216" y="220"/>
                </a:cxn>
                <a:cxn ang="0">
                  <a:pos x="216" y="220"/>
                </a:cxn>
                <a:cxn ang="0">
                  <a:pos x="212" y="181"/>
                </a:cxn>
                <a:cxn ang="0">
                  <a:pos x="205" y="107"/>
                </a:cxn>
                <a:cxn ang="0">
                  <a:pos x="195" y="0"/>
                </a:cxn>
                <a:cxn ang="0">
                  <a:pos x="195" y="0"/>
                </a:cxn>
              </a:cxnLst>
              <a:rect l="0" t="0" r="r" b="b"/>
              <a:pathLst>
                <a:path w="216" h="223">
                  <a:moveTo>
                    <a:pt x="195" y="0"/>
                  </a:moveTo>
                  <a:lnTo>
                    <a:pt x="195" y="0"/>
                  </a:lnTo>
                  <a:lnTo>
                    <a:pt x="195" y="0"/>
                  </a:lnTo>
                  <a:lnTo>
                    <a:pt x="168" y="2"/>
                  </a:lnTo>
                  <a:lnTo>
                    <a:pt x="108" y="5"/>
                  </a:lnTo>
                  <a:lnTo>
                    <a:pt x="73" y="5"/>
                  </a:lnTo>
                  <a:lnTo>
                    <a:pt x="42" y="5"/>
                  </a:lnTo>
                  <a:lnTo>
                    <a:pt x="15" y="5"/>
                  </a:lnTo>
                  <a:lnTo>
                    <a:pt x="6" y="4"/>
                  </a:lnTo>
                  <a:lnTo>
                    <a:pt x="0" y="2"/>
                  </a:lnTo>
                  <a:lnTo>
                    <a:pt x="0" y="2"/>
                  </a:lnTo>
                  <a:lnTo>
                    <a:pt x="3" y="12"/>
                  </a:lnTo>
                  <a:lnTo>
                    <a:pt x="6" y="26"/>
                  </a:lnTo>
                  <a:lnTo>
                    <a:pt x="7" y="40"/>
                  </a:lnTo>
                  <a:lnTo>
                    <a:pt x="9" y="57"/>
                  </a:lnTo>
                  <a:lnTo>
                    <a:pt x="11" y="93"/>
                  </a:lnTo>
                  <a:lnTo>
                    <a:pt x="11" y="131"/>
                  </a:lnTo>
                  <a:lnTo>
                    <a:pt x="9" y="196"/>
                  </a:lnTo>
                  <a:lnTo>
                    <a:pt x="8" y="223"/>
                  </a:lnTo>
                  <a:lnTo>
                    <a:pt x="207" y="214"/>
                  </a:lnTo>
                  <a:lnTo>
                    <a:pt x="216" y="220"/>
                  </a:lnTo>
                  <a:lnTo>
                    <a:pt x="216" y="220"/>
                  </a:lnTo>
                  <a:lnTo>
                    <a:pt x="212" y="181"/>
                  </a:lnTo>
                  <a:lnTo>
                    <a:pt x="205" y="107"/>
                  </a:lnTo>
                  <a:lnTo>
                    <a:pt x="195" y="0"/>
                  </a:lnTo>
                  <a:lnTo>
                    <a:pt x="195" y="0"/>
                  </a:lnTo>
                  <a:close/>
                </a:path>
              </a:pathLst>
            </a:custGeom>
            <a:solidFill>
              <a:srgbClr val="000000"/>
            </a:solidFill>
            <a:ln w="9525">
              <a:noFill/>
              <a:round/>
              <a:headEnd/>
              <a:tailEnd/>
            </a:ln>
          </p:spPr>
          <p:txBody>
            <a:bodyPr/>
            <a:lstStyle/>
            <a:p>
              <a:pPr>
                <a:defRPr/>
              </a:pPr>
              <a:endParaRPr lang="en-US" dirty="0"/>
            </a:p>
          </p:txBody>
        </p:sp>
        <p:sp>
          <p:nvSpPr>
            <p:cNvPr id="115" name="Freeform 523"/>
            <p:cNvSpPr>
              <a:spLocks/>
            </p:cNvSpPr>
            <p:nvPr userDrawn="1"/>
          </p:nvSpPr>
          <p:spPr bwMode="auto">
            <a:xfrm>
              <a:off x="12580037" y="3512584"/>
              <a:ext cx="64252" cy="90876"/>
            </a:xfrm>
            <a:custGeom>
              <a:avLst/>
              <a:gdLst/>
              <a:ahLst/>
              <a:cxnLst>
                <a:cxn ang="0">
                  <a:pos x="165" y="214"/>
                </a:cxn>
                <a:cxn ang="0">
                  <a:pos x="165" y="214"/>
                </a:cxn>
                <a:cxn ang="0">
                  <a:pos x="159" y="205"/>
                </a:cxn>
                <a:cxn ang="0">
                  <a:pos x="159" y="205"/>
                </a:cxn>
                <a:cxn ang="0">
                  <a:pos x="155" y="203"/>
                </a:cxn>
                <a:cxn ang="0">
                  <a:pos x="149" y="201"/>
                </a:cxn>
                <a:cxn ang="0">
                  <a:pos x="140" y="194"/>
                </a:cxn>
                <a:cxn ang="0">
                  <a:pos x="135" y="189"/>
                </a:cxn>
                <a:cxn ang="0">
                  <a:pos x="131" y="183"/>
                </a:cxn>
                <a:cxn ang="0">
                  <a:pos x="131" y="183"/>
                </a:cxn>
                <a:cxn ang="0">
                  <a:pos x="124" y="172"/>
                </a:cxn>
                <a:cxn ang="0">
                  <a:pos x="118" y="165"/>
                </a:cxn>
                <a:cxn ang="0">
                  <a:pos x="112" y="154"/>
                </a:cxn>
                <a:cxn ang="0">
                  <a:pos x="109" y="148"/>
                </a:cxn>
                <a:cxn ang="0">
                  <a:pos x="106" y="139"/>
                </a:cxn>
                <a:cxn ang="0">
                  <a:pos x="106" y="139"/>
                </a:cxn>
                <a:cxn ang="0">
                  <a:pos x="101" y="115"/>
                </a:cxn>
                <a:cxn ang="0">
                  <a:pos x="98" y="85"/>
                </a:cxn>
                <a:cxn ang="0">
                  <a:pos x="94" y="55"/>
                </a:cxn>
                <a:cxn ang="0">
                  <a:pos x="93" y="32"/>
                </a:cxn>
                <a:cxn ang="0">
                  <a:pos x="93" y="32"/>
                </a:cxn>
                <a:cxn ang="0">
                  <a:pos x="92" y="22"/>
                </a:cxn>
                <a:cxn ang="0">
                  <a:pos x="88" y="14"/>
                </a:cxn>
                <a:cxn ang="0">
                  <a:pos x="83" y="7"/>
                </a:cxn>
                <a:cxn ang="0">
                  <a:pos x="80" y="2"/>
                </a:cxn>
                <a:cxn ang="0">
                  <a:pos x="80" y="2"/>
                </a:cxn>
                <a:cxn ang="0">
                  <a:pos x="53" y="2"/>
                </a:cxn>
                <a:cxn ang="0">
                  <a:pos x="31" y="2"/>
                </a:cxn>
                <a:cxn ang="0">
                  <a:pos x="1" y="0"/>
                </a:cxn>
                <a:cxn ang="0">
                  <a:pos x="1" y="0"/>
                </a:cxn>
                <a:cxn ang="0">
                  <a:pos x="0" y="61"/>
                </a:cxn>
                <a:cxn ang="0">
                  <a:pos x="1" y="135"/>
                </a:cxn>
                <a:cxn ang="0">
                  <a:pos x="2" y="227"/>
                </a:cxn>
                <a:cxn ang="0">
                  <a:pos x="165" y="214"/>
                </a:cxn>
              </a:cxnLst>
              <a:rect l="0" t="0" r="r" b="b"/>
              <a:pathLst>
                <a:path w="165" h="227">
                  <a:moveTo>
                    <a:pt x="165" y="214"/>
                  </a:moveTo>
                  <a:lnTo>
                    <a:pt x="165" y="214"/>
                  </a:lnTo>
                  <a:lnTo>
                    <a:pt x="159" y="205"/>
                  </a:lnTo>
                  <a:lnTo>
                    <a:pt x="159" y="205"/>
                  </a:lnTo>
                  <a:lnTo>
                    <a:pt x="155" y="203"/>
                  </a:lnTo>
                  <a:lnTo>
                    <a:pt x="149" y="201"/>
                  </a:lnTo>
                  <a:lnTo>
                    <a:pt x="140" y="194"/>
                  </a:lnTo>
                  <a:lnTo>
                    <a:pt x="135" y="189"/>
                  </a:lnTo>
                  <a:lnTo>
                    <a:pt x="131" y="183"/>
                  </a:lnTo>
                  <a:lnTo>
                    <a:pt x="131" y="183"/>
                  </a:lnTo>
                  <a:lnTo>
                    <a:pt x="124" y="172"/>
                  </a:lnTo>
                  <a:lnTo>
                    <a:pt x="118" y="165"/>
                  </a:lnTo>
                  <a:lnTo>
                    <a:pt x="112" y="154"/>
                  </a:lnTo>
                  <a:lnTo>
                    <a:pt x="109" y="148"/>
                  </a:lnTo>
                  <a:lnTo>
                    <a:pt x="106" y="139"/>
                  </a:lnTo>
                  <a:lnTo>
                    <a:pt x="106" y="139"/>
                  </a:lnTo>
                  <a:lnTo>
                    <a:pt x="101" y="115"/>
                  </a:lnTo>
                  <a:lnTo>
                    <a:pt x="98" y="85"/>
                  </a:lnTo>
                  <a:lnTo>
                    <a:pt x="94" y="55"/>
                  </a:lnTo>
                  <a:lnTo>
                    <a:pt x="93" y="32"/>
                  </a:lnTo>
                  <a:lnTo>
                    <a:pt x="93" y="32"/>
                  </a:lnTo>
                  <a:lnTo>
                    <a:pt x="92" y="22"/>
                  </a:lnTo>
                  <a:lnTo>
                    <a:pt x="88" y="14"/>
                  </a:lnTo>
                  <a:lnTo>
                    <a:pt x="83" y="7"/>
                  </a:lnTo>
                  <a:lnTo>
                    <a:pt x="80" y="2"/>
                  </a:lnTo>
                  <a:lnTo>
                    <a:pt x="80" y="2"/>
                  </a:lnTo>
                  <a:lnTo>
                    <a:pt x="53" y="2"/>
                  </a:lnTo>
                  <a:lnTo>
                    <a:pt x="31" y="2"/>
                  </a:lnTo>
                  <a:lnTo>
                    <a:pt x="1" y="0"/>
                  </a:lnTo>
                  <a:lnTo>
                    <a:pt x="1" y="0"/>
                  </a:lnTo>
                  <a:lnTo>
                    <a:pt x="0" y="61"/>
                  </a:lnTo>
                  <a:lnTo>
                    <a:pt x="1" y="135"/>
                  </a:lnTo>
                  <a:lnTo>
                    <a:pt x="2" y="227"/>
                  </a:lnTo>
                  <a:lnTo>
                    <a:pt x="165" y="214"/>
                  </a:lnTo>
                  <a:close/>
                </a:path>
              </a:pathLst>
            </a:custGeom>
            <a:solidFill>
              <a:srgbClr val="E26326"/>
            </a:solidFill>
            <a:ln w="9525">
              <a:noFill/>
              <a:round/>
              <a:headEnd/>
              <a:tailEnd/>
            </a:ln>
          </p:spPr>
          <p:txBody>
            <a:bodyPr/>
            <a:lstStyle/>
            <a:p>
              <a:pPr>
                <a:defRPr/>
              </a:pPr>
              <a:endParaRPr lang="en-US" dirty="0"/>
            </a:p>
          </p:txBody>
        </p:sp>
        <p:sp>
          <p:nvSpPr>
            <p:cNvPr id="116" name="Freeform 524"/>
            <p:cNvSpPr>
              <a:spLocks/>
            </p:cNvSpPr>
            <p:nvPr userDrawn="1"/>
          </p:nvSpPr>
          <p:spPr bwMode="auto">
            <a:xfrm>
              <a:off x="12656826" y="3504750"/>
              <a:ext cx="47014" cy="98710"/>
            </a:xfrm>
            <a:custGeom>
              <a:avLst/>
              <a:gdLst/>
              <a:ahLst/>
              <a:cxnLst>
                <a:cxn ang="0">
                  <a:pos x="97" y="0"/>
                </a:cxn>
                <a:cxn ang="0">
                  <a:pos x="12" y="6"/>
                </a:cxn>
                <a:cxn ang="0">
                  <a:pos x="0" y="19"/>
                </a:cxn>
                <a:cxn ang="0">
                  <a:pos x="0" y="19"/>
                </a:cxn>
                <a:cxn ang="0">
                  <a:pos x="6" y="122"/>
                </a:cxn>
                <a:cxn ang="0">
                  <a:pos x="11" y="196"/>
                </a:cxn>
                <a:cxn ang="0">
                  <a:pos x="14" y="233"/>
                </a:cxn>
                <a:cxn ang="0">
                  <a:pos x="31" y="248"/>
                </a:cxn>
                <a:cxn ang="0">
                  <a:pos x="116" y="242"/>
                </a:cxn>
                <a:cxn ang="0">
                  <a:pos x="97" y="0"/>
                </a:cxn>
              </a:cxnLst>
              <a:rect l="0" t="0" r="r" b="b"/>
              <a:pathLst>
                <a:path w="116" h="248">
                  <a:moveTo>
                    <a:pt x="97" y="0"/>
                  </a:moveTo>
                  <a:lnTo>
                    <a:pt x="12" y="6"/>
                  </a:lnTo>
                  <a:lnTo>
                    <a:pt x="0" y="19"/>
                  </a:lnTo>
                  <a:lnTo>
                    <a:pt x="0" y="19"/>
                  </a:lnTo>
                  <a:lnTo>
                    <a:pt x="6" y="122"/>
                  </a:lnTo>
                  <a:lnTo>
                    <a:pt x="11" y="196"/>
                  </a:lnTo>
                  <a:lnTo>
                    <a:pt x="14" y="233"/>
                  </a:lnTo>
                  <a:lnTo>
                    <a:pt x="31" y="248"/>
                  </a:lnTo>
                  <a:lnTo>
                    <a:pt x="116" y="242"/>
                  </a:lnTo>
                  <a:lnTo>
                    <a:pt x="97" y="0"/>
                  </a:lnTo>
                  <a:close/>
                </a:path>
              </a:pathLst>
            </a:custGeom>
            <a:solidFill>
              <a:srgbClr val="C2C2C4"/>
            </a:solidFill>
            <a:ln w="9525">
              <a:noFill/>
              <a:round/>
              <a:headEnd/>
              <a:tailEnd/>
            </a:ln>
          </p:spPr>
          <p:txBody>
            <a:bodyPr/>
            <a:lstStyle/>
            <a:p>
              <a:pPr>
                <a:defRPr/>
              </a:pPr>
              <a:endParaRPr lang="en-US" dirty="0"/>
            </a:p>
          </p:txBody>
        </p:sp>
        <p:sp>
          <p:nvSpPr>
            <p:cNvPr id="117" name="Freeform 525"/>
            <p:cNvSpPr>
              <a:spLocks/>
            </p:cNvSpPr>
            <p:nvPr userDrawn="1"/>
          </p:nvSpPr>
          <p:spPr bwMode="auto">
            <a:xfrm>
              <a:off x="13003161" y="3075439"/>
              <a:ext cx="20372" cy="31337"/>
            </a:xfrm>
            <a:custGeom>
              <a:avLst/>
              <a:gdLst/>
              <a:ahLst/>
              <a:cxnLst>
                <a:cxn ang="0">
                  <a:pos x="53" y="0"/>
                </a:cxn>
                <a:cxn ang="0">
                  <a:pos x="0" y="57"/>
                </a:cxn>
                <a:cxn ang="0">
                  <a:pos x="0" y="57"/>
                </a:cxn>
                <a:cxn ang="0">
                  <a:pos x="2" y="59"/>
                </a:cxn>
                <a:cxn ang="0">
                  <a:pos x="2" y="59"/>
                </a:cxn>
                <a:cxn ang="0">
                  <a:pos x="5" y="64"/>
                </a:cxn>
                <a:cxn ang="0">
                  <a:pos x="5" y="64"/>
                </a:cxn>
                <a:cxn ang="0">
                  <a:pos x="14" y="71"/>
                </a:cxn>
                <a:cxn ang="0">
                  <a:pos x="22" y="79"/>
                </a:cxn>
                <a:cxn ang="0">
                  <a:pos x="22" y="79"/>
                </a:cxn>
                <a:cxn ang="0">
                  <a:pos x="24" y="71"/>
                </a:cxn>
                <a:cxn ang="0">
                  <a:pos x="28" y="62"/>
                </a:cxn>
                <a:cxn ang="0">
                  <a:pos x="36" y="38"/>
                </a:cxn>
                <a:cxn ang="0">
                  <a:pos x="53" y="0"/>
                </a:cxn>
                <a:cxn ang="0">
                  <a:pos x="53" y="0"/>
                </a:cxn>
              </a:cxnLst>
              <a:rect l="0" t="0" r="r" b="b"/>
              <a:pathLst>
                <a:path w="53" h="79">
                  <a:moveTo>
                    <a:pt x="53" y="0"/>
                  </a:moveTo>
                  <a:lnTo>
                    <a:pt x="0" y="57"/>
                  </a:lnTo>
                  <a:lnTo>
                    <a:pt x="0" y="57"/>
                  </a:lnTo>
                  <a:lnTo>
                    <a:pt x="2" y="59"/>
                  </a:lnTo>
                  <a:lnTo>
                    <a:pt x="2" y="59"/>
                  </a:lnTo>
                  <a:lnTo>
                    <a:pt x="5" y="64"/>
                  </a:lnTo>
                  <a:lnTo>
                    <a:pt x="5" y="64"/>
                  </a:lnTo>
                  <a:lnTo>
                    <a:pt x="14" y="71"/>
                  </a:lnTo>
                  <a:lnTo>
                    <a:pt x="22" y="79"/>
                  </a:lnTo>
                  <a:lnTo>
                    <a:pt x="22" y="79"/>
                  </a:lnTo>
                  <a:lnTo>
                    <a:pt x="24" y="71"/>
                  </a:lnTo>
                  <a:lnTo>
                    <a:pt x="28" y="62"/>
                  </a:lnTo>
                  <a:lnTo>
                    <a:pt x="36" y="38"/>
                  </a:lnTo>
                  <a:lnTo>
                    <a:pt x="53" y="0"/>
                  </a:lnTo>
                  <a:lnTo>
                    <a:pt x="53" y="0"/>
                  </a:lnTo>
                  <a:close/>
                </a:path>
              </a:pathLst>
            </a:custGeom>
            <a:solidFill>
              <a:srgbClr val="E6C878"/>
            </a:solidFill>
            <a:ln w="9525">
              <a:noFill/>
              <a:round/>
              <a:headEnd/>
              <a:tailEnd/>
            </a:ln>
          </p:spPr>
          <p:txBody>
            <a:bodyPr/>
            <a:lstStyle/>
            <a:p>
              <a:pPr>
                <a:defRPr/>
              </a:pPr>
              <a:endParaRPr lang="en-US" dirty="0"/>
            </a:p>
          </p:txBody>
        </p:sp>
      </p:grpSp>
      <p:sp>
        <p:nvSpPr>
          <p:cNvPr id="2" name="Title 1"/>
          <p:cNvSpPr>
            <a:spLocks noGrp="1"/>
          </p:cNvSpPr>
          <p:nvPr>
            <p:ph type="title"/>
          </p:nvPr>
        </p:nvSpPr>
        <p:spPr>
          <a:xfrm>
            <a:off x="376238" y="457200"/>
            <a:ext cx="5110162" cy="5029200"/>
          </a:xfrm>
        </p:spPr>
        <p:txBody>
          <a:bodyPr/>
          <a:lstStyle>
            <a:lvl1pPr>
              <a:defRPr>
                <a:solidFill>
                  <a:schemeClr val="bg1"/>
                </a:solidFill>
              </a:defRPr>
            </a:lvl1pPr>
          </a:lstStyle>
          <a:p>
            <a:r>
              <a:rPr lang="en-US" smtClean="0"/>
              <a:t>Click to edit Master title style</a:t>
            </a:r>
            <a:endParaRPr lang="en-US"/>
          </a:p>
        </p:txBody>
      </p:sp>
      <p:sp>
        <p:nvSpPr>
          <p:cNvPr id="118" name="Date Placeholder 2"/>
          <p:cNvSpPr>
            <a:spLocks noGrp="1"/>
          </p:cNvSpPr>
          <p:nvPr userDrawn="1">
            <p:ph type="dt" sz="half" idx="10"/>
          </p:nvPr>
        </p:nvSpPr>
        <p:spPr>
          <a:xfrm>
            <a:off x="457200" y="6096000"/>
            <a:ext cx="762000" cy="476250"/>
          </a:xfrm>
          <a:prstGeom prst="rect">
            <a:avLst/>
          </a:prstGeom>
        </p:spPr>
        <p:txBody>
          <a:bodyPr/>
          <a:lstStyle>
            <a:lvl1pPr>
              <a:defRPr>
                <a:solidFill>
                  <a:schemeClr val="bg1"/>
                </a:solidFill>
              </a:defRPr>
            </a:lvl1pPr>
          </a:lstStyle>
          <a:p>
            <a:pPr>
              <a:defRPr/>
            </a:pPr>
            <a:endParaRPr/>
          </a:p>
        </p:txBody>
      </p:sp>
      <p:sp>
        <p:nvSpPr>
          <p:cNvPr id="119" name="Footer Placeholder 3"/>
          <p:cNvSpPr>
            <a:spLocks noGrp="1"/>
          </p:cNvSpPr>
          <p:nvPr userDrawn="1">
            <p:ph type="ftr" sz="quarter" idx="11"/>
          </p:nvPr>
        </p:nvSpPr>
        <p:spPr>
          <a:xfrm>
            <a:off x="457200" y="6048375"/>
            <a:ext cx="5029200" cy="285750"/>
          </a:xfrm>
          <a:prstGeom prst="rect">
            <a:avLst/>
          </a:prstGeom>
        </p:spPr>
        <p:txBody>
          <a:bodyPr/>
          <a:lstStyle>
            <a:lvl1pPr>
              <a:defRPr>
                <a:solidFill>
                  <a:schemeClr val="bg1"/>
                </a:solidFill>
              </a:defRPr>
            </a:lvl1pPr>
          </a:lstStyle>
          <a:p>
            <a:pPr>
              <a:defRPr/>
            </a:pPr>
            <a:endParaRPr/>
          </a:p>
        </p:txBody>
      </p:sp>
      <p:sp>
        <p:nvSpPr>
          <p:cNvPr id="120" name="Slide Number Placeholder 4"/>
          <p:cNvSpPr>
            <a:spLocks noGrp="1"/>
          </p:cNvSpPr>
          <p:nvPr userDrawn="1">
            <p:ph type="sldNum" sz="quarter" idx="12"/>
          </p:nvPr>
        </p:nvSpPr>
        <p:spPr>
          <a:xfrm>
            <a:off x="1371600" y="6335713"/>
            <a:ext cx="457200" cy="236537"/>
          </a:xfrm>
        </p:spPr>
        <p:txBody>
          <a:bodyPr/>
          <a:lstStyle>
            <a:lvl1pPr>
              <a:defRPr>
                <a:solidFill>
                  <a:schemeClr val="bg1"/>
                </a:solidFill>
              </a:defRPr>
            </a:lvl1pPr>
          </a:lstStyle>
          <a:p>
            <a:pPr>
              <a:defRPr/>
            </a:pPr>
            <a:fld id="{95FFDFF7-5511-4336-B29D-735CA93DCF4C}" type="slidenum">
              <a:rPr/>
              <a:pPr>
                <a:defRPr/>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3"/>
          <p:cNvSpPr/>
          <p:nvPr userDrawn="1"/>
        </p:nvSpPr>
        <p:spPr bwMode="auto">
          <a:xfrm>
            <a:off x="0" y="0"/>
            <a:ext cx="9144000" cy="60960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4" name="Rectangle 4"/>
          <p:cNvSpPr/>
          <p:nvPr userDrawn="1"/>
        </p:nvSpPr>
        <p:spPr bwMode="auto">
          <a:xfrm>
            <a:off x="3886200" y="0"/>
            <a:ext cx="5257800" cy="46482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5" name="Rectangle 5"/>
          <p:cNvSpPr/>
          <p:nvPr/>
        </p:nvSpPr>
        <p:spPr bwMode="auto">
          <a:xfrm>
            <a:off x="0" y="0"/>
            <a:ext cx="54864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9"/>
          <p:cNvGrpSpPr>
            <a:grpSpLocks/>
          </p:cNvGrpSpPr>
          <p:nvPr userDrawn="1"/>
        </p:nvGrpSpPr>
        <p:grpSpPr bwMode="auto">
          <a:xfrm>
            <a:off x="5830888" y="1905000"/>
            <a:ext cx="2932112" cy="2743200"/>
            <a:chOff x="3254375" y="-1744663"/>
            <a:chExt cx="3297238" cy="3084513"/>
          </a:xfrm>
        </p:grpSpPr>
        <p:sp>
          <p:nvSpPr>
            <p:cNvPr id="7" name="Freeform 7"/>
            <p:cNvSpPr>
              <a:spLocks/>
            </p:cNvSpPr>
            <p:nvPr userDrawn="1"/>
          </p:nvSpPr>
          <p:spPr bwMode="auto">
            <a:xfrm>
              <a:off x="3320426" y="1125648"/>
              <a:ext cx="1149660" cy="160652"/>
            </a:xfrm>
            <a:custGeom>
              <a:avLst/>
              <a:gdLst/>
              <a:ahLst/>
              <a:cxnLst>
                <a:cxn ang="0">
                  <a:pos x="1038" y="36"/>
                </a:cxn>
                <a:cxn ang="0">
                  <a:pos x="822" y="49"/>
                </a:cxn>
                <a:cxn ang="0">
                  <a:pos x="791" y="53"/>
                </a:cxn>
                <a:cxn ang="0">
                  <a:pos x="694" y="67"/>
                </a:cxn>
                <a:cxn ang="0">
                  <a:pos x="622" y="81"/>
                </a:cxn>
                <a:cxn ang="0">
                  <a:pos x="530" y="83"/>
                </a:cxn>
                <a:cxn ang="0">
                  <a:pos x="495" y="81"/>
                </a:cxn>
                <a:cxn ang="0">
                  <a:pos x="413" y="80"/>
                </a:cxn>
                <a:cxn ang="0">
                  <a:pos x="180" y="87"/>
                </a:cxn>
                <a:cxn ang="0">
                  <a:pos x="56" y="96"/>
                </a:cxn>
                <a:cxn ang="0">
                  <a:pos x="29" y="99"/>
                </a:cxn>
                <a:cxn ang="0">
                  <a:pos x="12" y="110"/>
                </a:cxn>
                <a:cxn ang="0">
                  <a:pos x="2" y="121"/>
                </a:cxn>
                <a:cxn ang="0">
                  <a:pos x="0" y="132"/>
                </a:cxn>
                <a:cxn ang="0">
                  <a:pos x="9" y="144"/>
                </a:cxn>
                <a:cxn ang="0">
                  <a:pos x="14" y="146"/>
                </a:cxn>
                <a:cxn ang="0">
                  <a:pos x="50" y="150"/>
                </a:cxn>
                <a:cxn ang="0">
                  <a:pos x="122" y="146"/>
                </a:cxn>
                <a:cxn ang="0">
                  <a:pos x="221" y="135"/>
                </a:cxn>
                <a:cxn ang="0">
                  <a:pos x="346" y="135"/>
                </a:cxn>
                <a:cxn ang="0">
                  <a:pos x="470" y="137"/>
                </a:cxn>
                <a:cxn ang="0">
                  <a:pos x="488" y="139"/>
                </a:cxn>
                <a:cxn ang="0">
                  <a:pos x="589" y="150"/>
                </a:cxn>
                <a:cxn ang="0">
                  <a:pos x="685" y="154"/>
                </a:cxn>
                <a:cxn ang="0">
                  <a:pos x="705" y="154"/>
                </a:cxn>
                <a:cxn ang="0">
                  <a:pos x="818" y="146"/>
                </a:cxn>
                <a:cxn ang="0">
                  <a:pos x="836" y="150"/>
                </a:cxn>
                <a:cxn ang="0">
                  <a:pos x="838" y="150"/>
                </a:cxn>
                <a:cxn ang="0">
                  <a:pos x="860" y="152"/>
                </a:cxn>
                <a:cxn ang="0">
                  <a:pos x="975" y="143"/>
                </a:cxn>
                <a:cxn ang="0">
                  <a:pos x="988" y="154"/>
                </a:cxn>
                <a:cxn ang="0">
                  <a:pos x="1034" y="188"/>
                </a:cxn>
                <a:cxn ang="0">
                  <a:pos x="1060" y="200"/>
                </a:cxn>
                <a:cxn ang="0">
                  <a:pos x="1074" y="202"/>
                </a:cxn>
                <a:cxn ang="0">
                  <a:pos x="1080" y="200"/>
                </a:cxn>
                <a:cxn ang="0">
                  <a:pos x="1090" y="191"/>
                </a:cxn>
                <a:cxn ang="0">
                  <a:pos x="1112" y="159"/>
                </a:cxn>
                <a:cxn ang="0">
                  <a:pos x="1137" y="105"/>
                </a:cxn>
                <a:cxn ang="0">
                  <a:pos x="1177" y="94"/>
                </a:cxn>
                <a:cxn ang="0">
                  <a:pos x="1220" y="94"/>
                </a:cxn>
                <a:cxn ang="0">
                  <a:pos x="1361" y="94"/>
                </a:cxn>
                <a:cxn ang="0">
                  <a:pos x="1435" y="89"/>
                </a:cxn>
                <a:cxn ang="0">
                  <a:pos x="1447" y="83"/>
                </a:cxn>
                <a:cxn ang="0">
                  <a:pos x="1447" y="81"/>
                </a:cxn>
                <a:cxn ang="0">
                  <a:pos x="1438" y="71"/>
                </a:cxn>
                <a:cxn ang="0">
                  <a:pos x="1418" y="56"/>
                </a:cxn>
                <a:cxn ang="0">
                  <a:pos x="1388" y="38"/>
                </a:cxn>
                <a:cxn ang="0">
                  <a:pos x="1296" y="20"/>
                </a:cxn>
                <a:cxn ang="0">
                  <a:pos x="1213" y="4"/>
                </a:cxn>
                <a:cxn ang="0">
                  <a:pos x="1206" y="0"/>
                </a:cxn>
                <a:cxn ang="0">
                  <a:pos x="1200" y="0"/>
                </a:cxn>
                <a:cxn ang="0">
                  <a:pos x="1123" y="16"/>
                </a:cxn>
                <a:cxn ang="0">
                  <a:pos x="1038" y="36"/>
                </a:cxn>
              </a:cxnLst>
              <a:rect l="0" t="0" r="r" b="b"/>
              <a:pathLst>
                <a:path w="1447" h="202">
                  <a:moveTo>
                    <a:pt x="1038" y="36"/>
                  </a:moveTo>
                  <a:lnTo>
                    <a:pt x="1038" y="36"/>
                  </a:lnTo>
                  <a:lnTo>
                    <a:pt x="957" y="40"/>
                  </a:lnTo>
                  <a:lnTo>
                    <a:pt x="822" y="49"/>
                  </a:lnTo>
                  <a:lnTo>
                    <a:pt x="822" y="49"/>
                  </a:lnTo>
                  <a:lnTo>
                    <a:pt x="791" y="53"/>
                  </a:lnTo>
                  <a:lnTo>
                    <a:pt x="760" y="56"/>
                  </a:lnTo>
                  <a:lnTo>
                    <a:pt x="694" y="67"/>
                  </a:lnTo>
                  <a:lnTo>
                    <a:pt x="622" y="81"/>
                  </a:lnTo>
                  <a:lnTo>
                    <a:pt x="622" y="81"/>
                  </a:lnTo>
                  <a:lnTo>
                    <a:pt x="571" y="83"/>
                  </a:lnTo>
                  <a:lnTo>
                    <a:pt x="530" y="83"/>
                  </a:lnTo>
                  <a:lnTo>
                    <a:pt x="495" y="81"/>
                  </a:lnTo>
                  <a:lnTo>
                    <a:pt x="495" y="81"/>
                  </a:lnTo>
                  <a:lnTo>
                    <a:pt x="468" y="80"/>
                  </a:lnTo>
                  <a:lnTo>
                    <a:pt x="413" y="80"/>
                  </a:lnTo>
                  <a:lnTo>
                    <a:pt x="261" y="83"/>
                  </a:lnTo>
                  <a:lnTo>
                    <a:pt x="180" y="87"/>
                  </a:lnTo>
                  <a:lnTo>
                    <a:pt x="108" y="90"/>
                  </a:lnTo>
                  <a:lnTo>
                    <a:pt x="56" y="96"/>
                  </a:lnTo>
                  <a:lnTo>
                    <a:pt x="38" y="98"/>
                  </a:lnTo>
                  <a:lnTo>
                    <a:pt x="29" y="99"/>
                  </a:lnTo>
                  <a:lnTo>
                    <a:pt x="29" y="99"/>
                  </a:lnTo>
                  <a:lnTo>
                    <a:pt x="12" y="110"/>
                  </a:lnTo>
                  <a:lnTo>
                    <a:pt x="5" y="116"/>
                  </a:lnTo>
                  <a:lnTo>
                    <a:pt x="2" y="121"/>
                  </a:lnTo>
                  <a:lnTo>
                    <a:pt x="0" y="126"/>
                  </a:lnTo>
                  <a:lnTo>
                    <a:pt x="0" y="132"/>
                  </a:lnTo>
                  <a:lnTo>
                    <a:pt x="3" y="139"/>
                  </a:lnTo>
                  <a:lnTo>
                    <a:pt x="9" y="144"/>
                  </a:lnTo>
                  <a:lnTo>
                    <a:pt x="9" y="144"/>
                  </a:lnTo>
                  <a:lnTo>
                    <a:pt x="14" y="146"/>
                  </a:lnTo>
                  <a:lnTo>
                    <a:pt x="23" y="148"/>
                  </a:lnTo>
                  <a:lnTo>
                    <a:pt x="50" y="150"/>
                  </a:lnTo>
                  <a:lnTo>
                    <a:pt x="84" y="148"/>
                  </a:lnTo>
                  <a:lnTo>
                    <a:pt x="122" y="146"/>
                  </a:lnTo>
                  <a:lnTo>
                    <a:pt x="191" y="139"/>
                  </a:lnTo>
                  <a:lnTo>
                    <a:pt x="221" y="135"/>
                  </a:lnTo>
                  <a:lnTo>
                    <a:pt x="221" y="135"/>
                  </a:lnTo>
                  <a:lnTo>
                    <a:pt x="346" y="135"/>
                  </a:lnTo>
                  <a:lnTo>
                    <a:pt x="436" y="137"/>
                  </a:lnTo>
                  <a:lnTo>
                    <a:pt x="470" y="137"/>
                  </a:lnTo>
                  <a:lnTo>
                    <a:pt x="488" y="139"/>
                  </a:lnTo>
                  <a:lnTo>
                    <a:pt x="488" y="139"/>
                  </a:lnTo>
                  <a:lnTo>
                    <a:pt x="526" y="144"/>
                  </a:lnTo>
                  <a:lnTo>
                    <a:pt x="589" y="150"/>
                  </a:lnTo>
                  <a:lnTo>
                    <a:pt x="656" y="154"/>
                  </a:lnTo>
                  <a:lnTo>
                    <a:pt x="685" y="154"/>
                  </a:lnTo>
                  <a:lnTo>
                    <a:pt x="705" y="154"/>
                  </a:lnTo>
                  <a:lnTo>
                    <a:pt x="705" y="154"/>
                  </a:lnTo>
                  <a:lnTo>
                    <a:pt x="786" y="148"/>
                  </a:lnTo>
                  <a:lnTo>
                    <a:pt x="818" y="146"/>
                  </a:lnTo>
                  <a:lnTo>
                    <a:pt x="831" y="146"/>
                  </a:lnTo>
                  <a:lnTo>
                    <a:pt x="836" y="150"/>
                  </a:lnTo>
                  <a:lnTo>
                    <a:pt x="836" y="150"/>
                  </a:lnTo>
                  <a:lnTo>
                    <a:pt x="838" y="150"/>
                  </a:lnTo>
                  <a:lnTo>
                    <a:pt x="843" y="152"/>
                  </a:lnTo>
                  <a:lnTo>
                    <a:pt x="860" y="152"/>
                  </a:lnTo>
                  <a:lnTo>
                    <a:pt x="906" y="148"/>
                  </a:lnTo>
                  <a:lnTo>
                    <a:pt x="975" y="143"/>
                  </a:lnTo>
                  <a:lnTo>
                    <a:pt x="975" y="143"/>
                  </a:lnTo>
                  <a:lnTo>
                    <a:pt x="988" y="154"/>
                  </a:lnTo>
                  <a:lnTo>
                    <a:pt x="1016" y="177"/>
                  </a:lnTo>
                  <a:lnTo>
                    <a:pt x="1034" y="188"/>
                  </a:lnTo>
                  <a:lnTo>
                    <a:pt x="1051" y="197"/>
                  </a:lnTo>
                  <a:lnTo>
                    <a:pt x="1060" y="200"/>
                  </a:lnTo>
                  <a:lnTo>
                    <a:pt x="1067" y="200"/>
                  </a:lnTo>
                  <a:lnTo>
                    <a:pt x="1074" y="202"/>
                  </a:lnTo>
                  <a:lnTo>
                    <a:pt x="1080" y="200"/>
                  </a:lnTo>
                  <a:lnTo>
                    <a:pt x="1080" y="200"/>
                  </a:lnTo>
                  <a:lnTo>
                    <a:pt x="1085" y="197"/>
                  </a:lnTo>
                  <a:lnTo>
                    <a:pt x="1090" y="191"/>
                  </a:lnTo>
                  <a:lnTo>
                    <a:pt x="1101" y="177"/>
                  </a:lnTo>
                  <a:lnTo>
                    <a:pt x="1112" y="159"/>
                  </a:lnTo>
                  <a:lnTo>
                    <a:pt x="1123" y="139"/>
                  </a:lnTo>
                  <a:lnTo>
                    <a:pt x="1137" y="105"/>
                  </a:lnTo>
                  <a:lnTo>
                    <a:pt x="1144" y="90"/>
                  </a:lnTo>
                  <a:lnTo>
                    <a:pt x="1177" y="94"/>
                  </a:lnTo>
                  <a:lnTo>
                    <a:pt x="1177" y="94"/>
                  </a:lnTo>
                  <a:lnTo>
                    <a:pt x="1220" y="94"/>
                  </a:lnTo>
                  <a:lnTo>
                    <a:pt x="1312" y="94"/>
                  </a:lnTo>
                  <a:lnTo>
                    <a:pt x="1361" y="94"/>
                  </a:lnTo>
                  <a:lnTo>
                    <a:pt x="1404" y="92"/>
                  </a:lnTo>
                  <a:lnTo>
                    <a:pt x="1435" y="89"/>
                  </a:lnTo>
                  <a:lnTo>
                    <a:pt x="1444" y="87"/>
                  </a:lnTo>
                  <a:lnTo>
                    <a:pt x="1447" y="83"/>
                  </a:lnTo>
                  <a:lnTo>
                    <a:pt x="1447" y="83"/>
                  </a:lnTo>
                  <a:lnTo>
                    <a:pt x="1447" y="81"/>
                  </a:lnTo>
                  <a:lnTo>
                    <a:pt x="1445" y="78"/>
                  </a:lnTo>
                  <a:lnTo>
                    <a:pt x="1438" y="71"/>
                  </a:lnTo>
                  <a:lnTo>
                    <a:pt x="1429" y="63"/>
                  </a:lnTo>
                  <a:lnTo>
                    <a:pt x="1418" y="56"/>
                  </a:lnTo>
                  <a:lnTo>
                    <a:pt x="1399" y="44"/>
                  </a:lnTo>
                  <a:lnTo>
                    <a:pt x="1388" y="38"/>
                  </a:lnTo>
                  <a:lnTo>
                    <a:pt x="1388" y="38"/>
                  </a:lnTo>
                  <a:lnTo>
                    <a:pt x="1296" y="20"/>
                  </a:lnTo>
                  <a:lnTo>
                    <a:pt x="1233" y="7"/>
                  </a:lnTo>
                  <a:lnTo>
                    <a:pt x="1213" y="4"/>
                  </a:lnTo>
                  <a:lnTo>
                    <a:pt x="1208" y="2"/>
                  </a:lnTo>
                  <a:lnTo>
                    <a:pt x="1206" y="0"/>
                  </a:lnTo>
                  <a:lnTo>
                    <a:pt x="1206" y="0"/>
                  </a:lnTo>
                  <a:lnTo>
                    <a:pt x="1200" y="0"/>
                  </a:lnTo>
                  <a:lnTo>
                    <a:pt x="1180" y="4"/>
                  </a:lnTo>
                  <a:lnTo>
                    <a:pt x="1123" y="16"/>
                  </a:lnTo>
                  <a:lnTo>
                    <a:pt x="1038" y="36"/>
                  </a:lnTo>
                  <a:lnTo>
                    <a:pt x="1038" y="36"/>
                  </a:lnTo>
                  <a:close/>
                </a:path>
              </a:pathLst>
            </a:custGeom>
            <a:solidFill>
              <a:srgbClr val="ABABAB"/>
            </a:solidFill>
            <a:ln w="9525">
              <a:noFill/>
              <a:round/>
              <a:headEnd/>
              <a:tailEnd/>
            </a:ln>
          </p:spPr>
          <p:txBody>
            <a:bodyPr/>
            <a:lstStyle/>
            <a:p>
              <a:pPr>
                <a:defRPr/>
              </a:pPr>
              <a:endParaRPr lang="en-US" dirty="0"/>
            </a:p>
          </p:txBody>
        </p:sp>
        <p:sp>
          <p:nvSpPr>
            <p:cNvPr id="8" name="Freeform 8"/>
            <p:cNvSpPr>
              <a:spLocks/>
            </p:cNvSpPr>
            <p:nvPr userDrawn="1"/>
          </p:nvSpPr>
          <p:spPr bwMode="auto">
            <a:xfrm>
              <a:off x="4764642" y="1177414"/>
              <a:ext cx="1299615" cy="155296"/>
            </a:xfrm>
            <a:custGeom>
              <a:avLst/>
              <a:gdLst/>
              <a:ahLst/>
              <a:cxnLst>
                <a:cxn ang="0">
                  <a:pos x="1065" y="15"/>
                </a:cxn>
                <a:cxn ang="0">
                  <a:pos x="990" y="25"/>
                </a:cxn>
                <a:cxn ang="0">
                  <a:pos x="883" y="34"/>
                </a:cxn>
                <a:cxn ang="0">
                  <a:pos x="845" y="34"/>
                </a:cxn>
                <a:cxn ang="0">
                  <a:pos x="618" y="33"/>
                </a:cxn>
                <a:cxn ang="0">
                  <a:pos x="461" y="33"/>
                </a:cxn>
                <a:cxn ang="0">
                  <a:pos x="249" y="45"/>
                </a:cxn>
                <a:cxn ang="0">
                  <a:pos x="97" y="60"/>
                </a:cxn>
                <a:cxn ang="0">
                  <a:pos x="25" y="70"/>
                </a:cxn>
                <a:cxn ang="0">
                  <a:pos x="14" y="76"/>
                </a:cxn>
                <a:cxn ang="0">
                  <a:pos x="2" y="89"/>
                </a:cxn>
                <a:cxn ang="0">
                  <a:pos x="2" y="101"/>
                </a:cxn>
                <a:cxn ang="0">
                  <a:pos x="12" y="112"/>
                </a:cxn>
                <a:cxn ang="0">
                  <a:pos x="27" y="125"/>
                </a:cxn>
                <a:cxn ang="0">
                  <a:pos x="45" y="130"/>
                </a:cxn>
                <a:cxn ang="0">
                  <a:pos x="124" y="141"/>
                </a:cxn>
                <a:cxn ang="0">
                  <a:pos x="288" y="153"/>
                </a:cxn>
                <a:cxn ang="0">
                  <a:pos x="373" y="155"/>
                </a:cxn>
                <a:cxn ang="0">
                  <a:pos x="434" y="152"/>
                </a:cxn>
                <a:cxn ang="0">
                  <a:pos x="548" y="139"/>
                </a:cxn>
                <a:cxn ang="0">
                  <a:pos x="588" y="137"/>
                </a:cxn>
                <a:cxn ang="0">
                  <a:pos x="705" y="135"/>
                </a:cxn>
                <a:cxn ang="0">
                  <a:pos x="807" y="137"/>
                </a:cxn>
                <a:cxn ang="0">
                  <a:pos x="816" y="137"/>
                </a:cxn>
                <a:cxn ang="0">
                  <a:pos x="865" y="126"/>
                </a:cxn>
                <a:cxn ang="0">
                  <a:pos x="910" y="117"/>
                </a:cxn>
                <a:cxn ang="0">
                  <a:pos x="916" y="116"/>
                </a:cxn>
                <a:cxn ang="0">
                  <a:pos x="1072" y="177"/>
                </a:cxn>
                <a:cxn ang="0">
                  <a:pos x="1128" y="195"/>
                </a:cxn>
                <a:cxn ang="0">
                  <a:pos x="1139" y="195"/>
                </a:cxn>
                <a:cxn ang="0">
                  <a:pos x="1161" y="191"/>
                </a:cxn>
                <a:cxn ang="0">
                  <a:pos x="1181" y="180"/>
                </a:cxn>
                <a:cxn ang="0">
                  <a:pos x="1209" y="159"/>
                </a:cxn>
                <a:cxn ang="0">
                  <a:pos x="1235" y="126"/>
                </a:cxn>
                <a:cxn ang="0">
                  <a:pos x="1638" y="99"/>
                </a:cxn>
                <a:cxn ang="0">
                  <a:pos x="1617" y="52"/>
                </a:cxn>
                <a:cxn ang="0">
                  <a:pos x="1592" y="7"/>
                </a:cxn>
                <a:cxn ang="0">
                  <a:pos x="1588" y="0"/>
                </a:cxn>
                <a:cxn ang="0">
                  <a:pos x="1563" y="0"/>
                </a:cxn>
                <a:cxn ang="0">
                  <a:pos x="1323" y="6"/>
                </a:cxn>
                <a:cxn ang="0">
                  <a:pos x="1065" y="15"/>
                </a:cxn>
              </a:cxnLst>
              <a:rect l="0" t="0" r="r" b="b"/>
              <a:pathLst>
                <a:path w="1638" h="195">
                  <a:moveTo>
                    <a:pt x="1065" y="15"/>
                  </a:moveTo>
                  <a:lnTo>
                    <a:pt x="1065" y="15"/>
                  </a:lnTo>
                  <a:lnTo>
                    <a:pt x="1044" y="18"/>
                  </a:lnTo>
                  <a:lnTo>
                    <a:pt x="990" y="25"/>
                  </a:lnTo>
                  <a:lnTo>
                    <a:pt x="919" y="33"/>
                  </a:lnTo>
                  <a:lnTo>
                    <a:pt x="883" y="34"/>
                  </a:lnTo>
                  <a:lnTo>
                    <a:pt x="845" y="34"/>
                  </a:lnTo>
                  <a:lnTo>
                    <a:pt x="845" y="34"/>
                  </a:lnTo>
                  <a:lnTo>
                    <a:pt x="746" y="33"/>
                  </a:lnTo>
                  <a:lnTo>
                    <a:pt x="618" y="33"/>
                  </a:lnTo>
                  <a:lnTo>
                    <a:pt x="461" y="33"/>
                  </a:lnTo>
                  <a:lnTo>
                    <a:pt x="461" y="33"/>
                  </a:lnTo>
                  <a:lnTo>
                    <a:pt x="395" y="36"/>
                  </a:lnTo>
                  <a:lnTo>
                    <a:pt x="249" y="45"/>
                  </a:lnTo>
                  <a:lnTo>
                    <a:pt x="169" y="52"/>
                  </a:lnTo>
                  <a:lnTo>
                    <a:pt x="97" y="60"/>
                  </a:lnTo>
                  <a:lnTo>
                    <a:pt x="41" y="67"/>
                  </a:lnTo>
                  <a:lnTo>
                    <a:pt x="25" y="70"/>
                  </a:lnTo>
                  <a:lnTo>
                    <a:pt x="14" y="76"/>
                  </a:lnTo>
                  <a:lnTo>
                    <a:pt x="14" y="76"/>
                  </a:lnTo>
                  <a:lnTo>
                    <a:pt x="5" y="81"/>
                  </a:lnTo>
                  <a:lnTo>
                    <a:pt x="2" y="89"/>
                  </a:lnTo>
                  <a:lnTo>
                    <a:pt x="0" y="96"/>
                  </a:lnTo>
                  <a:lnTo>
                    <a:pt x="2" y="101"/>
                  </a:lnTo>
                  <a:lnTo>
                    <a:pt x="7" y="107"/>
                  </a:lnTo>
                  <a:lnTo>
                    <a:pt x="12" y="112"/>
                  </a:lnTo>
                  <a:lnTo>
                    <a:pt x="27" y="125"/>
                  </a:lnTo>
                  <a:lnTo>
                    <a:pt x="27" y="125"/>
                  </a:lnTo>
                  <a:lnTo>
                    <a:pt x="32" y="128"/>
                  </a:lnTo>
                  <a:lnTo>
                    <a:pt x="45" y="130"/>
                  </a:lnTo>
                  <a:lnTo>
                    <a:pt x="77" y="137"/>
                  </a:lnTo>
                  <a:lnTo>
                    <a:pt x="124" y="141"/>
                  </a:lnTo>
                  <a:lnTo>
                    <a:pt x="176" y="146"/>
                  </a:lnTo>
                  <a:lnTo>
                    <a:pt x="288" y="153"/>
                  </a:lnTo>
                  <a:lnTo>
                    <a:pt x="373" y="155"/>
                  </a:lnTo>
                  <a:lnTo>
                    <a:pt x="373" y="155"/>
                  </a:lnTo>
                  <a:lnTo>
                    <a:pt x="404" y="155"/>
                  </a:lnTo>
                  <a:lnTo>
                    <a:pt x="434" y="152"/>
                  </a:lnTo>
                  <a:lnTo>
                    <a:pt x="494" y="146"/>
                  </a:lnTo>
                  <a:lnTo>
                    <a:pt x="548" y="139"/>
                  </a:lnTo>
                  <a:lnTo>
                    <a:pt x="569" y="137"/>
                  </a:lnTo>
                  <a:lnTo>
                    <a:pt x="588" y="137"/>
                  </a:lnTo>
                  <a:lnTo>
                    <a:pt x="588" y="137"/>
                  </a:lnTo>
                  <a:lnTo>
                    <a:pt x="705" y="135"/>
                  </a:lnTo>
                  <a:lnTo>
                    <a:pt x="770" y="135"/>
                  </a:lnTo>
                  <a:lnTo>
                    <a:pt x="807" y="137"/>
                  </a:lnTo>
                  <a:lnTo>
                    <a:pt x="807" y="137"/>
                  </a:lnTo>
                  <a:lnTo>
                    <a:pt x="816" y="137"/>
                  </a:lnTo>
                  <a:lnTo>
                    <a:pt x="831" y="135"/>
                  </a:lnTo>
                  <a:lnTo>
                    <a:pt x="865" y="126"/>
                  </a:lnTo>
                  <a:lnTo>
                    <a:pt x="898" y="119"/>
                  </a:lnTo>
                  <a:lnTo>
                    <a:pt x="910" y="117"/>
                  </a:lnTo>
                  <a:lnTo>
                    <a:pt x="916" y="116"/>
                  </a:lnTo>
                  <a:lnTo>
                    <a:pt x="916" y="116"/>
                  </a:lnTo>
                  <a:lnTo>
                    <a:pt x="1004" y="152"/>
                  </a:lnTo>
                  <a:lnTo>
                    <a:pt x="1072" y="177"/>
                  </a:lnTo>
                  <a:lnTo>
                    <a:pt x="1103" y="188"/>
                  </a:lnTo>
                  <a:lnTo>
                    <a:pt x="1128" y="195"/>
                  </a:lnTo>
                  <a:lnTo>
                    <a:pt x="1128" y="195"/>
                  </a:lnTo>
                  <a:lnTo>
                    <a:pt x="1139" y="195"/>
                  </a:lnTo>
                  <a:lnTo>
                    <a:pt x="1150" y="195"/>
                  </a:lnTo>
                  <a:lnTo>
                    <a:pt x="1161" y="191"/>
                  </a:lnTo>
                  <a:lnTo>
                    <a:pt x="1172" y="188"/>
                  </a:lnTo>
                  <a:lnTo>
                    <a:pt x="1181" y="180"/>
                  </a:lnTo>
                  <a:lnTo>
                    <a:pt x="1191" y="173"/>
                  </a:lnTo>
                  <a:lnTo>
                    <a:pt x="1209" y="159"/>
                  </a:lnTo>
                  <a:lnTo>
                    <a:pt x="1224" y="141"/>
                  </a:lnTo>
                  <a:lnTo>
                    <a:pt x="1235" y="126"/>
                  </a:lnTo>
                  <a:lnTo>
                    <a:pt x="1245" y="112"/>
                  </a:lnTo>
                  <a:lnTo>
                    <a:pt x="1638" y="99"/>
                  </a:lnTo>
                  <a:lnTo>
                    <a:pt x="1638" y="99"/>
                  </a:lnTo>
                  <a:lnTo>
                    <a:pt x="1617" y="52"/>
                  </a:lnTo>
                  <a:lnTo>
                    <a:pt x="1599" y="20"/>
                  </a:lnTo>
                  <a:lnTo>
                    <a:pt x="1592" y="7"/>
                  </a:lnTo>
                  <a:lnTo>
                    <a:pt x="1588" y="0"/>
                  </a:lnTo>
                  <a:lnTo>
                    <a:pt x="1588" y="0"/>
                  </a:lnTo>
                  <a:lnTo>
                    <a:pt x="1579" y="0"/>
                  </a:lnTo>
                  <a:lnTo>
                    <a:pt x="1563" y="0"/>
                  </a:lnTo>
                  <a:lnTo>
                    <a:pt x="1501" y="0"/>
                  </a:lnTo>
                  <a:lnTo>
                    <a:pt x="1323" y="6"/>
                  </a:lnTo>
                  <a:lnTo>
                    <a:pt x="1065" y="15"/>
                  </a:lnTo>
                  <a:lnTo>
                    <a:pt x="1065" y="15"/>
                  </a:lnTo>
                  <a:close/>
                </a:path>
              </a:pathLst>
            </a:custGeom>
            <a:solidFill>
              <a:srgbClr val="ABABAB"/>
            </a:solidFill>
            <a:ln w="9525">
              <a:noFill/>
              <a:round/>
              <a:headEnd/>
              <a:tailEnd/>
            </a:ln>
          </p:spPr>
          <p:txBody>
            <a:bodyPr/>
            <a:lstStyle/>
            <a:p>
              <a:pPr>
                <a:defRPr/>
              </a:pPr>
              <a:endParaRPr lang="en-US" dirty="0"/>
            </a:p>
          </p:txBody>
        </p:sp>
        <p:sp>
          <p:nvSpPr>
            <p:cNvPr id="9" name="Freeform 9"/>
            <p:cNvSpPr>
              <a:spLocks/>
            </p:cNvSpPr>
            <p:nvPr userDrawn="1"/>
          </p:nvSpPr>
          <p:spPr bwMode="auto">
            <a:xfrm>
              <a:off x="3597131" y="-1262708"/>
              <a:ext cx="967571" cy="772914"/>
            </a:xfrm>
            <a:custGeom>
              <a:avLst/>
              <a:gdLst/>
              <a:ahLst/>
              <a:cxnLst>
                <a:cxn ang="0">
                  <a:pos x="659" y="0"/>
                </a:cxn>
                <a:cxn ang="0">
                  <a:pos x="649" y="79"/>
                </a:cxn>
                <a:cxn ang="0">
                  <a:pos x="649" y="79"/>
                </a:cxn>
                <a:cxn ang="0">
                  <a:pos x="605" y="79"/>
                </a:cxn>
                <a:cxn ang="0">
                  <a:pos x="537" y="79"/>
                </a:cxn>
                <a:cxn ang="0">
                  <a:pos x="537" y="79"/>
                </a:cxn>
                <a:cxn ang="0">
                  <a:pos x="504" y="79"/>
                </a:cxn>
                <a:cxn ang="0">
                  <a:pos x="465" y="82"/>
                </a:cxn>
                <a:cxn ang="0">
                  <a:pos x="416" y="88"/>
                </a:cxn>
                <a:cxn ang="0">
                  <a:pos x="416" y="88"/>
                </a:cxn>
                <a:cxn ang="0">
                  <a:pos x="405" y="108"/>
                </a:cxn>
                <a:cxn ang="0">
                  <a:pos x="385" y="137"/>
                </a:cxn>
                <a:cxn ang="0">
                  <a:pos x="353" y="183"/>
                </a:cxn>
                <a:cxn ang="0">
                  <a:pos x="353" y="183"/>
                </a:cxn>
                <a:cxn ang="0">
                  <a:pos x="306" y="248"/>
                </a:cxn>
                <a:cxn ang="0">
                  <a:pos x="252" y="315"/>
                </a:cxn>
                <a:cxn ang="0">
                  <a:pos x="193" y="393"/>
                </a:cxn>
                <a:cxn ang="0">
                  <a:pos x="193" y="393"/>
                </a:cxn>
                <a:cxn ang="0">
                  <a:pos x="147" y="452"/>
                </a:cxn>
                <a:cxn ang="0">
                  <a:pos x="68" y="553"/>
                </a:cxn>
                <a:cxn ang="0">
                  <a:pos x="68" y="553"/>
                </a:cxn>
                <a:cxn ang="0">
                  <a:pos x="52" y="575"/>
                </a:cxn>
                <a:cxn ang="0">
                  <a:pos x="38" y="596"/>
                </a:cxn>
                <a:cxn ang="0">
                  <a:pos x="27" y="618"/>
                </a:cxn>
                <a:cxn ang="0">
                  <a:pos x="18" y="636"/>
                </a:cxn>
                <a:cxn ang="0">
                  <a:pos x="5" y="665"/>
                </a:cxn>
                <a:cxn ang="0">
                  <a:pos x="0" y="676"/>
                </a:cxn>
                <a:cxn ang="0">
                  <a:pos x="0" y="676"/>
                </a:cxn>
                <a:cxn ang="0">
                  <a:pos x="102" y="796"/>
                </a:cxn>
                <a:cxn ang="0">
                  <a:pos x="247" y="971"/>
                </a:cxn>
                <a:cxn ang="0">
                  <a:pos x="247" y="971"/>
                </a:cxn>
                <a:cxn ang="0">
                  <a:pos x="322" y="917"/>
                </a:cxn>
                <a:cxn ang="0">
                  <a:pos x="369" y="888"/>
                </a:cxn>
                <a:cxn ang="0">
                  <a:pos x="391" y="876"/>
                </a:cxn>
                <a:cxn ang="0">
                  <a:pos x="396" y="874"/>
                </a:cxn>
                <a:cxn ang="0">
                  <a:pos x="283" y="688"/>
                </a:cxn>
                <a:cxn ang="0">
                  <a:pos x="283" y="688"/>
                </a:cxn>
                <a:cxn ang="0">
                  <a:pos x="304" y="667"/>
                </a:cxn>
                <a:cxn ang="0">
                  <a:pos x="326" y="647"/>
                </a:cxn>
                <a:cxn ang="0">
                  <a:pos x="355" y="621"/>
                </a:cxn>
                <a:cxn ang="0">
                  <a:pos x="355" y="621"/>
                </a:cxn>
                <a:cxn ang="0">
                  <a:pos x="371" y="605"/>
                </a:cxn>
                <a:cxn ang="0">
                  <a:pos x="387" y="587"/>
                </a:cxn>
                <a:cxn ang="0">
                  <a:pos x="403" y="569"/>
                </a:cxn>
                <a:cxn ang="0">
                  <a:pos x="416" y="549"/>
                </a:cxn>
                <a:cxn ang="0">
                  <a:pos x="438" y="519"/>
                </a:cxn>
                <a:cxn ang="0">
                  <a:pos x="445" y="506"/>
                </a:cxn>
                <a:cxn ang="0">
                  <a:pos x="787" y="508"/>
                </a:cxn>
                <a:cxn ang="0">
                  <a:pos x="1216" y="508"/>
                </a:cxn>
                <a:cxn ang="0">
                  <a:pos x="1121" y="234"/>
                </a:cxn>
                <a:cxn ang="0">
                  <a:pos x="1121" y="234"/>
                </a:cxn>
                <a:cxn ang="0">
                  <a:pos x="1112" y="232"/>
                </a:cxn>
                <a:cxn ang="0">
                  <a:pos x="1092" y="225"/>
                </a:cxn>
                <a:cxn ang="0">
                  <a:pos x="1069" y="214"/>
                </a:cxn>
                <a:cxn ang="0">
                  <a:pos x="1056" y="207"/>
                </a:cxn>
                <a:cxn ang="0">
                  <a:pos x="1045" y="198"/>
                </a:cxn>
                <a:cxn ang="0">
                  <a:pos x="1045" y="198"/>
                </a:cxn>
                <a:cxn ang="0">
                  <a:pos x="1018" y="176"/>
                </a:cxn>
                <a:cxn ang="0">
                  <a:pos x="982" y="151"/>
                </a:cxn>
                <a:cxn ang="0">
                  <a:pos x="941" y="120"/>
                </a:cxn>
                <a:cxn ang="0">
                  <a:pos x="937" y="41"/>
                </a:cxn>
                <a:cxn ang="0">
                  <a:pos x="659" y="0"/>
                </a:cxn>
              </a:cxnLst>
              <a:rect l="0" t="0" r="r" b="b"/>
              <a:pathLst>
                <a:path w="1216" h="971">
                  <a:moveTo>
                    <a:pt x="659" y="0"/>
                  </a:moveTo>
                  <a:lnTo>
                    <a:pt x="649" y="79"/>
                  </a:lnTo>
                  <a:lnTo>
                    <a:pt x="649" y="79"/>
                  </a:lnTo>
                  <a:lnTo>
                    <a:pt x="605" y="79"/>
                  </a:lnTo>
                  <a:lnTo>
                    <a:pt x="537" y="79"/>
                  </a:lnTo>
                  <a:lnTo>
                    <a:pt x="537" y="79"/>
                  </a:lnTo>
                  <a:lnTo>
                    <a:pt x="504" y="79"/>
                  </a:lnTo>
                  <a:lnTo>
                    <a:pt x="465" y="82"/>
                  </a:lnTo>
                  <a:lnTo>
                    <a:pt x="416" y="88"/>
                  </a:lnTo>
                  <a:lnTo>
                    <a:pt x="416" y="88"/>
                  </a:lnTo>
                  <a:lnTo>
                    <a:pt x="405" y="108"/>
                  </a:lnTo>
                  <a:lnTo>
                    <a:pt x="385" y="137"/>
                  </a:lnTo>
                  <a:lnTo>
                    <a:pt x="353" y="183"/>
                  </a:lnTo>
                  <a:lnTo>
                    <a:pt x="353" y="183"/>
                  </a:lnTo>
                  <a:lnTo>
                    <a:pt x="306" y="248"/>
                  </a:lnTo>
                  <a:lnTo>
                    <a:pt x="252" y="315"/>
                  </a:lnTo>
                  <a:lnTo>
                    <a:pt x="193" y="393"/>
                  </a:lnTo>
                  <a:lnTo>
                    <a:pt x="193" y="393"/>
                  </a:lnTo>
                  <a:lnTo>
                    <a:pt x="147" y="452"/>
                  </a:lnTo>
                  <a:lnTo>
                    <a:pt x="68" y="553"/>
                  </a:lnTo>
                  <a:lnTo>
                    <a:pt x="68" y="553"/>
                  </a:lnTo>
                  <a:lnTo>
                    <a:pt x="52" y="575"/>
                  </a:lnTo>
                  <a:lnTo>
                    <a:pt x="38" y="596"/>
                  </a:lnTo>
                  <a:lnTo>
                    <a:pt x="27" y="618"/>
                  </a:lnTo>
                  <a:lnTo>
                    <a:pt x="18" y="636"/>
                  </a:lnTo>
                  <a:lnTo>
                    <a:pt x="5" y="665"/>
                  </a:lnTo>
                  <a:lnTo>
                    <a:pt x="0" y="676"/>
                  </a:lnTo>
                  <a:lnTo>
                    <a:pt x="0" y="676"/>
                  </a:lnTo>
                  <a:lnTo>
                    <a:pt x="102" y="796"/>
                  </a:lnTo>
                  <a:lnTo>
                    <a:pt x="247" y="971"/>
                  </a:lnTo>
                  <a:lnTo>
                    <a:pt x="247" y="971"/>
                  </a:lnTo>
                  <a:lnTo>
                    <a:pt x="322" y="917"/>
                  </a:lnTo>
                  <a:lnTo>
                    <a:pt x="369" y="888"/>
                  </a:lnTo>
                  <a:lnTo>
                    <a:pt x="391" y="876"/>
                  </a:lnTo>
                  <a:lnTo>
                    <a:pt x="396" y="874"/>
                  </a:lnTo>
                  <a:lnTo>
                    <a:pt x="283" y="688"/>
                  </a:lnTo>
                  <a:lnTo>
                    <a:pt x="283" y="688"/>
                  </a:lnTo>
                  <a:lnTo>
                    <a:pt x="304" y="667"/>
                  </a:lnTo>
                  <a:lnTo>
                    <a:pt x="326" y="647"/>
                  </a:lnTo>
                  <a:lnTo>
                    <a:pt x="355" y="621"/>
                  </a:lnTo>
                  <a:lnTo>
                    <a:pt x="355" y="621"/>
                  </a:lnTo>
                  <a:lnTo>
                    <a:pt x="371" y="605"/>
                  </a:lnTo>
                  <a:lnTo>
                    <a:pt x="387" y="587"/>
                  </a:lnTo>
                  <a:lnTo>
                    <a:pt x="403" y="569"/>
                  </a:lnTo>
                  <a:lnTo>
                    <a:pt x="416" y="549"/>
                  </a:lnTo>
                  <a:lnTo>
                    <a:pt x="438" y="519"/>
                  </a:lnTo>
                  <a:lnTo>
                    <a:pt x="445" y="506"/>
                  </a:lnTo>
                  <a:lnTo>
                    <a:pt x="787" y="508"/>
                  </a:lnTo>
                  <a:lnTo>
                    <a:pt x="1216" y="508"/>
                  </a:lnTo>
                  <a:lnTo>
                    <a:pt x="1121" y="234"/>
                  </a:lnTo>
                  <a:lnTo>
                    <a:pt x="1121" y="234"/>
                  </a:lnTo>
                  <a:lnTo>
                    <a:pt x="1112" y="232"/>
                  </a:lnTo>
                  <a:lnTo>
                    <a:pt x="1092" y="225"/>
                  </a:lnTo>
                  <a:lnTo>
                    <a:pt x="1069" y="214"/>
                  </a:lnTo>
                  <a:lnTo>
                    <a:pt x="1056" y="207"/>
                  </a:lnTo>
                  <a:lnTo>
                    <a:pt x="1045" y="198"/>
                  </a:lnTo>
                  <a:lnTo>
                    <a:pt x="1045" y="198"/>
                  </a:lnTo>
                  <a:lnTo>
                    <a:pt x="1018" y="176"/>
                  </a:lnTo>
                  <a:lnTo>
                    <a:pt x="982" y="151"/>
                  </a:lnTo>
                  <a:lnTo>
                    <a:pt x="941" y="120"/>
                  </a:lnTo>
                  <a:lnTo>
                    <a:pt x="937" y="41"/>
                  </a:lnTo>
                  <a:lnTo>
                    <a:pt x="659" y="0"/>
                  </a:lnTo>
                  <a:close/>
                </a:path>
              </a:pathLst>
            </a:custGeom>
            <a:solidFill>
              <a:srgbClr val="116194"/>
            </a:solidFill>
            <a:ln w="9525">
              <a:noFill/>
              <a:round/>
              <a:headEnd/>
              <a:tailEnd/>
            </a:ln>
          </p:spPr>
          <p:txBody>
            <a:bodyPr/>
            <a:lstStyle/>
            <a:p>
              <a:pPr>
                <a:defRPr/>
              </a:pPr>
              <a:endParaRPr lang="en-US" dirty="0"/>
            </a:p>
          </p:txBody>
        </p:sp>
        <p:sp>
          <p:nvSpPr>
            <p:cNvPr id="10" name="Freeform 10"/>
            <p:cNvSpPr>
              <a:spLocks/>
            </p:cNvSpPr>
            <p:nvPr userDrawn="1"/>
          </p:nvSpPr>
          <p:spPr bwMode="auto">
            <a:xfrm>
              <a:off x="4291568" y="-1235932"/>
              <a:ext cx="60696" cy="315948"/>
            </a:xfrm>
            <a:custGeom>
              <a:avLst/>
              <a:gdLst/>
              <a:ahLst/>
              <a:cxnLst>
                <a:cxn ang="0">
                  <a:pos x="63" y="9"/>
                </a:cxn>
                <a:cxn ang="0">
                  <a:pos x="0" y="0"/>
                </a:cxn>
                <a:cxn ang="0">
                  <a:pos x="23" y="110"/>
                </a:cxn>
                <a:cxn ang="0">
                  <a:pos x="70" y="321"/>
                </a:cxn>
                <a:cxn ang="0">
                  <a:pos x="70" y="321"/>
                </a:cxn>
                <a:cxn ang="0">
                  <a:pos x="74" y="355"/>
                </a:cxn>
                <a:cxn ang="0">
                  <a:pos x="76" y="382"/>
                </a:cxn>
                <a:cxn ang="0">
                  <a:pos x="76" y="400"/>
                </a:cxn>
                <a:cxn ang="0">
                  <a:pos x="76" y="400"/>
                </a:cxn>
                <a:cxn ang="0">
                  <a:pos x="77" y="380"/>
                </a:cxn>
                <a:cxn ang="0">
                  <a:pos x="77" y="353"/>
                </a:cxn>
                <a:cxn ang="0">
                  <a:pos x="77" y="297"/>
                </a:cxn>
                <a:cxn ang="0">
                  <a:pos x="72" y="229"/>
                </a:cxn>
                <a:cxn ang="0">
                  <a:pos x="65" y="90"/>
                </a:cxn>
                <a:cxn ang="0">
                  <a:pos x="67" y="83"/>
                </a:cxn>
                <a:cxn ang="0">
                  <a:pos x="63" y="9"/>
                </a:cxn>
              </a:cxnLst>
              <a:rect l="0" t="0" r="r" b="b"/>
              <a:pathLst>
                <a:path w="77" h="400">
                  <a:moveTo>
                    <a:pt x="63" y="9"/>
                  </a:moveTo>
                  <a:lnTo>
                    <a:pt x="0" y="0"/>
                  </a:lnTo>
                  <a:lnTo>
                    <a:pt x="23" y="110"/>
                  </a:lnTo>
                  <a:lnTo>
                    <a:pt x="70" y="321"/>
                  </a:lnTo>
                  <a:lnTo>
                    <a:pt x="70" y="321"/>
                  </a:lnTo>
                  <a:lnTo>
                    <a:pt x="74" y="355"/>
                  </a:lnTo>
                  <a:lnTo>
                    <a:pt x="76" y="382"/>
                  </a:lnTo>
                  <a:lnTo>
                    <a:pt x="76" y="400"/>
                  </a:lnTo>
                  <a:lnTo>
                    <a:pt x="76" y="400"/>
                  </a:lnTo>
                  <a:lnTo>
                    <a:pt x="77" y="380"/>
                  </a:lnTo>
                  <a:lnTo>
                    <a:pt x="77" y="353"/>
                  </a:lnTo>
                  <a:lnTo>
                    <a:pt x="77" y="297"/>
                  </a:lnTo>
                  <a:lnTo>
                    <a:pt x="72" y="229"/>
                  </a:lnTo>
                  <a:lnTo>
                    <a:pt x="65" y="90"/>
                  </a:lnTo>
                  <a:lnTo>
                    <a:pt x="67" y="83"/>
                  </a:lnTo>
                  <a:lnTo>
                    <a:pt x="63" y="9"/>
                  </a:lnTo>
                  <a:close/>
                </a:path>
              </a:pathLst>
            </a:custGeom>
            <a:solidFill>
              <a:srgbClr val="064B70"/>
            </a:solidFill>
            <a:ln w="9525">
              <a:noFill/>
              <a:round/>
              <a:headEnd/>
              <a:tailEnd/>
            </a:ln>
          </p:spPr>
          <p:txBody>
            <a:bodyPr/>
            <a:lstStyle/>
            <a:p>
              <a:pPr>
                <a:defRPr/>
              </a:pPr>
              <a:endParaRPr lang="en-US" dirty="0"/>
            </a:p>
          </p:txBody>
        </p:sp>
        <p:sp>
          <p:nvSpPr>
            <p:cNvPr id="11" name="Freeform 11"/>
            <p:cNvSpPr>
              <a:spLocks/>
            </p:cNvSpPr>
            <p:nvPr userDrawn="1"/>
          </p:nvSpPr>
          <p:spPr bwMode="auto">
            <a:xfrm>
              <a:off x="5609035" y="1079237"/>
              <a:ext cx="590897" cy="260613"/>
            </a:xfrm>
            <a:custGeom>
              <a:avLst/>
              <a:gdLst/>
              <a:ahLst/>
              <a:cxnLst>
                <a:cxn ang="0">
                  <a:pos x="0" y="165"/>
                </a:cxn>
                <a:cxn ang="0">
                  <a:pos x="20" y="211"/>
                </a:cxn>
                <a:cxn ang="0">
                  <a:pos x="29" y="252"/>
                </a:cxn>
                <a:cxn ang="0">
                  <a:pos x="40" y="286"/>
                </a:cxn>
                <a:cxn ang="0">
                  <a:pos x="54" y="311"/>
                </a:cxn>
                <a:cxn ang="0">
                  <a:pos x="60" y="317"/>
                </a:cxn>
                <a:cxn ang="0">
                  <a:pos x="78" y="324"/>
                </a:cxn>
                <a:cxn ang="0">
                  <a:pos x="110" y="328"/>
                </a:cxn>
                <a:cxn ang="0">
                  <a:pos x="170" y="326"/>
                </a:cxn>
                <a:cxn ang="0">
                  <a:pos x="181" y="326"/>
                </a:cxn>
                <a:cxn ang="0">
                  <a:pos x="199" y="317"/>
                </a:cxn>
                <a:cxn ang="0">
                  <a:pos x="215" y="299"/>
                </a:cxn>
                <a:cxn ang="0">
                  <a:pos x="258" y="223"/>
                </a:cxn>
                <a:cxn ang="0">
                  <a:pos x="354" y="178"/>
                </a:cxn>
                <a:cxn ang="0">
                  <a:pos x="361" y="178"/>
                </a:cxn>
                <a:cxn ang="0">
                  <a:pos x="393" y="178"/>
                </a:cxn>
                <a:cxn ang="0">
                  <a:pos x="422" y="183"/>
                </a:cxn>
                <a:cxn ang="0">
                  <a:pos x="438" y="189"/>
                </a:cxn>
                <a:cxn ang="0">
                  <a:pos x="505" y="214"/>
                </a:cxn>
                <a:cxn ang="0">
                  <a:pos x="631" y="230"/>
                </a:cxn>
                <a:cxn ang="0">
                  <a:pos x="745" y="198"/>
                </a:cxn>
                <a:cxn ang="0">
                  <a:pos x="729" y="191"/>
                </a:cxn>
                <a:cxn ang="0">
                  <a:pos x="730" y="171"/>
                </a:cxn>
                <a:cxn ang="0">
                  <a:pos x="729" y="142"/>
                </a:cxn>
                <a:cxn ang="0">
                  <a:pos x="727" y="131"/>
                </a:cxn>
                <a:cxn ang="0">
                  <a:pos x="711" y="115"/>
                </a:cxn>
                <a:cxn ang="0">
                  <a:pos x="687" y="104"/>
                </a:cxn>
                <a:cxn ang="0">
                  <a:pos x="657" y="97"/>
                </a:cxn>
                <a:cxn ang="0">
                  <a:pos x="628" y="93"/>
                </a:cxn>
                <a:cxn ang="0">
                  <a:pos x="561" y="90"/>
                </a:cxn>
                <a:cxn ang="0">
                  <a:pos x="529" y="84"/>
                </a:cxn>
                <a:cxn ang="0">
                  <a:pos x="502" y="70"/>
                </a:cxn>
                <a:cxn ang="0">
                  <a:pos x="487" y="59"/>
                </a:cxn>
                <a:cxn ang="0">
                  <a:pos x="431" y="27"/>
                </a:cxn>
                <a:cxn ang="0">
                  <a:pos x="383" y="5"/>
                </a:cxn>
                <a:cxn ang="0">
                  <a:pos x="0" y="95"/>
                </a:cxn>
              </a:cxnLst>
              <a:rect l="0" t="0" r="r" b="b"/>
              <a:pathLst>
                <a:path w="745" h="328">
                  <a:moveTo>
                    <a:pt x="0" y="95"/>
                  </a:moveTo>
                  <a:lnTo>
                    <a:pt x="0" y="165"/>
                  </a:lnTo>
                  <a:lnTo>
                    <a:pt x="20" y="211"/>
                  </a:lnTo>
                  <a:lnTo>
                    <a:pt x="20" y="211"/>
                  </a:lnTo>
                  <a:lnTo>
                    <a:pt x="22" y="223"/>
                  </a:lnTo>
                  <a:lnTo>
                    <a:pt x="29" y="252"/>
                  </a:lnTo>
                  <a:lnTo>
                    <a:pt x="35" y="270"/>
                  </a:lnTo>
                  <a:lnTo>
                    <a:pt x="40" y="286"/>
                  </a:lnTo>
                  <a:lnTo>
                    <a:pt x="47" y="301"/>
                  </a:lnTo>
                  <a:lnTo>
                    <a:pt x="54" y="311"/>
                  </a:lnTo>
                  <a:lnTo>
                    <a:pt x="54" y="311"/>
                  </a:lnTo>
                  <a:lnTo>
                    <a:pt x="60" y="317"/>
                  </a:lnTo>
                  <a:lnTo>
                    <a:pt x="65" y="319"/>
                  </a:lnTo>
                  <a:lnTo>
                    <a:pt x="78" y="324"/>
                  </a:lnTo>
                  <a:lnTo>
                    <a:pt x="94" y="326"/>
                  </a:lnTo>
                  <a:lnTo>
                    <a:pt x="110" y="328"/>
                  </a:lnTo>
                  <a:lnTo>
                    <a:pt x="143" y="326"/>
                  </a:lnTo>
                  <a:lnTo>
                    <a:pt x="170" y="326"/>
                  </a:lnTo>
                  <a:lnTo>
                    <a:pt x="170" y="326"/>
                  </a:lnTo>
                  <a:lnTo>
                    <a:pt x="181" y="326"/>
                  </a:lnTo>
                  <a:lnTo>
                    <a:pt x="190" y="322"/>
                  </a:lnTo>
                  <a:lnTo>
                    <a:pt x="199" y="317"/>
                  </a:lnTo>
                  <a:lnTo>
                    <a:pt x="204" y="311"/>
                  </a:lnTo>
                  <a:lnTo>
                    <a:pt x="215" y="299"/>
                  </a:lnTo>
                  <a:lnTo>
                    <a:pt x="217" y="292"/>
                  </a:lnTo>
                  <a:lnTo>
                    <a:pt x="258" y="223"/>
                  </a:lnTo>
                  <a:lnTo>
                    <a:pt x="357" y="221"/>
                  </a:lnTo>
                  <a:lnTo>
                    <a:pt x="354" y="178"/>
                  </a:lnTo>
                  <a:lnTo>
                    <a:pt x="354" y="178"/>
                  </a:lnTo>
                  <a:lnTo>
                    <a:pt x="361" y="178"/>
                  </a:lnTo>
                  <a:lnTo>
                    <a:pt x="381" y="176"/>
                  </a:lnTo>
                  <a:lnTo>
                    <a:pt x="393" y="178"/>
                  </a:lnTo>
                  <a:lnTo>
                    <a:pt x="408" y="180"/>
                  </a:lnTo>
                  <a:lnTo>
                    <a:pt x="422" y="183"/>
                  </a:lnTo>
                  <a:lnTo>
                    <a:pt x="438" y="189"/>
                  </a:lnTo>
                  <a:lnTo>
                    <a:pt x="438" y="189"/>
                  </a:lnTo>
                  <a:lnTo>
                    <a:pt x="471" y="201"/>
                  </a:lnTo>
                  <a:lnTo>
                    <a:pt x="505" y="214"/>
                  </a:lnTo>
                  <a:lnTo>
                    <a:pt x="543" y="229"/>
                  </a:lnTo>
                  <a:lnTo>
                    <a:pt x="631" y="230"/>
                  </a:lnTo>
                  <a:lnTo>
                    <a:pt x="736" y="229"/>
                  </a:lnTo>
                  <a:lnTo>
                    <a:pt x="745" y="198"/>
                  </a:lnTo>
                  <a:lnTo>
                    <a:pt x="729" y="191"/>
                  </a:lnTo>
                  <a:lnTo>
                    <a:pt x="729" y="191"/>
                  </a:lnTo>
                  <a:lnTo>
                    <a:pt x="729" y="185"/>
                  </a:lnTo>
                  <a:lnTo>
                    <a:pt x="730" y="171"/>
                  </a:lnTo>
                  <a:lnTo>
                    <a:pt x="730" y="151"/>
                  </a:lnTo>
                  <a:lnTo>
                    <a:pt x="729" y="142"/>
                  </a:lnTo>
                  <a:lnTo>
                    <a:pt x="727" y="131"/>
                  </a:lnTo>
                  <a:lnTo>
                    <a:pt x="727" y="131"/>
                  </a:lnTo>
                  <a:lnTo>
                    <a:pt x="720" y="122"/>
                  </a:lnTo>
                  <a:lnTo>
                    <a:pt x="711" y="115"/>
                  </a:lnTo>
                  <a:lnTo>
                    <a:pt x="700" y="108"/>
                  </a:lnTo>
                  <a:lnTo>
                    <a:pt x="687" y="104"/>
                  </a:lnTo>
                  <a:lnTo>
                    <a:pt x="673" y="101"/>
                  </a:lnTo>
                  <a:lnTo>
                    <a:pt x="657" y="97"/>
                  </a:lnTo>
                  <a:lnTo>
                    <a:pt x="628" y="93"/>
                  </a:lnTo>
                  <a:lnTo>
                    <a:pt x="628" y="93"/>
                  </a:lnTo>
                  <a:lnTo>
                    <a:pt x="595" y="93"/>
                  </a:lnTo>
                  <a:lnTo>
                    <a:pt x="561" y="90"/>
                  </a:lnTo>
                  <a:lnTo>
                    <a:pt x="545" y="88"/>
                  </a:lnTo>
                  <a:lnTo>
                    <a:pt x="529" y="84"/>
                  </a:lnTo>
                  <a:lnTo>
                    <a:pt x="514" y="77"/>
                  </a:lnTo>
                  <a:lnTo>
                    <a:pt x="502" y="70"/>
                  </a:lnTo>
                  <a:lnTo>
                    <a:pt x="502" y="70"/>
                  </a:lnTo>
                  <a:lnTo>
                    <a:pt x="487" y="59"/>
                  </a:lnTo>
                  <a:lnTo>
                    <a:pt x="471" y="48"/>
                  </a:lnTo>
                  <a:lnTo>
                    <a:pt x="431" y="27"/>
                  </a:lnTo>
                  <a:lnTo>
                    <a:pt x="397" y="12"/>
                  </a:lnTo>
                  <a:lnTo>
                    <a:pt x="383" y="5"/>
                  </a:lnTo>
                  <a:lnTo>
                    <a:pt x="224" y="0"/>
                  </a:lnTo>
                  <a:lnTo>
                    <a:pt x="0" y="95"/>
                  </a:lnTo>
                  <a:close/>
                </a:path>
              </a:pathLst>
            </a:custGeom>
            <a:solidFill>
              <a:srgbClr val="000000"/>
            </a:solidFill>
            <a:ln w="9525">
              <a:noFill/>
              <a:round/>
              <a:headEnd/>
              <a:tailEnd/>
            </a:ln>
          </p:spPr>
          <p:txBody>
            <a:bodyPr/>
            <a:lstStyle/>
            <a:p>
              <a:pPr>
                <a:defRPr/>
              </a:pPr>
              <a:endParaRPr lang="en-US" dirty="0"/>
            </a:p>
          </p:txBody>
        </p:sp>
        <p:sp>
          <p:nvSpPr>
            <p:cNvPr id="12" name="Freeform 12"/>
            <p:cNvSpPr>
              <a:spLocks/>
            </p:cNvSpPr>
            <p:nvPr userDrawn="1"/>
          </p:nvSpPr>
          <p:spPr bwMode="auto">
            <a:xfrm>
              <a:off x="5600109" y="1079237"/>
              <a:ext cx="587326" cy="239193"/>
            </a:xfrm>
            <a:custGeom>
              <a:avLst/>
              <a:gdLst/>
              <a:ahLst/>
              <a:cxnLst>
                <a:cxn ang="0">
                  <a:pos x="552" y="201"/>
                </a:cxn>
                <a:cxn ang="0">
                  <a:pos x="593" y="205"/>
                </a:cxn>
                <a:cxn ang="0">
                  <a:pos x="732" y="201"/>
                </a:cxn>
                <a:cxn ang="0">
                  <a:pos x="738" y="191"/>
                </a:cxn>
                <a:cxn ang="0">
                  <a:pos x="738" y="185"/>
                </a:cxn>
                <a:cxn ang="0">
                  <a:pos x="739" y="151"/>
                </a:cxn>
                <a:cxn ang="0">
                  <a:pos x="734" y="131"/>
                </a:cxn>
                <a:cxn ang="0">
                  <a:pos x="729" y="122"/>
                </a:cxn>
                <a:cxn ang="0">
                  <a:pos x="709" y="108"/>
                </a:cxn>
                <a:cxn ang="0">
                  <a:pos x="682" y="101"/>
                </a:cxn>
                <a:cxn ang="0">
                  <a:pos x="637" y="93"/>
                </a:cxn>
                <a:cxn ang="0">
                  <a:pos x="604" y="93"/>
                </a:cxn>
                <a:cxn ang="0">
                  <a:pos x="554" y="88"/>
                </a:cxn>
                <a:cxn ang="0">
                  <a:pos x="523" y="77"/>
                </a:cxn>
                <a:cxn ang="0">
                  <a:pos x="511" y="70"/>
                </a:cxn>
                <a:cxn ang="0">
                  <a:pos x="478" y="48"/>
                </a:cxn>
                <a:cxn ang="0">
                  <a:pos x="406" y="12"/>
                </a:cxn>
                <a:cxn ang="0">
                  <a:pos x="233" y="0"/>
                </a:cxn>
                <a:cxn ang="0">
                  <a:pos x="9" y="164"/>
                </a:cxn>
                <a:cxn ang="0">
                  <a:pos x="29" y="211"/>
                </a:cxn>
                <a:cxn ang="0">
                  <a:pos x="40" y="257"/>
                </a:cxn>
                <a:cxn ang="0">
                  <a:pos x="51" y="270"/>
                </a:cxn>
                <a:cxn ang="0">
                  <a:pos x="78" y="292"/>
                </a:cxn>
                <a:cxn ang="0">
                  <a:pos x="92" y="297"/>
                </a:cxn>
                <a:cxn ang="0">
                  <a:pos x="119" y="299"/>
                </a:cxn>
                <a:cxn ang="0">
                  <a:pos x="191" y="297"/>
                </a:cxn>
                <a:cxn ang="0">
                  <a:pos x="199" y="288"/>
                </a:cxn>
                <a:cxn ang="0">
                  <a:pos x="237" y="243"/>
                </a:cxn>
                <a:cxn ang="0">
                  <a:pos x="253" y="212"/>
                </a:cxn>
                <a:cxn ang="0">
                  <a:pos x="269" y="167"/>
                </a:cxn>
                <a:cxn ang="0">
                  <a:pos x="417" y="155"/>
                </a:cxn>
                <a:cxn ang="0">
                  <a:pos x="471" y="174"/>
                </a:cxn>
                <a:cxn ang="0">
                  <a:pos x="552" y="201"/>
                </a:cxn>
              </a:cxnLst>
              <a:rect l="0" t="0" r="r" b="b"/>
              <a:pathLst>
                <a:path w="739" h="299">
                  <a:moveTo>
                    <a:pt x="552" y="201"/>
                  </a:moveTo>
                  <a:lnTo>
                    <a:pt x="552" y="201"/>
                  </a:lnTo>
                  <a:lnTo>
                    <a:pt x="568" y="203"/>
                  </a:lnTo>
                  <a:lnTo>
                    <a:pt x="593" y="205"/>
                  </a:lnTo>
                  <a:lnTo>
                    <a:pt x="655" y="205"/>
                  </a:lnTo>
                  <a:lnTo>
                    <a:pt x="732" y="201"/>
                  </a:lnTo>
                  <a:lnTo>
                    <a:pt x="738" y="191"/>
                  </a:lnTo>
                  <a:lnTo>
                    <a:pt x="738" y="191"/>
                  </a:lnTo>
                  <a:lnTo>
                    <a:pt x="738" y="191"/>
                  </a:lnTo>
                  <a:lnTo>
                    <a:pt x="738" y="185"/>
                  </a:lnTo>
                  <a:lnTo>
                    <a:pt x="739" y="171"/>
                  </a:lnTo>
                  <a:lnTo>
                    <a:pt x="739" y="151"/>
                  </a:lnTo>
                  <a:lnTo>
                    <a:pt x="738" y="142"/>
                  </a:lnTo>
                  <a:lnTo>
                    <a:pt x="734" y="131"/>
                  </a:lnTo>
                  <a:lnTo>
                    <a:pt x="734" y="131"/>
                  </a:lnTo>
                  <a:lnTo>
                    <a:pt x="729" y="122"/>
                  </a:lnTo>
                  <a:lnTo>
                    <a:pt x="720" y="115"/>
                  </a:lnTo>
                  <a:lnTo>
                    <a:pt x="709" y="108"/>
                  </a:lnTo>
                  <a:lnTo>
                    <a:pt x="696" y="104"/>
                  </a:lnTo>
                  <a:lnTo>
                    <a:pt x="682" y="101"/>
                  </a:lnTo>
                  <a:lnTo>
                    <a:pt x="666" y="97"/>
                  </a:lnTo>
                  <a:lnTo>
                    <a:pt x="637" y="93"/>
                  </a:lnTo>
                  <a:lnTo>
                    <a:pt x="637" y="93"/>
                  </a:lnTo>
                  <a:lnTo>
                    <a:pt x="604" y="93"/>
                  </a:lnTo>
                  <a:lnTo>
                    <a:pt x="570" y="90"/>
                  </a:lnTo>
                  <a:lnTo>
                    <a:pt x="554" y="88"/>
                  </a:lnTo>
                  <a:lnTo>
                    <a:pt x="538" y="84"/>
                  </a:lnTo>
                  <a:lnTo>
                    <a:pt x="523" y="77"/>
                  </a:lnTo>
                  <a:lnTo>
                    <a:pt x="511" y="70"/>
                  </a:lnTo>
                  <a:lnTo>
                    <a:pt x="511" y="70"/>
                  </a:lnTo>
                  <a:lnTo>
                    <a:pt x="496" y="59"/>
                  </a:lnTo>
                  <a:lnTo>
                    <a:pt x="478" y="48"/>
                  </a:lnTo>
                  <a:lnTo>
                    <a:pt x="440" y="27"/>
                  </a:lnTo>
                  <a:lnTo>
                    <a:pt x="406" y="12"/>
                  </a:lnTo>
                  <a:lnTo>
                    <a:pt x="392" y="5"/>
                  </a:lnTo>
                  <a:lnTo>
                    <a:pt x="233" y="0"/>
                  </a:lnTo>
                  <a:lnTo>
                    <a:pt x="0" y="77"/>
                  </a:lnTo>
                  <a:lnTo>
                    <a:pt x="9" y="164"/>
                  </a:lnTo>
                  <a:lnTo>
                    <a:pt x="29" y="211"/>
                  </a:lnTo>
                  <a:lnTo>
                    <a:pt x="29" y="211"/>
                  </a:lnTo>
                  <a:lnTo>
                    <a:pt x="33" y="225"/>
                  </a:lnTo>
                  <a:lnTo>
                    <a:pt x="40" y="257"/>
                  </a:lnTo>
                  <a:lnTo>
                    <a:pt x="40" y="257"/>
                  </a:lnTo>
                  <a:lnTo>
                    <a:pt x="51" y="270"/>
                  </a:lnTo>
                  <a:lnTo>
                    <a:pt x="63" y="283"/>
                  </a:lnTo>
                  <a:lnTo>
                    <a:pt x="78" y="292"/>
                  </a:lnTo>
                  <a:lnTo>
                    <a:pt x="85" y="295"/>
                  </a:lnTo>
                  <a:lnTo>
                    <a:pt x="92" y="297"/>
                  </a:lnTo>
                  <a:lnTo>
                    <a:pt x="92" y="297"/>
                  </a:lnTo>
                  <a:lnTo>
                    <a:pt x="119" y="299"/>
                  </a:lnTo>
                  <a:lnTo>
                    <a:pt x="152" y="299"/>
                  </a:lnTo>
                  <a:lnTo>
                    <a:pt x="191" y="297"/>
                  </a:lnTo>
                  <a:lnTo>
                    <a:pt x="191" y="297"/>
                  </a:lnTo>
                  <a:lnTo>
                    <a:pt x="199" y="288"/>
                  </a:lnTo>
                  <a:lnTo>
                    <a:pt x="215" y="270"/>
                  </a:lnTo>
                  <a:lnTo>
                    <a:pt x="237" y="243"/>
                  </a:lnTo>
                  <a:lnTo>
                    <a:pt x="246" y="229"/>
                  </a:lnTo>
                  <a:lnTo>
                    <a:pt x="253" y="212"/>
                  </a:lnTo>
                  <a:lnTo>
                    <a:pt x="253" y="212"/>
                  </a:lnTo>
                  <a:lnTo>
                    <a:pt x="269" y="167"/>
                  </a:lnTo>
                  <a:lnTo>
                    <a:pt x="274" y="155"/>
                  </a:lnTo>
                  <a:lnTo>
                    <a:pt x="417" y="155"/>
                  </a:lnTo>
                  <a:lnTo>
                    <a:pt x="417" y="155"/>
                  </a:lnTo>
                  <a:lnTo>
                    <a:pt x="471" y="174"/>
                  </a:lnTo>
                  <a:lnTo>
                    <a:pt x="516" y="191"/>
                  </a:lnTo>
                  <a:lnTo>
                    <a:pt x="552" y="201"/>
                  </a:lnTo>
                  <a:lnTo>
                    <a:pt x="552" y="201"/>
                  </a:lnTo>
                  <a:close/>
                </a:path>
              </a:pathLst>
            </a:custGeom>
            <a:solidFill>
              <a:srgbClr val="A06A28"/>
            </a:solidFill>
            <a:ln w="9525">
              <a:noFill/>
              <a:round/>
              <a:headEnd/>
              <a:tailEnd/>
            </a:ln>
          </p:spPr>
          <p:txBody>
            <a:bodyPr/>
            <a:lstStyle/>
            <a:p>
              <a:pPr>
                <a:defRPr/>
              </a:pPr>
              <a:endParaRPr lang="en-US" dirty="0"/>
            </a:p>
          </p:txBody>
        </p:sp>
        <p:sp>
          <p:nvSpPr>
            <p:cNvPr id="13" name="Freeform 13"/>
            <p:cNvSpPr>
              <a:spLocks/>
            </p:cNvSpPr>
            <p:nvPr userDrawn="1"/>
          </p:nvSpPr>
          <p:spPr bwMode="auto">
            <a:xfrm>
              <a:off x="5887524" y="-1637562"/>
              <a:ext cx="64267" cy="101747"/>
            </a:xfrm>
            <a:custGeom>
              <a:avLst/>
              <a:gdLst/>
              <a:ahLst/>
              <a:cxnLst>
                <a:cxn ang="0">
                  <a:pos x="34" y="4"/>
                </a:cxn>
                <a:cxn ang="0">
                  <a:pos x="34" y="4"/>
                </a:cxn>
                <a:cxn ang="0">
                  <a:pos x="52" y="47"/>
                </a:cxn>
                <a:cxn ang="0">
                  <a:pos x="75" y="105"/>
                </a:cxn>
                <a:cxn ang="0">
                  <a:pos x="75" y="105"/>
                </a:cxn>
                <a:cxn ang="0">
                  <a:pos x="79" y="110"/>
                </a:cxn>
                <a:cxn ang="0">
                  <a:pos x="77" y="116"/>
                </a:cxn>
                <a:cxn ang="0">
                  <a:pos x="74" y="119"/>
                </a:cxn>
                <a:cxn ang="0">
                  <a:pos x="70" y="121"/>
                </a:cxn>
                <a:cxn ang="0">
                  <a:pos x="57" y="125"/>
                </a:cxn>
                <a:cxn ang="0">
                  <a:pos x="47" y="126"/>
                </a:cxn>
                <a:cxn ang="0">
                  <a:pos x="47" y="126"/>
                </a:cxn>
                <a:cxn ang="0">
                  <a:pos x="25" y="128"/>
                </a:cxn>
                <a:cxn ang="0">
                  <a:pos x="14" y="128"/>
                </a:cxn>
                <a:cxn ang="0">
                  <a:pos x="0" y="0"/>
                </a:cxn>
                <a:cxn ang="0">
                  <a:pos x="34" y="4"/>
                </a:cxn>
              </a:cxnLst>
              <a:rect l="0" t="0" r="r" b="b"/>
              <a:pathLst>
                <a:path w="79" h="128">
                  <a:moveTo>
                    <a:pt x="34" y="4"/>
                  </a:moveTo>
                  <a:lnTo>
                    <a:pt x="34" y="4"/>
                  </a:lnTo>
                  <a:lnTo>
                    <a:pt x="52" y="47"/>
                  </a:lnTo>
                  <a:lnTo>
                    <a:pt x="75" y="105"/>
                  </a:lnTo>
                  <a:lnTo>
                    <a:pt x="75" y="105"/>
                  </a:lnTo>
                  <a:lnTo>
                    <a:pt x="79" y="110"/>
                  </a:lnTo>
                  <a:lnTo>
                    <a:pt x="77" y="116"/>
                  </a:lnTo>
                  <a:lnTo>
                    <a:pt x="74" y="119"/>
                  </a:lnTo>
                  <a:lnTo>
                    <a:pt x="70" y="121"/>
                  </a:lnTo>
                  <a:lnTo>
                    <a:pt x="57" y="125"/>
                  </a:lnTo>
                  <a:lnTo>
                    <a:pt x="47" y="126"/>
                  </a:lnTo>
                  <a:lnTo>
                    <a:pt x="47" y="126"/>
                  </a:lnTo>
                  <a:lnTo>
                    <a:pt x="25" y="128"/>
                  </a:lnTo>
                  <a:lnTo>
                    <a:pt x="14" y="128"/>
                  </a:lnTo>
                  <a:lnTo>
                    <a:pt x="0" y="0"/>
                  </a:lnTo>
                  <a:lnTo>
                    <a:pt x="34" y="4"/>
                  </a:lnTo>
                  <a:close/>
                </a:path>
              </a:pathLst>
            </a:custGeom>
            <a:solidFill>
              <a:srgbClr val="E07E27"/>
            </a:solidFill>
            <a:ln w="9525">
              <a:noFill/>
              <a:round/>
              <a:headEnd/>
              <a:tailEnd/>
            </a:ln>
          </p:spPr>
          <p:txBody>
            <a:bodyPr/>
            <a:lstStyle/>
            <a:p>
              <a:pPr>
                <a:defRPr/>
              </a:pPr>
              <a:endParaRPr lang="en-US" dirty="0"/>
            </a:p>
          </p:txBody>
        </p:sp>
        <p:sp>
          <p:nvSpPr>
            <p:cNvPr id="14" name="Freeform 14"/>
            <p:cNvSpPr>
              <a:spLocks/>
            </p:cNvSpPr>
            <p:nvPr userDrawn="1"/>
          </p:nvSpPr>
          <p:spPr bwMode="auto">
            <a:xfrm>
              <a:off x="5698294" y="-1651842"/>
              <a:ext cx="219578" cy="353434"/>
            </a:xfrm>
            <a:custGeom>
              <a:avLst/>
              <a:gdLst/>
              <a:ahLst/>
              <a:cxnLst>
                <a:cxn ang="0">
                  <a:pos x="250" y="29"/>
                </a:cxn>
                <a:cxn ang="0">
                  <a:pos x="250" y="29"/>
                </a:cxn>
                <a:cxn ang="0">
                  <a:pos x="261" y="128"/>
                </a:cxn>
                <a:cxn ang="0">
                  <a:pos x="274" y="242"/>
                </a:cxn>
                <a:cxn ang="0">
                  <a:pos x="274" y="242"/>
                </a:cxn>
                <a:cxn ang="0">
                  <a:pos x="276" y="253"/>
                </a:cxn>
                <a:cxn ang="0">
                  <a:pos x="276" y="258"/>
                </a:cxn>
                <a:cxn ang="0">
                  <a:pos x="270" y="262"/>
                </a:cxn>
                <a:cxn ang="0">
                  <a:pos x="259" y="265"/>
                </a:cxn>
                <a:cxn ang="0">
                  <a:pos x="259" y="265"/>
                </a:cxn>
                <a:cxn ang="0">
                  <a:pos x="238" y="273"/>
                </a:cxn>
                <a:cxn ang="0">
                  <a:pos x="209" y="282"/>
                </a:cxn>
                <a:cxn ang="0">
                  <a:pos x="173" y="291"/>
                </a:cxn>
                <a:cxn ang="0">
                  <a:pos x="173" y="291"/>
                </a:cxn>
                <a:cxn ang="0">
                  <a:pos x="185" y="357"/>
                </a:cxn>
                <a:cxn ang="0">
                  <a:pos x="198" y="408"/>
                </a:cxn>
                <a:cxn ang="0">
                  <a:pos x="205" y="429"/>
                </a:cxn>
                <a:cxn ang="0">
                  <a:pos x="213" y="442"/>
                </a:cxn>
                <a:cxn ang="0">
                  <a:pos x="213" y="442"/>
                </a:cxn>
                <a:cxn ang="0">
                  <a:pos x="166" y="442"/>
                </a:cxn>
                <a:cxn ang="0">
                  <a:pos x="124" y="444"/>
                </a:cxn>
                <a:cxn ang="0">
                  <a:pos x="57" y="446"/>
                </a:cxn>
                <a:cxn ang="0">
                  <a:pos x="14" y="447"/>
                </a:cxn>
                <a:cxn ang="0">
                  <a:pos x="3" y="446"/>
                </a:cxn>
                <a:cxn ang="0">
                  <a:pos x="2" y="444"/>
                </a:cxn>
                <a:cxn ang="0">
                  <a:pos x="0" y="442"/>
                </a:cxn>
                <a:cxn ang="0">
                  <a:pos x="0" y="442"/>
                </a:cxn>
                <a:cxn ang="0">
                  <a:pos x="7" y="422"/>
                </a:cxn>
                <a:cxn ang="0">
                  <a:pos x="20" y="383"/>
                </a:cxn>
                <a:cxn ang="0">
                  <a:pos x="36" y="334"/>
                </a:cxn>
                <a:cxn ang="0">
                  <a:pos x="43" y="310"/>
                </a:cxn>
                <a:cxn ang="0">
                  <a:pos x="48" y="289"/>
                </a:cxn>
                <a:cxn ang="0">
                  <a:pos x="48" y="289"/>
                </a:cxn>
                <a:cxn ang="0">
                  <a:pos x="48" y="278"/>
                </a:cxn>
                <a:cxn ang="0">
                  <a:pos x="48" y="265"/>
                </a:cxn>
                <a:cxn ang="0">
                  <a:pos x="47" y="238"/>
                </a:cxn>
                <a:cxn ang="0">
                  <a:pos x="41" y="209"/>
                </a:cxn>
                <a:cxn ang="0">
                  <a:pos x="36" y="182"/>
                </a:cxn>
                <a:cxn ang="0">
                  <a:pos x="21" y="136"/>
                </a:cxn>
                <a:cxn ang="0">
                  <a:pos x="16" y="116"/>
                </a:cxn>
                <a:cxn ang="0">
                  <a:pos x="81" y="0"/>
                </a:cxn>
                <a:cxn ang="0">
                  <a:pos x="250" y="29"/>
                </a:cxn>
              </a:cxnLst>
              <a:rect l="0" t="0" r="r" b="b"/>
              <a:pathLst>
                <a:path w="276" h="447">
                  <a:moveTo>
                    <a:pt x="250" y="29"/>
                  </a:moveTo>
                  <a:lnTo>
                    <a:pt x="250" y="29"/>
                  </a:lnTo>
                  <a:lnTo>
                    <a:pt x="261" y="128"/>
                  </a:lnTo>
                  <a:lnTo>
                    <a:pt x="274" y="242"/>
                  </a:lnTo>
                  <a:lnTo>
                    <a:pt x="274" y="242"/>
                  </a:lnTo>
                  <a:lnTo>
                    <a:pt x="276" y="253"/>
                  </a:lnTo>
                  <a:lnTo>
                    <a:pt x="276" y="258"/>
                  </a:lnTo>
                  <a:lnTo>
                    <a:pt x="270" y="262"/>
                  </a:lnTo>
                  <a:lnTo>
                    <a:pt x="259" y="265"/>
                  </a:lnTo>
                  <a:lnTo>
                    <a:pt x="259" y="265"/>
                  </a:lnTo>
                  <a:lnTo>
                    <a:pt x="238" y="273"/>
                  </a:lnTo>
                  <a:lnTo>
                    <a:pt x="209" y="282"/>
                  </a:lnTo>
                  <a:lnTo>
                    <a:pt x="173" y="291"/>
                  </a:lnTo>
                  <a:lnTo>
                    <a:pt x="173" y="291"/>
                  </a:lnTo>
                  <a:lnTo>
                    <a:pt x="185" y="357"/>
                  </a:lnTo>
                  <a:lnTo>
                    <a:pt x="198" y="408"/>
                  </a:lnTo>
                  <a:lnTo>
                    <a:pt x="205" y="429"/>
                  </a:lnTo>
                  <a:lnTo>
                    <a:pt x="213" y="442"/>
                  </a:lnTo>
                  <a:lnTo>
                    <a:pt x="213" y="442"/>
                  </a:lnTo>
                  <a:lnTo>
                    <a:pt x="166" y="442"/>
                  </a:lnTo>
                  <a:lnTo>
                    <a:pt x="124" y="444"/>
                  </a:lnTo>
                  <a:lnTo>
                    <a:pt x="57" y="446"/>
                  </a:lnTo>
                  <a:lnTo>
                    <a:pt x="14" y="447"/>
                  </a:lnTo>
                  <a:lnTo>
                    <a:pt x="3" y="446"/>
                  </a:lnTo>
                  <a:lnTo>
                    <a:pt x="2" y="444"/>
                  </a:lnTo>
                  <a:lnTo>
                    <a:pt x="0" y="442"/>
                  </a:lnTo>
                  <a:lnTo>
                    <a:pt x="0" y="442"/>
                  </a:lnTo>
                  <a:lnTo>
                    <a:pt x="7" y="422"/>
                  </a:lnTo>
                  <a:lnTo>
                    <a:pt x="20" y="383"/>
                  </a:lnTo>
                  <a:lnTo>
                    <a:pt x="36" y="334"/>
                  </a:lnTo>
                  <a:lnTo>
                    <a:pt x="43" y="310"/>
                  </a:lnTo>
                  <a:lnTo>
                    <a:pt x="48" y="289"/>
                  </a:lnTo>
                  <a:lnTo>
                    <a:pt x="48" y="289"/>
                  </a:lnTo>
                  <a:lnTo>
                    <a:pt x="48" y="278"/>
                  </a:lnTo>
                  <a:lnTo>
                    <a:pt x="48" y="265"/>
                  </a:lnTo>
                  <a:lnTo>
                    <a:pt x="47" y="238"/>
                  </a:lnTo>
                  <a:lnTo>
                    <a:pt x="41" y="209"/>
                  </a:lnTo>
                  <a:lnTo>
                    <a:pt x="36" y="182"/>
                  </a:lnTo>
                  <a:lnTo>
                    <a:pt x="21" y="136"/>
                  </a:lnTo>
                  <a:lnTo>
                    <a:pt x="16" y="116"/>
                  </a:lnTo>
                  <a:lnTo>
                    <a:pt x="81" y="0"/>
                  </a:lnTo>
                  <a:lnTo>
                    <a:pt x="250" y="29"/>
                  </a:lnTo>
                  <a:close/>
                </a:path>
              </a:pathLst>
            </a:custGeom>
            <a:solidFill>
              <a:srgbClr val="FFE189"/>
            </a:solidFill>
            <a:ln w="9525">
              <a:noFill/>
              <a:round/>
              <a:headEnd/>
              <a:tailEnd/>
            </a:ln>
          </p:spPr>
          <p:txBody>
            <a:bodyPr/>
            <a:lstStyle/>
            <a:p>
              <a:pPr>
                <a:defRPr/>
              </a:pPr>
              <a:endParaRPr lang="en-US" dirty="0"/>
            </a:p>
          </p:txBody>
        </p:sp>
        <p:sp>
          <p:nvSpPr>
            <p:cNvPr id="15" name="Freeform 15"/>
            <p:cNvSpPr>
              <a:spLocks/>
            </p:cNvSpPr>
            <p:nvPr userDrawn="1"/>
          </p:nvSpPr>
          <p:spPr bwMode="auto">
            <a:xfrm>
              <a:off x="5825043" y="-1632206"/>
              <a:ext cx="76762" cy="51765"/>
            </a:xfrm>
            <a:custGeom>
              <a:avLst/>
              <a:gdLst/>
              <a:ahLst/>
              <a:cxnLst>
                <a:cxn ang="0">
                  <a:pos x="0" y="64"/>
                </a:cxn>
                <a:cxn ang="0">
                  <a:pos x="99" y="47"/>
                </a:cxn>
                <a:cxn ang="0">
                  <a:pos x="97" y="2"/>
                </a:cxn>
                <a:cxn ang="0">
                  <a:pos x="0" y="0"/>
                </a:cxn>
                <a:cxn ang="0">
                  <a:pos x="0" y="64"/>
                </a:cxn>
              </a:cxnLst>
              <a:rect l="0" t="0" r="r" b="b"/>
              <a:pathLst>
                <a:path w="99" h="64">
                  <a:moveTo>
                    <a:pt x="0" y="64"/>
                  </a:moveTo>
                  <a:lnTo>
                    <a:pt x="99" y="47"/>
                  </a:lnTo>
                  <a:lnTo>
                    <a:pt x="97" y="2"/>
                  </a:lnTo>
                  <a:lnTo>
                    <a:pt x="0" y="0"/>
                  </a:lnTo>
                  <a:lnTo>
                    <a:pt x="0" y="64"/>
                  </a:lnTo>
                  <a:close/>
                </a:path>
              </a:pathLst>
            </a:custGeom>
            <a:solidFill>
              <a:srgbClr val="E6C878"/>
            </a:solidFill>
            <a:ln w="9525">
              <a:noFill/>
              <a:round/>
              <a:headEnd/>
              <a:tailEnd/>
            </a:ln>
          </p:spPr>
          <p:txBody>
            <a:bodyPr/>
            <a:lstStyle/>
            <a:p>
              <a:pPr>
                <a:defRPr/>
              </a:pPr>
              <a:endParaRPr lang="en-US" dirty="0"/>
            </a:p>
          </p:txBody>
        </p:sp>
        <p:sp>
          <p:nvSpPr>
            <p:cNvPr id="16" name="Freeform 16"/>
            <p:cNvSpPr>
              <a:spLocks/>
            </p:cNvSpPr>
            <p:nvPr userDrawn="1"/>
          </p:nvSpPr>
          <p:spPr bwMode="auto">
            <a:xfrm>
              <a:off x="5698294" y="-1423360"/>
              <a:ext cx="135674" cy="121381"/>
            </a:xfrm>
            <a:custGeom>
              <a:avLst/>
              <a:gdLst/>
              <a:ahLst/>
              <a:cxnLst>
                <a:cxn ang="0">
                  <a:pos x="47" y="0"/>
                </a:cxn>
                <a:cxn ang="0">
                  <a:pos x="47" y="0"/>
                </a:cxn>
                <a:cxn ang="0">
                  <a:pos x="43" y="21"/>
                </a:cxn>
                <a:cxn ang="0">
                  <a:pos x="36" y="45"/>
                </a:cxn>
                <a:cxn ang="0">
                  <a:pos x="20" y="94"/>
                </a:cxn>
                <a:cxn ang="0">
                  <a:pos x="7" y="133"/>
                </a:cxn>
                <a:cxn ang="0">
                  <a:pos x="0" y="153"/>
                </a:cxn>
                <a:cxn ang="0">
                  <a:pos x="0" y="153"/>
                </a:cxn>
                <a:cxn ang="0">
                  <a:pos x="0" y="155"/>
                </a:cxn>
                <a:cxn ang="0">
                  <a:pos x="56" y="140"/>
                </a:cxn>
                <a:cxn ang="0">
                  <a:pos x="56" y="140"/>
                </a:cxn>
                <a:cxn ang="0">
                  <a:pos x="70" y="126"/>
                </a:cxn>
                <a:cxn ang="0">
                  <a:pos x="103" y="90"/>
                </a:cxn>
                <a:cxn ang="0">
                  <a:pos x="141" y="45"/>
                </a:cxn>
                <a:cxn ang="0">
                  <a:pos x="159" y="23"/>
                </a:cxn>
                <a:cxn ang="0">
                  <a:pos x="171" y="2"/>
                </a:cxn>
                <a:cxn ang="0">
                  <a:pos x="171" y="2"/>
                </a:cxn>
                <a:cxn ang="0">
                  <a:pos x="132" y="3"/>
                </a:cxn>
                <a:cxn ang="0">
                  <a:pos x="92" y="2"/>
                </a:cxn>
                <a:cxn ang="0">
                  <a:pos x="47" y="0"/>
                </a:cxn>
                <a:cxn ang="0">
                  <a:pos x="47" y="0"/>
                </a:cxn>
              </a:cxnLst>
              <a:rect l="0" t="0" r="r" b="b"/>
              <a:pathLst>
                <a:path w="171" h="155">
                  <a:moveTo>
                    <a:pt x="47" y="0"/>
                  </a:moveTo>
                  <a:lnTo>
                    <a:pt x="47" y="0"/>
                  </a:lnTo>
                  <a:lnTo>
                    <a:pt x="43" y="21"/>
                  </a:lnTo>
                  <a:lnTo>
                    <a:pt x="36" y="45"/>
                  </a:lnTo>
                  <a:lnTo>
                    <a:pt x="20" y="94"/>
                  </a:lnTo>
                  <a:lnTo>
                    <a:pt x="7" y="133"/>
                  </a:lnTo>
                  <a:lnTo>
                    <a:pt x="0" y="153"/>
                  </a:lnTo>
                  <a:lnTo>
                    <a:pt x="0" y="153"/>
                  </a:lnTo>
                  <a:lnTo>
                    <a:pt x="0" y="155"/>
                  </a:lnTo>
                  <a:lnTo>
                    <a:pt x="56" y="140"/>
                  </a:lnTo>
                  <a:lnTo>
                    <a:pt x="56" y="140"/>
                  </a:lnTo>
                  <a:lnTo>
                    <a:pt x="70" y="126"/>
                  </a:lnTo>
                  <a:lnTo>
                    <a:pt x="103" y="90"/>
                  </a:lnTo>
                  <a:lnTo>
                    <a:pt x="141" y="45"/>
                  </a:lnTo>
                  <a:lnTo>
                    <a:pt x="159" y="23"/>
                  </a:lnTo>
                  <a:lnTo>
                    <a:pt x="171" y="2"/>
                  </a:lnTo>
                  <a:lnTo>
                    <a:pt x="171" y="2"/>
                  </a:lnTo>
                  <a:lnTo>
                    <a:pt x="132" y="3"/>
                  </a:lnTo>
                  <a:lnTo>
                    <a:pt x="92" y="2"/>
                  </a:lnTo>
                  <a:lnTo>
                    <a:pt x="47" y="0"/>
                  </a:lnTo>
                  <a:lnTo>
                    <a:pt x="47" y="0"/>
                  </a:lnTo>
                  <a:close/>
                </a:path>
              </a:pathLst>
            </a:custGeom>
            <a:solidFill>
              <a:srgbClr val="E6C878"/>
            </a:solidFill>
            <a:ln w="9525">
              <a:noFill/>
              <a:round/>
              <a:headEnd/>
              <a:tailEnd/>
            </a:ln>
          </p:spPr>
          <p:txBody>
            <a:bodyPr/>
            <a:lstStyle/>
            <a:p>
              <a:pPr>
                <a:defRPr/>
              </a:pPr>
              <a:endParaRPr lang="en-US" dirty="0"/>
            </a:p>
          </p:txBody>
        </p:sp>
        <p:sp>
          <p:nvSpPr>
            <p:cNvPr id="17" name="Freeform 17"/>
            <p:cNvSpPr>
              <a:spLocks/>
            </p:cNvSpPr>
            <p:nvPr userDrawn="1"/>
          </p:nvSpPr>
          <p:spPr bwMode="auto">
            <a:xfrm>
              <a:off x="4132687" y="1032827"/>
              <a:ext cx="390955" cy="249903"/>
            </a:xfrm>
            <a:custGeom>
              <a:avLst/>
              <a:gdLst/>
              <a:ahLst/>
              <a:cxnLst>
                <a:cxn ang="0">
                  <a:pos x="241" y="32"/>
                </a:cxn>
                <a:cxn ang="0">
                  <a:pos x="241" y="32"/>
                </a:cxn>
                <a:cxn ang="0">
                  <a:pos x="249" y="54"/>
                </a:cxn>
                <a:cxn ang="0">
                  <a:pos x="256" y="72"/>
                </a:cxn>
                <a:cxn ang="0">
                  <a:pos x="259" y="79"/>
                </a:cxn>
                <a:cxn ang="0">
                  <a:pos x="263" y="85"/>
                </a:cxn>
                <a:cxn ang="0">
                  <a:pos x="263" y="85"/>
                </a:cxn>
                <a:cxn ang="0">
                  <a:pos x="270" y="90"/>
                </a:cxn>
                <a:cxn ang="0">
                  <a:pos x="283" y="95"/>
                </a:cxn>
                <a:cxn ang="0">
                  <a:pos x="314" y="112"/>
                </a:cxn>
                <a:cxn ang="0">
                  <a:pos x="357" y="131"/>
                </a:cxn>
                <a:cxn ang="0">
                  <a:pos x="472" y="146"/>
                </a:cxn>
                <a:cxn ang="0">
                  <a:pos x="472" y="146"/>
                </a:cxn>
                <a:cxn ang="0">
                  <a:pos x="483" y="160"/>
                </a:cxn>
                <a:cxn ang="0">
                  <a:pos x="488" y="171"/>
                </a:cxn>
                <a:cxn ang="0">
                  <a:pos x="492" y="177"/>
                </a:cxn>
                <a:cxn ang="0">
                  <a:pos x="492" y="180"/>
                </a:cxn>
                <a:cxn ang="0">
                  <a:pos x="492" y="180"/>
                </a:cxn>
                <a:cxn ang="0">
                  <a:pos x="490" y="184"/>
                </a:cxn>
                <a:cxn ang="0">
                  <a:pos x="487" y="187"/>
                </a:cxn>
                <a:cxn ang="0">
                  <a:pos x="481" y="193"/>
                </a:cxn>
                <a:cxn ang="0">
                  <a:pos x="470" y="200"/>
                </a:cxn>
                <a:cxn ang="0">
                  <a:pos x="292" y="198"/>
                </a:cxn>
                <a:cxn ang="0">
                  <a:pos x="254" y="175"/>
                </a:cxn>
                <a:cxn ang="0">
                  <a:pos x="169" y="155"/>
                </a:cxn>
                <a:cxn ang="0">
                  <a:pos x="160" y="205"/>
                </a:cxn>
                <a:cxn ang="0">
                  <a:pos x="112" y="299"/>
                </a:cxn>
                <a:cxn ang="0">
                  <a:pos x="112" y="299"/>
                </a:cxn>
                <a:cxn ang="0">
                  <a:pos x="85" y="308"/>
                </a:cxn>
                <a:cxn ang="0">
                  <a:pos x="63" y="314"/>
                </a:cxn>
                <a:cxn ang="0">
                  <a:pos x="56" y="314"/>
                </a:cxn>
                <a:cxn ang="0">
                  <a:pos x="50" y="314"/>
                </a:cxn>
                <a:cxn ang="0">
                  <a:pos x="50" y="314"/>
                </a:cxn>
                <a:cxn ang="0">
                  <a:pos x="41" y="303"/>
                </a:cxn>
                <a:cxn ang="0">
                  <a:pos x="27" y="281"/>
                </a:cxn>
                <a:cxn ang="0">
                  <a:pos x="5" y="249"/>
                </a:cxn>
                <a:cxn ang="0">
                  <a:pos x="0" y="191"/>
                </a:cxn>
                <a:cxn ang="0">
                  <a:pos x="23" y="95"/>
                </a:cxn>
                <a:cxn ang="0">
                  <a:pos x="110" y="0"/>
                </a:cxn>
                <a:cxn ang="0">
                  <a:pos x="241" y="32"/>
                </a:cxn>
              </a:cxnLst>
              <a:rect l="0" t="0" r="r" b="b"/>
              <a:pathLst>
                <a:path w="492" h="314">
                  <a:moveTo>
                    <a:pt x="241" y="32"/>
                  </a:moveTo>
                  <a:lnTo>
                    <a:pt x="241" y="32"/>
                  </a:lnTo>
                  <a:lnTo>
                    <a:pt x="249" y="54"/>
                  </a:lnTo>
                  <a:lnTo>
                    <a:pt x="256" y="72"/>
                  </a:lnTo>
                  <a:lnTo>
                    <a:pt x="259" y="79"/>
                  </a:lnTo>
                  <a:lnTo>
                    <a:pt x="263" y="85"/>
                  </a:lnTo>
                  <a:lnTo>
                    <a:pt x="263" y="85"/>
                  </a:lnTo>
                  <a:lnTo>
                    <a:pt x="270" y="90"/>
                  </a:lnTo>
                  <a:lnTo>
                    <a:pt x="283" y="95"/>
                  </a:lnTo>
                  <a:lnTo>
                    <a:pt x="314" y="112"/>
                  </a:lnTo>
                  <a:lnTo>
                    <a:pt x="357" y="131"/>
                  </a:lnTo>
                  <a:lnTo>
                    <a:pt x="472" y="146"/>
                  </a:lnTo>
                  <a:lnTo>
                    <a:pt x="472" y="146"/>
                  </a:lnTo>
                  <a:lnTo>
                    <a:pt x="483" y="160"/>
                  </a:lnTo>
                  <a:lnTo>
                    <a:pt x="488" y="171"/>
                  </a:lnTo>
                  <a:lnTo>
                    <a:pt x="492" y="177"/>
                  </a:lnTo>
                  <a:lnTo>
                    <a:pt x="492" y="180"/>
                  </a:lnTo>
                  <a:lnTo>
                    <a:pt x="492" y="180"/>
                  </a:lnTo>
                  <a:lnTo>
                    <a:pt x="490" y="184"/>
                  </a:lnTo>
                  <a:lnTo>
                    <a:pt x="487" y="187"/>
                  </a:lnTo>
                  <a:lnTo>
                    <a:pt x="481" y="193"/>
                  </a:lnTo>
                  <a:lnTo>
                    <a:pt x="470" y="200"/>
                  </a:lnTo>
                  <a:lnTo>
                    <a:pt x="292" y="198"/>
                  </a:lnTo>
                  <a:lnTo>
                    <a:pt x="254" y="175"/>
                  </a:lnTo>
                  <a:lnTo>
                    <a:pt x="169" y="155"/>
                  </a:lnTo>
                  <a:lnTo>
                    <a:pt x="160" y="205"/>
                  </a:lnTo>
                  <a:lnTo>
                    <a:pt x="112" y="299"/>
                  </a:lnTo>
                  <a:lnTo>
                    <a:pt x="112" y="299"/>
                  </a:lnTo>
                  <a:lnTo>
                    <a:pt x="85" y="308"/>
                  </a:lnTo>
                  <a:lnTo>
                    <a:pt x="63" y="314"/>
                  </a:lnTo>
                  <a:lnTo>
                    <a:pt x="56" y="314"/>
                  </a:lnTo>
                  <a:lnTo>
                    <a:pt x="50" y="314"/>
                  </a:lnTo>
                  <a:lnTo>
                    <a:pt x="50" y="314"/>
                  </a:lnTo>
                  <a:lnTo>
                    <a:pt x="41" y="303"/>
                  </a:lnTo>
                  <a:lnTo>
                    <a:pt x="27" y="281"/>
                  </a:lnTo>
                  <a:lnTo>
                    <a:pt x="5" y="249"/>
                  </a:lnTo>
                  <a:lnTo>
                    <a:pt x="0" y="191"/>
                  </a:lnTo>
                  <a:lnTo>
                    <a:pt x="23" y="95"/>
                  </a:lnTo>
                  <a:lnTo>
                    <a:pt x="110" y="0"/>
                  </a:lnTo>
                  <a:lnTo>
                    <a:pt x="241" y="32"/>
                  </a:lnTo>
                  <a:close/>
                </a:path>
              </a:pathLst>
            </a:custGeom>
            <a:solidFill>
              <a:srgbClr val="000000"/>
            </a:solidFill>
            <a:ln w="9525">
              <a:noFill/>
              <a:round/>
              <a:headEnd/>
              <a:tailEnd/>
            </a:ln>
          </p:spPr>
          <p:txBody>
            <a:bodyPr/>
            <a:lstStyle/>
            <a:p>
              <a:pPr>
                <a:defRPr/>
              </a:pPr>
              <a:endParaRPr lang="en-US" dirty="0"/>
            </a:p>
          </p:txBody>
        </p:sp>
        <p:sp>
          <p:nvSpPr>
            <p:cNvPr id="18" name="Freeform 18"/>
            <p:cNvSpPr>
              <a:spLocks/>
            </p:cNvSpPr>
            <p:nvPr userDrawn="1"/>
          </p:nvSpPr>
          <p:spPr bwMode="auto">
            <a:xfrm>
              <a:off x="4159464" y="1018547"/>
              <a:ext cx="198156" cy="146372"/>
            </a:xfrm>
            <a:custGeom>
              <a:avLst/>
              <a:gdLst/>
              <a:ahLst/>
              <a:cxnLst>
                <a:cxn ang="0">
                  <a:pos x="0" y="119"/>
                </a:cxn>
                <a:cxn ang="0">
                  <a:pos x="0" y="177"/>
                </a:cxn>
                <a:cxn ang="0">
                  <a:pos x="112" y="186"/>
                </a:cxn>
                <a:cxn ang="0">
                  <a:pos x="112" y="150"/>
                </a:cxn>
                <a:cxn ang="0">
                  <a:pos x="112" y="150"/>
                </a:cxn>
                <a:cxn ang="0">
                  <a:pos x="114" y="132"/>
                </a:cxn>
                <a:cxn ang="0">
                  <a:pos x="117" y="121"/>
                </a:cxn>
                <a:cxn ang="0">
                  <a:pos x="117" y="115"/>
                </a:cxn>
                <a:cxn ang="0">
                  <a:pos x="121" y="115"/>
                </a:cxn>
                <a:cxn ang="0">
                  <a:pos x="121" y="115"/>
                </a:cxn>
                <a:cxn ang="0">
                  <a:pos x="130" y="119"/>
                </a:cxn>
                <a:cxn ang="0">
                  <a:pos x="146" y="130"/>
                </a:cxn>
                <a:cxn ang="0">
                  <a:pos x="166" y="144"/>
                </a:cxn>
                <a:cxn ang="0">
                  <a:pos x="251" y="115"/>
                </a:cxn>
                <a:cxn ang="0">
                  <a:pos x="251" y="115"/>
                </a:cxn>
                <a:cxn ang="0">
                  <a:pos x="245" y="114"/>
                </a:cxn>
                <a:cxn ang="0">
                  <a:pos x="235" y="105"/>
                </a:cxn>
                <a:cxn ang="0">
                  <a:pos x="227" y="97"/>
                </a:cxn>
                <a:cxn ang="0">
                  <a:pos x="222" y="88"/>
                </a:cxn>
                <a:cxn ang="0">
                  <a:pos x="218" y="76"/>
                </a:cxn>
                <a:cxn ang="0">
                  <a:pos x="218" y="63"/>
                </a:cxn>
                <a:cxn ang="0">
                  <a:pos x="218" y="63"/>
                </a:cxn>
                <a:cxn ang="0">
                  <a:pos x="218" y="52"/>
                </a:cxn>
                <a:cxn ang="0">
                  <a:pos x="215" y="42"/>
                </a:cxn>
                <a:cxn ang="0">
                  <a:pos x="211" y="31"/>
                </a:cxn>
                <a:cxn ang="0">
                  <a:pos x="206" y="22"/>
                </a:cxn>
                <a:cxn ang="0">
                  <a:pos x="197" y="9"/>
                </a:cxn>
                <a:cxn ang="0">
                  <a:pos x="191" y="4"/>
                </a:cxn>
                <a:cxn ang="0">
                  <a:pos x="72" y="0"/>
                </a:cxn>
                <a:cxn ang="0">
                  <a:pos x="0" y="119"/>
                </a:cxn>
              </a:cxnLst>
              <a:rect l="0" t="0" r="r" b="b"/>
              <a:pathLst>
                <a:path w="251" h="186">
                  <a:moveTo>
                    <a:pt x="0" y="119"/>
                  </a:moveTo>
                  <a:lnTo>
                    <a:pt x="0" y="177"/>
                  </a:lnTo>
                  <a:lnTo>
                    <a:pt x="112" y="186"/>
                  </a:lnTo>
                  <a:lnTo>
                    <a:pt x="112" y="150"/>
                  </a:lnTo>
                  <a:lnTo>
                    <a:pt x="112" y="150"/>
                  </a:lnTo>
                  <a:lnTo>
                    <a:pt x="114" y="132"/>
                  </a:lnTo>
                  <a:lnTo>
                    <a:pt x="117" y="121"/>
                  </a:lnTo>
                  <a:lnTo>
                    <a:pt x="117" y="115"/>
                  </a:lnTo>
                  <a:lnTo>
                    <a:pt x="121" y="115"/>
                  </a:lnTo>
                  <a:lnTo>
                    <a:pt x="121" y="115"/>
                  </a:lnTo>
                  <a:lnTo>
                    <a:pt x="130" y="119"/>
                  </a:lnTo>
                  <a:lnTo>
                    <a:pt x="146" y="130"/>
                  </a:lnTo>
                  <a:lnTo>
                    <a:pt x="166" y="144"/>
                  </a:lnTo>
                  <a:lnTo>
                    <a:pt x="251" y="115"/>
                  </a:lnTo>
                  <a:lnTo>
                    <a:pt x="251" y="115"/>
                  </a:lnTo>
                  <a:lnTo>
                    <a:pt x="245" y="114"/>
                  </a:lnTo>
                  <a:lnTo>
                    <a:pt x="235" y="105"/>
                  </a:lnTo>
                  <a:lnTo>
                    <a:pt x="227" y="97"/>
                  </a:lnTo>
                  <a:lnTo>
                    <a:pt x="222" y="88"/>
                  </a:lnTo>
                  <a:lnTo>
                    <a:pt x="218" y="76"/>
                  </a:lnTo>
                  <a:lnTo>
                    <a:pt x="218" y="63"/>
                  </a:lnTo>
                  <a:lnTo>
                    <a:pt x="218" y="63"/>
                  </a:lnTo>
                  <a:lnTo>
                    <a:pt x="218" y="52"/>
                  </a:lnTo>
                  <a:lnTo>
                    <a:pt x="215" y="42"/>
                  </a:lnTo>
                  <a:lnTo>
                    <a:pt x="211" y="31"/>
                  </a:lnTo>
                  <a:lnTo>
                    <a:pt x="206" y="22"/>
                  </a:lnTo>
                  <a:lnTo>
                    <a:pt x="197" y="9"/>
                  </a:lnTo>
                  <a:lnTo>
                    <a:pt x="191" y="4"/>
                  </a:lnTo>
                  <a:lnTo>
                    <a:pt x="72" y="0"/>
                  </a:lnTo>
                  <a:lnTo>
                    <a:pt x="0" y="119"/>
                  </a:lnTo>
                  <a:close/>
                </a:path>
              </a:pathLst>
            </a:custGeom>
            <a:solidFill>
              <a:srgbClr val="FFE189"/>
            </a:solidFill>
            <a:ln w="9525">
              <a:noFill/>
              <a:round/>
              <a:headEnd/>
              <a:tailEnd/>
            </a:ln>
          </p:spPr>
          <p:txBody>
            <a:bodyPr/>
            <a:lstStyle/>
            <a:p>
              <a:pPr>
                <a:defRPr/>
              </a:pPr>
              <a:endParaRPr lang="en-US" dirty="0"/>
            </a:p>
          </p:txBody>
        </p:sp>
        <p:sp>
          <p:nvSpPr>
            <p:cNvPr id="19" name="Freeform 19"/>
            <p:cNvSpPr>
              <a:spLocks/>
            </p:cNvSpPr>
            <p:nvPr userDrawn="1"/>
          </p:nvSpPr>
          <p:spPr bwMode="auto">
            <a:xfrm>
              <a:off x="6139236" y="-646876"/>
              <a:ext cx="274919" cy="223127"/>
            </a:xfrm>
            <a:custGeom>
              <a:avLst/>
              <a:gdLst/>
              <a:ahLst/>
              <a:cxnLst>
                <a:cxn ang="0">
                  <a:pos x="16" y="280"/>
                </a:cxn>
                <a:cxn ang="0">
                  <a:pos x="16" y="280"/>
                </a:cxn>
                <a:cxn ang="0">
                  <a:pos x="107" y="242"/>
                </a:cxn>
                <a:cxn ang="0">
                  <a:pos x="177" y="211"/>
                </a:cxn>
                <a:cxn ang="0">
                  <a:pos x="226" y="188"/>
                </a:cxn>
                <a:cxn ang="0">
                  <a:pos x="226" y="188"/>
                </a:cxn>
                <a:cxn ang="0">
                  <a:pos x="238" y="181"/>
                </a:cxn>
                <a:cxn ang="0">
                  <a:pos x="249" y="174"/>
                </a:cxn>
                <a:cxn ang="0">
                  <a:pos x="271" y="154"/>
                </a:cxn>
                <a:cxn ang="0">
                  <a:pos x="289" y="130"/>
                </a:cxn>
                <a:cxn ang="0">
                  <a:pos x="305" y="105"/>
                </a:cxn>
                <a:cxn ang="0">
                  <a:pos x="319" y="80"/>
                </a:cxn>
                <a:cxn ang="0">
                  <a:pos x="330" y="56"/>
                </a:cxn>
                <a:cxn ang="0">
                  <a:pos x="339" y="35"/>
                </a:cxn>
                <a:cxn ang="0">
                  <a:pos x="345" y="15"/>
                </a:cxn>
                <a:cxn ang="0">
                  <a:pos x="345" y="15"/>
                </a:cxn>
                <a:cxn ang="0">
                  <a:pos x="346" y="8"/>
                </a:cxn>
                <a:cxn ang="0">
                  <a:pos x="345" y="2"/>
                </a:cxn>
                <a:cxn ang="0">
                  <a:pos x="339" y="0"/>
                </a:cxn>
                <a:cxn ang="0">
                  <a:pos x="332" y="0"/>
                </a:cxn>
                <a:cxn ang="0">
                  <a:pos x="323" y="2"/>
                </a:cxn>
                <a:cxn ang="0">
                  <a:pos x="312" y="6"/>
                </a:cxn>
                <a:cxn ang="0">
                  <a:pos x="290" y="15"/>
                </a:cxn>
                <a:cxn ang="0">
                  <a:pos x="267" y="26"/>
                </a:cxn>
                <a:cxn ang="0">
                  <a:pos x="245" y="38"/>
                </a:cxn>
                <a:cxn ang="0">
                  <a:pos x="226" y="49"/>
                </a:cxn>
                <a:cxn ang="0">
                  <a:pos x="0" y="152"/>
                </a:cxn>
                <a:cxn ang="0">
                  <a:pos x="16" y="280"/>
                </a:cxn>
              </a:cxnLst>
              <a:rect l="0" t="0" r="r" b="b"/>
              <a:pathLst>
                <a:path w="346" h="280">
                  <a:moveTo>
                    <a:pt x="16" y="280"/>
                  </a:moveTo>
                  <a:lnTo>
                    <a:pt x="16" y="280"/>
                  </a:lnTo>
                  <a:lnTo>
                    <a:pt x="107" y="242"/>
                  </a:lnTo>
                  <a:lnTo>
                    <a:pt x="177" y="211"/>
                  </a:lnTo>
                  <a:lnTo>
                    <a:pt x="226" y="188"/>
                  </a:lnTo>
                  <a:lnTo>
                    <a:pt x="226" y="188"/>
                  </a:lnTo>
                  <a:lnTo>
                    <a:pt x="238" y="181"/>
                  </a:lnTo>
                  <a:lnTo>
                    <a:pt x="249" y="174"/>
                  </a:lnTo>
                  <a:lnTo>
                    <a:pt x="271" y="154"/>
                  </a:lnTo>
                  <a:lnTo>
                    <a:pt x="289" y="130"/>
                  </a:lnTo>
                  <a:lnTo>
                    <a:pt x="305" y="105"/>
                  </a:lnTo>
                  <a:lnTo>
                    <a:pt x="319" y="80"/>
                  </a:lnTo>
                  <a:lnTo>
                    <a:pt x="330" y="56"/>
                  </a:lnTo>
                  <a:lnTo>
                    <a:pt x="339" y="35"/>
                  </a:lnTo>
                  <a:lnTo>
                    <a:pt x="345" y="15"/>
                  </a:lnTo>
                  <a:lnTo>
                    <a:pt x="345" y="15"/>
                  </a:lnTo>
                  <a:lnTo>
                    <a:pt x="346" y="8"/>
                  </a:lnTo>
                  <a:lnTo>
                    <a:pt x="345" y="2"/>
                  </a:lnTo>
                  <a:lnTo>
                    <a:pt x="339" y="0"/>
                  </a:lnTo>
                  <a:lnTo>
                    <a:pt x="332" y="0"/>
                  </a:lnTo>
                  <a:lnTo>
                    <a:pt x="323" y="2"/>
                  </a:lnTo>
                  <a:lnTo>
                    <a:pt x="312" y="6"/>
                  </a:lnTo>
                  <a:lnTo>
                    <a:pt x="290" y="15"/>
                  </a:lnTo>
                  <a:lnTo>
                    <a:pt x="267" y="26"/>
                  </a:lnTo>
                  <a:lnTo>
                    <a:pt x="245" y="38"/>
                  </a:lnTo>
                  <a:lnTo>
                    <a:pt x="226" y="49"/>
                  </a:lnTo>
                  <a:lnTo>
                    <a:pt x="0" y="152"/>
                  </a:lnTo>
                  <a:lnTo>
                    <a:pt x="16" y="280"/>
                  </a:lnTo>
                  <a:close/>
                </a:path>
              </a:pathLst>
            </a:custGeom>
            <a:solidFill>
              <a:srgbClr val="000000"/>
            </a:solidFill>
            <a:ln w="9525">
              <a:noFill/>
              <a:round/>
              <a:headEnd/>
              <a:tailEnd/>
            </a:ln>
          </p:spPr>
          <p:txBody>
            <a:bodyPr/>
            <a:lstStyle/>
            <a:p>
              <a:pPr>
                <a:defRPr/>
              </a:pPr>
              <a:endParaRPr lang="en-US" dirty="0"/>
            </a:p>
          </p:txBody>
        </p:sp>
        <p:sp>
          <p:nvSpPr>
            <p:cNvPr id="20" name="Freeform 20"/>
            <p:cNvSpPr>
              <a:spLocks/>
            </p:cNvSpPr>
            <p:nvPr userDrawn="1"/>
          </p:nvSpPr>
          <p:spPr bwMode="auto">
            <a:xfrm>
              <a:off x="4198738" y="-1007450"/>
              <a:ext cx="155312" cy="190996"/>
            </a:xfrm>
            <a:custGeom>
              <a:avLst/>
              <a:gdLst/>
              <a:ahLst/>
              <a:cxnLst>
                <a:cxn ang="0">
                  <a:pos x="25" y="17"/>
                </a:cxn>
                <a:cxn ang="0">
                  <a:pos x="7" y="54"/>
                </a:cxn>
                <a:cxn ang="0">
                  <a:pos x="7" y="54"/>
                </a:cxn>
                <a:cxn ang="0">
                  <a:pos x="3" y="118"/>
                </a:cxn>
                <a:cxn ang="0">
                  <a:pos x="2" y="172"/>
                </a:cxn>
                <a:cxn ang="0">
                  <a:pos x="0" y="217"/>
                </a:cxn>
                <a:cxn ang="0">
                  <a:pos x="0" y="217"/>
                </a:cxn>
                <a:cxn ang="0">
                  <a:pos x="2" y="220"/>
                </a:cxn>
                <a:cxn ang="0">
                  <a:pos x="3" y="224"/>
                </a:cxn>
                <a:cxn ang="0">
                  <a:pos x="9" y="231"/>
                </a:cxn>
                <a:cxn ang="0">
                  <a:pos x="18" y="235"/>
                </a:cxn>
                <a:cxn ang="0">
                  <a:pos x="30" y="238"/>
                </a:cxn>
                <a:cxn ang="0">
                  <a:pos x="47" y="240"/>
                </a:cxn>
                <a:cxn ang="0">
                  <a:pos x="63" y="242"/>
                </a:cxn>
                <a:cxn ang="0">
                  <a:pos x="99" y="240"/>
                </a:cxn>
                <a:cxn ang="0">
                  <a:pos x="135" y="238"/>
                </a:cxn>
                <a:cxn ang="0">
                  <a:pos x="166" y="235"/>
                </a:cxn>
                <a:cxn ang="0">
                  <a:pos x="196" y="229"/>
                </a:cxn>
                <a:cxn ang="0">
                  <a:pos x="191" y="53"/>
                </a:cxn>
                <a:cxn ang="0">
                  <a:pos x="158" y="0"/>
                </a:cxn>
                <a:cxn ang="0">
                  <a:pos x="25" y="17"/>
                </a:cxn>
              </a:cxnLst>
              <a:rect l="0" t="0" r="r" b="b"/>
              <a:pathLst>
                <a:path w="196" h="242">
                  <a:moveTo>
                    <a:pt x="25" y="17"/>
                  </a:moveTo>
                  <a:lnTo>
                    <a:pt x="7" y="54"/>
                  </a:lnTo>
                  <a:lnTo>
                    <a:pt x="7" y="54"/>
                  </a:lnTo>
                  <a:lnTo>
                    <a:pt x="3" y="118"/>
                  </a:lnTo>
                  <a:lnTo>
                    <a:pt x="2" y="172"/>
                  </a:lnTo>
                  <a:lnTo>
                    <a:pt x="0" y="217"/>
                  </a:lnTo>
                  <a:lnTo>
                    <a:pt x="0" y="217"/>
                  </a:lnTo>
                  <a:lnTo>
                    <a:pt x="2" y="220"/>
                  </a:lnTo>
                  <a:lnTo>
                    <a:pt x="3" y="224"/>
                  </a:lnTo>
                  <a:lnTo>
                    <a:pt x="9" y="231"/>
                  </a:lnTo>
                  <a:lnTo>
                    <a:pt x="18" y="235"/>
                  </a:lnTo>
                  <a:lnTo>
                    <a:pt x="30" y="238"/>
                  </a:lnTo>
                  <a:lnTo>
                    <a:pt x="47" y="240"/>
                  </a:lnTo>
                  <a:lnTo>
                    <a:pt x="63" y="242"/>
                  </a:lnTo>
                  <a:lnTo>
                    <a:pt x="99" y="240"/>
                  </a:lnTo>
                  <a:lnTo>
                    <a:pt x="135" y="238"/>
                  </a:lnTo>
                  <a:lnTo>
                    <a:pt x="166" y="235"/>
                  </a:lnTo>
                  <a:lnTo>
                    <a:pt x="196" y="229"/>
                  </a:lnTo>
                  <a:lnTo>
                    <a:pt x="191" y="53"/>
                  </a:lnTo>
                  <a:lnTo>
                    <a:pt x="158" y="0"/>
                  </a:lnTo>
                  <a:lnTo>
                    <a:pt x="25" y="17"/>
                  </a:lnTo>
                  <a:close/>
                </a:path>
              </a:pathLst>
            </a:custGeom>
            <a:solidFill>
              <a:srgbClr val="A1DDF6"/>
            </a:solidFill>
            <a:ln w="9525">
              <a:noFill/>
              <a:round/>
              <a:headEnd/>
              <a:tailEnd/>
            </a:ln>
          </p:spPr>
          <p:txBody>
            <a:bodyPr/>
            <a:lstStyle/>
            <a:p>
              <a:pPr>
                <a:defRPr/>
              </a:pPr>
              <a:endParaRPr lang="en-US" dirty="0"/>
            </a:p>
          </p:txBody>
        </p:sp>
        <p:sp>
          <p:nvSpPr>
            <p:cNvPr id="21" name="Freeform 21"/>
            <p:cNvSpPr>
              <a:spLocks/>
            </p:cNvSpPr>
            <p:nvPr userDrawn="1"/>
          </p:nvSpPr>
          <p:spPr bwMode="auto">
            <a:xfrm>
              <a:off x="3968449" y="-329142"/>
              <a:ext cx="528415" cy="1445865"/>
            </a:xfrm>
            <a:custGeom>
              <a:avLst/>
              <a:gdLst/>
              <a:ahLst/>
              <a:cxnLst>
                <a:cxn ang="0">
                  <a:pos x="0" y="52"/>
                </a:cxn>
                <a:cxn ang="0">
                  <a:pos x="0" y="52"/>
                </a:cxn>
                <a:cxn ang="0">
                  <a:pos x="3" y="119"/>
                </a:cxn>
                <a:cxn ang="0">
                  <a:pos x="12" y="281"/>
                </a:cxn>
                <a:cxn ang="0">
                  <a:pos x="18" y="376"/>
                </a:cxn>
                <a:cxn ang="0">
                  <a:pos x="27" y="472"/>
                </a:cxn>
                <a:cxn ang="0">
                  <a:pos x="34" y="560"/>
                </a:cxn>
                <a:cxn ang="0">
                  <a:pos x="45" y="632"/>
                </a:cxn>
                <a:cxn ang="0">
                  <a:pos x="45" y="632"/>
                </a:cxn>
                <a:cxn ang="0">
                  <a:pos x="54" y="679"/>
                </a:cxn>
                <a:cxn ang="0">
                  <a:pos x="64" y="730"/>
                </a:cxn>
                <a:cxn ang="0">
                  <a:pos x="88" y="833"/>
                </a:cxn>
                <a:cxn ang="0">
                  <a:pos x="119" y="946"/>
                </a:cxn>
                <a:cxn ang="0">
                  <a:pos x="119" y="946"/>
                </a:cxn>
                <a:cxn ang="0">
                  <a:pos x="119" y="986"/>
                </a:cxn>
                <a:cxn ang="0">
                  <a:pos x="119" y="1083"/>
                </a:cxn>
                <a:cxn ang="0">
                  <a:pos x="122" y="1202"/>
                </a:cxn>
                <a:cxn ang="0">
                  <a:pos x="124" y="1256"/>
                </a:cxn>
                <a:cxn ang="0">
                  <a:pos x="128" y="1301"/>
                </a:cxn>
                <a:cxn ang="0">
                  <a:pos x="128" y="1301"/>
                </a:cxn>
                <a:cxn ang="0">
                  <a:pos x="140" y="1395"/>
                </a:cxn>
                <a:cxn ang="0">
                  <a:pos x="155" y="1500"/>
                </a:cxn>
                <a:cxn ang="0">
                  <a:pos x="174" y="1617"/>
                </a:cxn>
                <a:cxn ang="0">
                  <a:pos x="228" y="1813"/>
                </a:cxn>
                <a:cxn ang="0">
                  <a:pos x="228" y="1813"/>
                </a:cxn>
                <a:cxn ang="0">
                  <a:pos x="245" y="1810"/>
                </a:cxn>
                <a:cxn ang="0">
                  <a:pos x="265" y="1808"/>
                </a:cxn>
                <a:cxn ang="0">
                  <a:pos x="295" y="1810"/>
                </a:cxn>
                <a:cxn ang="0">
                  <a:pos x="295" y="1810"/>
                </a:cxn>
                <a:cxn ang="0">
                  <a:pos x="324" y="1811"/>
                </a:cxn>
                <a:cxn ang="0">
                  <a:pos x="344" y="1815"/>
                </a:cxn>
                <a:cxn ang="0">
                  <a:pos x="353" y="1820"/>
                </a:cxn>
                <a:cxn ang="0">
                  <a:pos x="356" y="1820"/>
                </a:cxn>
                <a:cxn ang="0">
                  <a:pos x="365" y="1761"/>
                </a:cxn>
                <a:cxn ang="0">
                  <a:pos x="465" y="1759"/>
                </a:cxn>
                <a:cxn ang="0">
                  <a:pos x="465" y="1759"/>
                </a:cxn>
                <a:cxn ang="0">
                  <a:pos x="488" y="1543"/>
                </a:cxn>
                <a:cxn ang="0">
                  <a:pos x="510" y="1363"/>
                </a:cxn>
                <a:cxn ang="0">
                  <a:pos x="522" y="1281"/>
                </a:cxn>
                <a:cxn ang="0">
                  <a:pos x="531" y="1217"/>
                </a:cxn>
                <a:cxn ang="0">
                  <a:pos x="531" y="1217"/>
                </a:cxn>
                <a:cxn ang="0">
                  <a:pos x="540" y="1157"/>
                </a:cxn>
                <a:cxn ang="0">
                  <a:pos x="548" y="1096"/>
                </a:cxn>
                <a:cxn ang="0">
                  <a:pos x="555" y="1031"/>
                </a:cxn>
                <a:cxn ang="0">
                  <a:pos x="558" y="971"/>
                </a:cxn>
                <a:cxn ang="0">
                  <a:pos x="564" y="874"/>
                </a:cxn>
                <a:cxn ang="0">
                  <a:pos x="566" y="836"/>
                </a:cxn>
                <a:cxn ang="0">
                  <a:pos x="566" y="836"/>
                </a:cxn>
                <a:cxn ang="0">
                  <a:pos x="580" y="751"/>
                </a:cxn>
                <a:cxn ang="0">
                  <a:pos x="614" y="559"/>
                </a:cxn>
                <a:cxn ang="0">
                  <a:pos x="632" y="449"/>
                </a:cxn>
                <a:cxn ang="0">
                  <a:pos x="649" y="344"/>
                </a:cxn>
                <a:cxn ang="0">
                  <a:pos x="659" y="256"/>
                </a:cxn>
                <a:cxn ang="0">
                  <a:pos x="663" y="221"/>
                </a:cxn>
                <a:cxn ang="0">
                  <a:pos x="665" y="196"/>
                </a:cxn>
                <a:cxn ang="0">
                  <a:pos x="665" y="196"/>
                </a:cxn>
                <a:cxn ang="0">
                  <a:pos x="667" y="148"/>
                </a:cxn>
                <a:cxn ang="0">
                  <a:pos x="665" y="110"/>
                </a:cxn>
                <a:cxn ang="0">
                  <a:pos x="659" y="66"/>
                </a:cxn>
                <a:cxn ang="0">
                  <a:pos x="650" y="0"/>
                </a:cxn>
                <a:cxn ang="0">
                  <a:pos x="0" y="52"/>
                </a:cxn>
              </a:cxnLst>
              <a:rect l="0" t="0" r="r" b="b"/>
              <a:pathLst>
                <a:path w="667" h="1820">
                  <a:moveTo>
                    <a:pt x="0" y="52"/>
                  </a:moveTo>
                  <a:lnTo>
                    <a:pt x="0" y="52"/>
                  </a:lnTo>
                  <a:lnTo>
                    <a:pt x="3" y="119"/>
                  </a:lnTo>
                  <a:lnTo>
                    <a:pt x="12" y="281"/>
                  </a:lnTo>
                  <a:lnTo>
                    <a:pt x="18" y="376"/>
                  </a:lnTo>
                  <a:lnTo>
                    <a:pt x="27" y="472"/>
                  </a:lnTo>
                  <a:lnTo>
                    <a:pt x="34" y="560"/>
                  </a:lnTo>
                  <a:lnTo>
                    <a:pt x="45" y="632"/>
                  </a:lnTo>
                  <a:lnTo>
                    <a:pt x="45" y="632"/>
                  </a:lnTo>
                  <a:lnTo>
                    <a:pt x="54" y="679"/>
                  </a:lnTo>
                  <a:lnTo>
                    <a:pt x="64" y="730"/>
                  </a:lnTo>
                  <a:lnTo>
                    <a:pt x="88" y="833"/>
                  </a:lnTo>
                  <a:lnTo>
                    <a:pt x="119" y="946"/>
                  </a:lnTo>
                  <a:lnTo>
                    <a:pt x="119" y="946"/>
                  </a:lnTo>
                  <a:lnTo>
                    <a:pt x="119" y="986"/>
                  </a:lnTo>
                  <a:lnTo>
                    <a:pt x="119" y="1083"/>
                  </a:lnTo>
                  <a:lnTo>
                    <a:pt x="122" y="1202"/>
                  </a:lnTo>
                  <a:lnTo>
                    <a:pt x="124" y="1256"/>
                  </a:lnTo>
                  <a:lnTo>
                    <a:pt x="128" y="1301"/>
                  </a:lnTo>
                  <a:lnTo>
                    <a:pt x="128" y="1301"/>
                  </a:lnTo>
                  <a:lnTo>
                    <a:pt x="140" y="1395"/>
                  </a:lnTo>
                  <a:lnTo>
                    <a:pt x="155" y="1500"/>
                  </a:lnTo>
                  <a:lnTo>
                    <a:pt x="174" y="1617"/>
                  </a:lnTo>
                  <a:lnTo>
                    <a:pt x="228" y="1813"/>
                  </a:lnTo>
                  <a:lnTo>
                    <a:pt x="228" y="1813"/>
                  </a:lnTo>
                  <a:lnTo>
                    <a:pt x="245" y="1810"/>
                  </a:lnTo>
                  <a:lnTo>
                    <a:pt x="265" y="1808"/>
                  </a:lnTo>
                  <a:lnTo>
                    <a:pt x="295" y="1810"/>
                  </a:lnTo>
                  <a:lnTo>
                    <a:pt x="295" y="1810"/>
                  </a:lnTo>
                  <a:lnTo>
                    <a:pt x="324" y="1811"/>
                  </a:lnTo>
                  <a:lnTo>
                    <a:pt x="344" y="1815"/>
                  </a:lnTo>
                  <a:lnTo>
                    <a:pt x="353" y="1820"/>
                  </a:lnTo>
                  <a:lnTo>
                    <a:pt x="356" y="1820"/>
                  </a:lnTo>
                  <a:lnTo>
                    <a:pt x="365" y="1761"/>
                  </a:lnTo>
                  <a:lnTo>
                    <a:pt x="465" y="1759"/>
                  </a:lnTo>
                  <a:lnTo>
                    <a:pt x="465" y="1759"/>
                  </a:lnTo>
                  <a:lnTo>
                    <a:pt x="488" y="1543"/>
                  </a:lnTo>
                  <a:lnTo>
                    <a:pt x="510" y="1363"/>
                  </a:lnTo>
                  <a:lnTo>
                    <a:pt x="522" y="1281"/>
                  </a:lnTo>
                  <a:lnTo>
                    <a:pt x="531" y="1217"/>
                  </a:lnTo>
                  <a:lnTo>
                    <a:pt x="531" y="1217"/>
                  </a:lnTo>
                  <a:lnTo>
                    <a:pt x="540" y="1157"/>
                  </a:lnTo>
                  <a:lnTo>
                    <a:pt x="548" y="1096"/>
                  </a:lnTo>
                  <a:lnTo>
                    <a:pt x="555" y="1031"/>
                  </a:lnTo>
                  <a:lnTo>
                    <a:pt x="558" y="971"/>
                  </a:lnTo>
                  <a:lnTo>
                    <a:pt x="564" y="874"/>
                  </a:lnTo>
                  <a:lnTo>
                    <a:pt x="566" y="836"/>
                  </a:lnTo>
                  <a:lnTo>
                    <a:pt x="566" y="836"/>
                  </a:lnTo>
                  <a:lnTo>
                    <a:pt x="580" y="751"/>
                  </a:lnTo>
                  <a:lnTo>
                    <a:pt x="614" y="559"/>
                  </a:lnTo>
                  <a:lnTo>
                    <a:pt x="632" y="449"/>
                  </a:lnTo>
                  <a:lnTo>
                    <a:pt x="649" y="344"/>
                  </a:lnTo>
                  <a:lnTo>
                    <a:pt x="659" y="256"/>
                  </a:lnTo>
                  <a:lnTo>
                    <a:pt x="663" y="221"/>
                  </a:lnTo>
                  <a:lnTo>
                    <a:pt x="665" y="196"/>
                  </a:lnTo>
                  <a:lnTo>
                    <a:pt x="665" y="196"/>
                  </a:lnTo>
                  <a:lnTo>
                    <a:pt x="667" y="148"/>
                  </a:lnTo>
                  <a:lnTo>
                    <a:pt x="665" y="110"/>
                  </a:lnTo>
                  <a:lnTo>
                    <a:pt x="659" y="66"/>
                  </a:lnTo>
                  <a:lnTo>
                    <a:pt x="650" y="0"/>
                  </a:lnTo>
                  <a:lnTo>
                    <a:pt x="0" y="52"/>
                  </a:lnTo>
                  <a:close/>
                </a:path>
              </a:pathLst>
            </a:custGeom>
            <a:solidFill>
              <a:srgbClr val="000000"/>
            </a:solidFill>
            <a:ln w="9525">
              <a:noFill/>
              <a:round/>
              <a:headEnd/>
              <a:tailEnd/>
            </a:ln>
          </p:spPr>
          <p:txBody>
            <a:bodyPr/>
            <a:lstStyle/>
            <a:p>
              <a:pPr>
                <a:defRPr/>
              </a:pPr>
              <a:endParaRPr lang="en-US" dirty="0"/>
            </a:p>
          </p:txBody>
        </p:sp>
        <p:sp>
          <p:nvSpPr>
            <p:cNvPr id="22" name="Freeform 22"/>
            <p:cNvSpPr>
              <a:spLocks/>
            </p:cNvSpPr>
            <p:nvPr userDrawn="1"/>
          </p:nvSpPr>
          <p:spPr bwMode="auto">
            <a:xfrm>
              <a:off x="5534057" y="-416609"/>
              <a:ext cx="546267" cy="1577957"/>
            </a:xfrm>
            <a:custGeom>
              <a:avLst/>
              <a:gdLst/>
              <a:ahLst/>
              <a:cxnLst>
                <a:cxn ang="0">
                  <a:pos x="0" y="452"/>
                </a:cxn>
                <a:cxn ang="0">
                  <a:pos x="0" y="452"/>
                </a:cxn>
                <a:cxn ang="0">
                  <a:pos x="5" y="667"/>
                </a:cxn>
                <a:cxn ang="0">
                  <a:pos x="10" y="840"/>
                </a:cxn>
                <a:cxn ang="0">
                  <a:pos x="14" y="914"/>
                </a:cxn>
                <a:cxn ang="0">
                  <a:pos x="18" y="970"/>
                </a:cxn>
                <a:cxn ang="0">
                  <a:pos x="18" y="970"/>
                </a:cxn>
                <a:cxn ang="0">
                  <a:pos x="45" y="1062"/>
                </a:cxn>
                <a:cxn ang="0">
                  <a:pos x="56" y="1098"/>
                </a:cxn>
                <a:cxn ang="0">
                  <a:pos x="56" y="1098"/>
                </a:cxn>
                <a:cxn ang="0">
                  <a:pos x="47" y="1366"/>
                </a:cxn>
                <a:cxn ang="0">
                  <a:pos x="41" y="1568"/>
                </a:cxn>
                <a:cxn ang="0">
                  <a:pos x="38" y="1698"/>
                </a:cxn>
                <a:cxn ang="0">
                  <a:pos x="38" y="1698"/>
                </a:cxn>
                <a:cxn ang="0">
                  <a:pos x="39" y="1730"/>
                </a:cxn>
                <a:cxn ang="0">
                  <a:pos x="41" y="1765"/>
                </a:cxn>
                <a:cxn ang="0">
                  <a:pos x="47" y="1797"/>
                </a:cxn>
                <a:cxn ang="0">
                  <a:pos x="52" y="1830"/>
                </a:cxn>
                <a:cxn ang="0">
                  <a:pos x="61" y="1878"/>
                </a:cxn>
                <a:cxn ang="0">
                  <a:pos x="66" y="1896"/>
                </a:cxn>
                <a:cxn ang="0">
                  <a:pos x="63" y="1979"/>
                </a:cxn>
                <a:cxn ang="0">
                  <a:pos x="63" y="1979"/>
                </a:cxn>
                <a:cxn ang="0">
                  <a:pos x="81" y="1972"/>
                </a:cxn>
                <a:cxn ang="0">
                  <a:pos x="124" y="1957"/>
                </a:cxn>
                <a:cxn ang="0">
                  <a:pos x="151" y="1948"/>
                </a:cxn>
                <a:cxn ang="0">
                  <a:pos x="176" y="1943"/>
                </a:cxn>
                <a:cxn ang="0">
                  <a:pos x="202" y="1939"/>
                </a:cxn>
                <a:cxn ang="0">
                  <a:pos x="212" y="1939"/>
                </a:cxn>
                <a:cxn ang="0">
                  <a:pos x="223" y="1939"/>
                </a:cxn>
                <a:cxn ang="0">
                  <a:pos x="223" y="1939"/>
                </a:cxn>
                <a:cxn ang="0">
                  <a:pos x="245" y="1943"/>
                </a:cxn>
                <a:cxn ang="0">
                  <a:pos x="270" y="1948"/>
                </a:cxn>
                <a:cxn ang="0">
                  <a:pos x="326" y="1965"/>
                </a:cxn>
                <a:cxn ang="0">
                  <a:pos x="393" y="1985"/>
                </a:cxn>
                <a:cxn ang="0">
                  <a:pos x="409" y="1916"/>
                </a:cxn>
                <a:cxn ang="0">
                  <a:pos x="488" y="1916"/>
                </a:cxn>
                <a:cxn ang="0">
                  <a:pos x="513" y="1878"/>
                </a:cxn>
                <a:cxn ang="0">
                  <a:pos x="499" y="1844"/>
                </a:cxn>
                <a:cxn ang="0">
                  <a:pos x="522" y="1797"/>
                </a:cxn>
                <a:cxn ang="0">
                  <a:pos x="522" y="1797"/>
                </a:cxn>
                <a:cxn ang="0">
                  <a:pos x="531" y="1734"/>
                </a:cxn>
                <a:cxn ang="0">
                  <a:pos x="539" y="1669"/>
                </a:cxn>
                <a:cxn ang="0">
                  <a:pos x="546" y="1593"/>
                </a:cxn>
                <a:cxn ang="0">
                  <a:pos x="546" y="1593"/>
                </a:cxn>
                <a:cxn ang="0">
                  <a:pos x="571" y="1310"/>
                </a:cxn>
                <a:cxn ang="0">
                  <a:pos x="589" y="1108"/>
                </a:cxn>
                <a:cxn ang="0">
                  <a:pos x="688" y="319"/>
                </a:cxn>
                <a:cxn ang="0">
                  <a:pos x="688" y="319"/>
                </a:cxn>
                <a:cxn ang="0">
                  <a:pos x="575" y="203"/>
                </a:cxn>
                <a:cxn ang="0">
                  <a:pos x="490" y="122"/>
                </a:cxn>
                <a:cxn ang="0">
                  <a:pos x="459" y="95"/>
                </a:cxn>
                <a:cxn ang="0">
                  <a:pos x="441" y="81"/>
                </a:cxn>
                <a:cxn ang="0">
                  <a:pos x="441" y="81"/>
                </a:cxn>
                <a:cxn ang="0">
                  <a:pos x="432" y="74"/>
                </a:cxn>
                <a:cxn ang="0">
                  <a:pos x="420" y="63"/>
                </a:cxn>
                <a:cxn ang="0">
                  <a:pos x="396" y="36"/>
                </a:cxn>
                <a:cxn ang="0">
                  <a:pos x="378" y="11"/>
                </a:cxn>
                <a:cxn ang="0">
                  <a:pos x="369" y="0"/>
                </a:cxn>
                <a:cxn ang="0">
                  <a:pos x="0" y="452"/>
                </a:cxn>
              </a:cxnLst>
              <a:rect l="0" t="0" r="r" b="b"/>
              <a:pathLst>
                <a:path w="688" h="1985">
                  <a:moveTo>
                    <a:pt x="0" y="452"/>
                  </a:moveTo>
                  <a:lnTo>
                    <a:pt x="0" y="452"/>
                  </a:lnTo>
                  <a:lnTo>
                    <a:pt x="5" y="667"/>
                  </a:lnTo>
                  <a:lnTo>
                    <a:pt x="10" y="840"/>
                  </a:lnTo>
                  <a:lnTo>
                    <a:pt x="14" y="914"/>
                  </a:lnTo>
                  <a:lnTo>
                    <a:pt x="18" y="970"/>
                  </a:lnTo>
                  <a:lnTo>
                    <a:pt x="18" y="970"/>
                  </a:lnTo>
                  <a:lnTo>
                    <a:pt x="45" y="1062"/>
                  </a:lnTo>
                  <a:lnTo>
                    <a:pt x="56" y="1098"/>
                  </a:lnTo>
                  <a:lnTo>
                    <a:pt x="56" y="1098"/>
                  </a:lnTo>
                  <a:lnTo>
                    <a:pt x="47" y="1366"/>
                  </a:lnTo>
                  <a:lnTo>
                    <a:pt x="41" y="1568"/>
                  </a:lnTo>
                  <a:lnTo>
                    <a:pt x="38" y="1698"/>
                  </a:lnTo>
                  <a:lnTo>
                    <a:pt x="38" y="1698"/>
                  </a:lnTo>
                  <a:lnTo>
                    <a:pt x="39" y="1730"/>
                  </a:lnTo>
                  <a:lnTo>
                    <a:pt x="41" y="1765"/>
                  </a:lnTo>
                  <a:lnTo>
                    <a:pt x="47" y="1797"/>
                  </a:lnTo>
                  <a:lnTo>
                    <a:pt x="52" y="1830"/>
                  </a:lnTo>
                  <a:lnTo>
                    <a:pt x="61" y="1878"/>
                  </a:lnTo>
                  <a:lnTo>
                    <a:pt x="66" y="1896"/>
                  </a:lnTo>
                  <a:lnTo>
                    <a:pt x="63" y="1979"/>
                  </a:lnTo>
                  <a:lnTo>
                    <a:pt x="63" y="1979"/>
                  </a:lnTo>
                  <a:lnTo>
                    <a:pt x="81" y="1972"/>
                  </a:lnTo>
                  <a:lnTo>
                    <a:pt x="124" y="1957"/>
                  </a:lnTo>
                  <a:lnTo>
                    <a:pt x="151" y="1948"/>
                  </a:lnTo>
                  <a:lnTo>
                    <a:pt x="176" y="1943"/>
                  </a:lnTo>
                  <a:lnTo>
                    <a:pt x="202" y="1939"/>
                  </a:lnTo>
                  <a:lnTo>
                    <a:pt x="212" y="1939"/>
                  </a:lnTo>
                  <a:lnTo>
                    <a:pt x="223" y="1939"/>
                  </a:lnTo>
                  <a:lnTo>
                    <a:pt x="223" y="1939"/>
                  </a:lnTo>
                  <a:lnTo>
                    <a:pt x="245" y="1943"/>
                  </a:lnTo>
                  <a:lnTo>
                    <a:pt x="270" y="1948"/>
                  </a:lnTo>
                  <a:lnTo>
                    <a:pt x="326" y="1965"/>
                  </a:lnTo>
                  <a:lnTo>
                    <a:pt x="393" y="1985"/>
                  </a:lnTo>
                  <a:lnTo>
                    <a:pt x="409" y="1916"/>
                  </a:lnTo>
                  <a:lnTo>
                    <a:pt x="488" y="1916"/>
                  </a:lnTo>
                  <a:lnTo>
                    <a:pt x="513" y="1878"/>
                  </a:lnTo>
                  <a:lnTo>
                    <a:pt x="499" y="1844"/>
                  </a:lnTo>
                  <a:lnTo>
                    <a:pt x="522" y="1797"/>
                  </a:lnTo>
                  <a:lnTo>
                    <a:pt x="522" y="1797"/>
                  </a:lnTo>
                  <a:lnTo>
                    <a:pt x="531" y="1734"/>
                  </a:lnTo>
                  <a:lnTo>
                    <a:pt x="539" y="1669"/>
                  </a:lnTo>
                  <a:lnTo>
                    <a:pt x="546" y="1593"/>
                  </a:lnTo>
                  <a:lnTo>
                    <a:pt x="546" y="1593"/>
                  </a:lnTo>
                  <a:lnTo>
                    <a:pt x="571" y="1310"/>
                  </a:lnTo>
                  <a:lnTo>
                    <a:pt x="589" y="1108"/>
                  </a:lnTo>
                  <a:lnTo>
                    <a:pt x="688" y="319"/>
                  </a:lnTo>
                  <a:lnTo>
                    <a:pt x="688" y="319"/>
                  </a:lnTo>
                  <a:lnTo>
                    <a:pt x="575" y="203"/>
                  </a:lnTo>
                  <a:lnTo>
                    <a:pt x="490" y="122"/>
                  </a:lnTo>
                  <a:lnTo>
                    <a:pt x="459" y="95"/>
                  </a:lnTo>
                  <a:lnTo>
                    <a:pt x="441" y="81"/>
                  </a:lnTo>
                  <a:lnTo>
                    <a:pt x="441" y="81"/>
                  </a:lnTo>
                  <a:lnTo>
                    <a:pt x="432" y="74"/>
                  </a:lnTo>
                  <a:lnTo>
                    <a:pt x="420" y="63"/>
                  </a:lnTo>
                  <a:lnTo>
                    <a:pt x="396" y="36"/>
                  </a:lnTo>
                  <a:lnTo>
                    <a:pt x="378" y="11"/>
                  </a:lnTo>
                  <a:lnTo>
                    <a:pt x="369" y="0"/>
                  </a:lnTo>
                  <a:lnTo>
                    <a:pt x="0" y="452"/>
                  </a:lnTo>
                  <a:close/>
                </a:path>
              </a:pathLst>
            </a:custGeom>
            <a:solidFill>
              <a:srgbClr val="000000"/>
            </a:solidFill>
            <a:ln w="9525">
              <a:noFill/>
              <a:round/>
              <a:headEnd/>
              <a:tailEnd/>
            </a:ln>
          </p:spPr>
          <p:txBody>
            <a:bodyPr/>
            <a:lstStyle/>
            <a:p>
              <a:pPr>
                <a:defRPr/>
              </a:pPr>
              <a:endParaRPr lang="en-US" dirty="0"/>
            </a:p>
          </p:txBody>
        </p:sp>
        <p:sp>
          <p:nvSpPr>
            <p:cNvPr id="23" name="Freeform 23"/>
            <p:cNvSpPr>
              <a:spLocks/>
            </p:cNvSpPr>
            <p:nvPr userDrawn="1"/>
          </p:nvSpPr>
          <p:spPr bwMode="auto">
            <a:xfrm>
              <a:off x="3911323" y="-350563"/>
              <a:ext cx="308837" cy="319518"/>
            </a:xfrm>
            <a:custGeom>
              <a:avLst/>
              <a:gdLst/>
              <a:ahLst/>
              <a:cxnLst>
                <a:cxn ang="0">
                  <a:pos x="65" y="0"/>
                </a:cxn>
                <a:cxn ang="0">
                  <a:pos x="65" y="0"/>
                </a:cxn>
                <a:cxn ang="0">
                  <a:pos x="53" y="70"/>
                </a:cxn>
                <a:cxn ang="0">
                  <a:pos x="42" y="135"/>
                </a:cxn>
                <a:cxn ang="0">
                  <a:pos x="38" y="166"/>
                </a:cxn>
                <a:cxn ang="0">
                  <a:pos x="36" y="193"/>
                </a:cxn>
                <a:cxn ang="0">
                  <a:pos x="36" y="193"/>
                </a:cxn>
                <a:cxn ang="0">
                  <a:pos x="35" y="222"/>
                </a:cxn>
                <a:cxn ang="0">
                  <a:pos x="31" y="254"/>
                </a:cxn>
                <a:cxn ang="0">
                  <a:pos x="18" y="323"/>
                </a:cxn>
                <a:cxn ang="0">
                  <a:pos x="6" y="380"/>
                </a:cxn>
                <a:cxn ang="0">
                  <a:pos x="0" y="404"/>
                </a:cxn>
                <a:cxn ang="0">
                  <a:pos x="0" y="404"/>
                </a:cxn>
                <a:cxn ang="0">
                  <a:pos x="22" y="402"/>
                </a:cxn>
                <a:cxn ang="0">
                  <a:pos x="74" y="398"/>
                </a:cxn>
                <a:cxn ang="0">
                  <a:pos x="103" y="395"/>
                </a:cxn>
                <a:cxn ang="0">
                  <a:pos x="132" y="389"/>
                </a:cxn>
                <a:cxn ang="0">
                  <a:pos x="157" y="384"/>
                </a:cxn>
                <a:cxn ang="0">
                  <a:pos x="166" y="380"/>
                </a:cxn>
                <a:cxn ang="0">
                  <a:pos x="173" y="375"/>
                </a:cxn>
                <a:cxn ang="0">
                  <a:pos x="173" y="375"/>
                </a:cxn>
                <a:cxn ang="0">
                  <a:pos x="188" y="362"/>
                </a:cxn>
                <a:cxn ang="0">
                  <a:pos x="206" y="342"/>
                </a:cxn>
                <a:cxn ang="0">
                  <a:pos x="222" y="321"/>
                </a:cxn>
                <a:cxn ang="0">
                  <a:pos x="240" y="296"/>
                </a:cxn>
                <a:cxn ang="0">
                  <a:pos x="269" y="254"/>
                </a:cxn>
                <a:cxn ang="0">
                  <a:pos x="282" y="234"/>
                </a:cxn>
                <a:cxn ang="0">
                  <a:pos x="388" y="9"/>
                </a:cxn>
                <a:cxn ang="0">
                  <a:pos x="65" y="0"/>
                </a:cxn>
              </a:cxnLst>
              <a:rect l="0" t="0" r="r" b="b"/>
              <a:pathLst>
                <a:path w="388" h="404">
                  <a:moveTo>
                    <a:pt x="65" y="0"/>
                  </a:moveTo>
                  <a:lnTo>
                    <a:pt x="65" y="0"/>
                  </a:lnTo>
                  <a:lnTo>
                    <a:pt x="53" y="70"/>
                  </a:lnTo>
                  <a:lnTo>
                    <a:pt x="42" y="135"/>
                  </a:lnTo>
                  <a:lnTo>
                    <a:pt x="38" y="166"/>
                  </a:lnTo>
                  <a:lnTo>
                    <a:pt x="36" y="193"/>
                  </a:lnTo>
                  <a:lnTo>
                    <a:pt x="36" y="193"/>
                  </a:lnTo>
                  <a:lnTo>
                    <a:pt x="35" y="222"/>
                  </a:lnTo>
                  <a:lnTo>
                    <a:pt x="31" y="254"/>
                  </a:lnTo>
                  <a:lnTo>
                    <a:pt x="18" y="323"/>
                  </a:lnTo>
                  <a:lnTo>
                    <a:pt x="6" y="380"/>
                  </a:lnTo>
                  <a:lnTo>
                    <a:pt x="0" y="404"/>
                  </a:lnTo>
                  <a:lnTo>
                    <a:pt x="0" y="404"/>
                  </a:lnTo>
                  <a:lnTo>
                    <a:pt x="22" y="402"/>
                  </a:lnTo>
                  <a:lnTo>
                    <a:pt x="74" y="398"/>
                  </a:lnTo>
                  <a:lnTo>
                    <a:pt x="103" y="395"/>
                  </a:lnTo>
                  <a:lnTo>
                    <a:pt x="132" y="389"/>
                  </a:lnTo>
                  <a:lnTo>
                    <a:pt x="157" y="384"/>
                  </a:lnTo>
                  <a:lnTo>
                    <a:pt x="166" y="380"/>
                  </a:lnTo>
                  <a:lnTo>
                    <a:pt x="173" y="375"/>
                  </a:lnTo>
                  <a:lnTo>
                    <a:pt x="173" y="375"/>
                  </a:lnTo>
                  <a:lnTo>
                    <a:pt x="188" y="362"/>
                  </a:lnTo>
                  <a:lnTo>
                    <a:pt x="206" y="342"/>
                  </a:lnTo>
                  <a:lnTo>
                    <a:pt x="222" y="321"/>
                  </a:lnTo>
                  <a:lnTo>
                    <a:pt x="240" y="296"/>
                  </a:lnTo>
                  <a:lnTo>
                    <a:pt x="269" y="254"/>
                  </a:lnTo>
                  <a:lnTo>
                    <a:pt x="282" y="234"/>
                  </a:lnTo>
                  <a:lnTo>
                    <a:pt x="388" y="9"/>
                  </a:lnTo>
                  <a:lnTo>
                    <a:pt x="65" y="0"/>
                  </a:lnTo>
                  <a:close/>
                </a:path>
              </a:pathLst>
            </a:custGeom>
            <a:solidFill>
              <a:srgbClr val="116194"/>
            </a:solidFill>
            <a:ln w="9525">
              <a:noFill/>
              <a:round/>
              <a:headEnd/>
              <a:tailEnd/>
            </a:ln>
          </p:spPr>
          <p:txBody>
            <a:bodyPr/>
            <a:lstStyle/>
            <a:p>
              <a:pPr>
                <a:defRPr/>
              </a:pPr>
              <a:endParaRPr lang="en-US" dirty="0"/>
            </a:p>
          </p:txBody>
        </p:sp>
        <p:sp>
          <p:nvSpPr>
            <p:cNvPr id="24" name="Freeform 24"/>
            <p:cNvSpPr>
              <a:spLocks/>
            </p:cNvSpPr>
            <p:nvPr userDrawn="1"/>
          </p:nvSpPr>
          <p:spPr bwMode="auto">
            <a:xfrm>
              <a:off x="4364761" y="-350563"/>
              <a:ext cx="144600" cy="283817"/>
            </a:xfrm>
            <a:custGeom>
              <a:avLst/>
              <a:gdLst/>
              <a:ahLst/>
              <a:cxnLst>
                <a:cxn ang="0">
                  <a:pos x="0" y="2"/>
                </a:cxn>
                <a:cxn ang="0">
                  <a:pos x="0" y="2"/>
                </a:cxn>
                <a:cxn ang="0">
                  <a:pos x="54" y="213"/>
                </a:cxn>
                <a:cxn ang="0">
                  <a:pos x="54" y="213"/>
                </a:cxn>
                <a:cxn ang="0">
                  <a:pos x="60" y="229"/>
                </a:cxn>
                <a:cxn ang="0">
                  <a:pos x="67" y="243"/>
                </a:cxn>
                <a:cxn ang="0">
                  <a:pos x="85" y="272"/>
                </a:cxn>
                <a:cxn ang="0">
                  <a:pos x="99" y="292"/>
                </a:cxn>
                <a:cxn ang="0">
                  <a:pos x="106" y="301"/>
                </a:cxn>
                <a:cxn ang="0">
                  <a:pos x="179" y="359"/>
                </a:cxn>
                <a:cxn ang="0">
                  <a:pos x="179" y="359"/>
                </a:cxn>
                <a:cxn ang="0">
                  <a:pos x="180" y="350"/>
                </a:cxn>
                <a:cxn ang="0">
                  <a:pos x="184" y="324"/>
                </a:cxn>
                <a:cxn ang="0">
                  <a:pos x="186" y="288"/>
                </a:cxn>
                <a:cxn ang="0">
                  <a:pos x="186" y="268"/>
                </a:cxn>
                <a:cxn ang="0">
                  <a:pos x="186" y="247"/>
                </a:cxn>
                <a:cxn ang="0">
                  <a:pos x="186" y="247"/>
                </a:cxn>
                <a:cxn ang="0">
                  <a:pos x="171" y="103"/>
                </a:cxn>
                <a:cxn ang="0">
                  <a:pos x="161" y="0"/>
                </a:cxn>
                <a:cxn ang="0">
                  <a:pos x="0" y="2"/>
                </a:cxn>
              </a:cxnLst>
              <a:rect l="0" t="0" r="r" b="b"/>
              <a:pathLst>
                <a:path w="186" h="359">
                  <a:moveTo>
                    <a:pt x="0" y="2"/>
                  </a:moveTo>
                  <a:lnTo>
                    <a:pt x="0" y="2"/>
                  </a:lnTo>
                  <a:lnTo>
                    <a:pt x="54" y="213"/>
                  </a:lnTo>
                  <a:lnTo>
                    <a:pt x="54" y="213"/>
                  </a:lnTo>
                  <a:lnTo>
                    <a:pt x="60" y="229"/>
                  </a:lnTo>
                  <a:lnTo>
                    <a:pt x="67" y="243"/>
                  </a:lnTo>
                  <a:lnTo>
                    <a:pt x="85" y="272"/>
                  </a:lnTo>
                  <a:lnTo>
                    <a:pt x="99" y="292"/>
                  </a:lnTo>
                  <a:lnTo>
                    <a:pt x="106" y="301"/>
                  </a:lnTo>
                  <a:lnTo>
                    <a:pt x="179" y="359"/>
                  </a:lnTo>
                  <a:lnTo>
                    <a:pt x="179" y="359"/>
                  </a:lnTo>
                  <a:lnTo>
                    <a:pt x="180" y="350"/>
                  </a:lnTo>
                  <a:lnTo>
                    <a:pt x="184" y="324"/>
                  </a:lnTo>
                  <a:lnTo>
                    <a:pt x="186" y="288"/>
                  </a:lnTo>
                  <a:lnTo>
                    <a:pt x="186" y="268"/>
                  </a:lnTo>
                  <a:lnTo>
                    <a:pt x="186" y="247"/>
                  </a:lnTo>
                  <a:lnTo>
                    <a:pt x="186" y="247"/>
                  </a:lnTo>
                  <a:lnTo>
                    <a:pt x="171" y="103"/>
                  </a:lnTo>
                  <a:lnTo>
                    <a:pt x="161" y="0"/>
                  </a:lnTo>
                  <a:lnTo>
                    <a:pt x="0" y="2"/>
                  </a:lnTo>
                  <a:close/>
                </a:path>
              </a:pathLst>
            </a:custGeom>
            <a:solidFill>
              <a:srgbClr val="116194"/>
            </a:solidFill>
            <a:ln w="9525">
              <a:noFill/>
              <a:round/>
              <a:headEnd/>
              <a:tailEnd/>
            </a:ln>
          </p:spPr>
          <p:txBody>
            <a:bodyPr/>
            <a:lstStyle/>
            <a:p>
              <a:pPr>
                <a:defRPr/>
              </a:pPr>
              <a:endParaRPr lang="en-US" dirty="0"/>
            </a:p>
          </p:txBody>
        </p:sp>
        <p:sp>
          <p:nvSpPr>
            <p:cNvPr id="25" name="Freeform 25"/>
            <p:cNvSpPr>
              <a:spLocks/>
            </p:cNvSpPr>
            <p:nvPr userDrawn="1"/>
          </p:nvSpPr>
          <p:spPr bwMode="auto">
            <a:xfrm>
              <a:off x="4252293" y="-154210"/>
              <a:ext cx="76764" cy="1213813"/>
            </a:xfrm>
            <a:custGeom>
              <a:avLst/>
              <a:gdLst/>
              <a:ahLst/>
              <a:cxnLst>
                <a:cxn ang="0">
                  <a:pos x="0" y="1528"/>
                </a:cxn>
                <a:cxn ang="0">
                  <a:pos x="0" y="1528"/>
                </a:cxn>
                <a:cxn ang="0">
                  <a:pos x="2" y="1382"/>
                </a:cxn>
                <a:cxn ang="0">
                  <a:pos x="4" y="1272"/>
                </a:cxn>
                <a:cxn ang="0">
                  <a:pos x="6" y="1229"/>
                </a:cxn>
                <a:cxn ang="0">
                  <a:pos x="7" y="1202"/>
                </a:cxn>
                <a:cxn ang="0">
                  <a:pos x="7" y="1202"/>
                </a:cxn>
                <a:cxn ang="0">
                  <a:pos x="11" y="1173"/>
                </a:cxn>
                <a:cxn ang="0">
                  <a:pos x="15" y="1125"/>
                </a:cxn>
                <a:cxn ang="0">
                  <a:pos x="20" y="997"/>
                </a:cxn>
                <a:cxn ang="0">
                  <a:pos x="27" y="825"/>
                </a:cxn>
                <a:cxn ang="0">
                  <a:pos x="16" y="728"/>
                </a:cxn>
                <a:cxn ang="0">
                  <a:pos x="16" y="728"/>
                </a:cxn>
                <a:cxn ang="0">
                  <a:pos x="36" y="582"/>
                </a:cxn>
                <a:cxn ang="0">
                  <a:pos x="49" y="472"/>
                </a:cxn>
                <a:cxn ang="0">
                  <a:pos x="56" y="403"/>
                </a:cxn>
                <a:cxn ang="0">
                  <a:pos x="56" y="403"/>
                </a:cxn>
                <a:cxn ang="0">
                  <a:pos x="71" y="5"/>
                </a:cxn>
                <a:cxn ang="0">
                  <a:pos x="96" y="0"/>
                </a:cxn>
                <a:cxn ang="0">
                  <a:pos x="96" y="0"/>
                </a:cxn>
                <a:cxn ang="0">
                  <a:pos x="74" y="385"/>
                </a:cxn>
                <a:cxn ang="0">
                  <a:pos x="74" y="385"/>
                </a:cxn>
                <a:cxn ang="0">
                  <a:pos x="72" y="423"/>
                </a:cxn>
                <a:cxn ang="0">
                  <a:pos x="65" y="481"/>
                </a:cxn>
                <a:cxn ang="0">
                  <a:pos x="53" y="595"/>
                </a:cxn>
                <a:cxn ang="0">
                  <a:pos x="53" y="595"/>
                </a:cxn>
                <a:cxn ang="0">
                  <a:pos x="49" y="640"/>
                </a:cxn>
                <a:cxn ang="0">
                  <a:pos x="45" y="686"/>
                </a:cxn>
                <a:cxn ang="0">
                  <a:pos x="42" y="741"/>
                </a:cxn>
                <a:cxn ang="0">
                  <a:pos x="42" y="741"/>
                </a:cxn>
                <a:cxn ang="0">
                  <a:pos x="40" y="887"/>
                </a:cxn>
                <a:cxn ang="0">
                  <a:pos x="38" y="1072"/>
                </a:cxn>
                <a:cxn ang="0">
                  <a:pos x="38" y="1072"/>
                </a:cxn>
                <a:cxn ang="0">
                  <a:pos x="36" y="1130"/>
                </a:cxn>
                <a:cxn ang="0">
                  <a:pos x="33" y="1207"/>
                </a:cxn>
                <a:cxn ang="0">
                  <a:pos x="27" y="1301"/>
                </a:cxn>
                <a:cxn ang="0">
                  <a:pos x="24" y="1525"/>
                </a:cxn>
                <a:cxn ang="0">
                  <a:pos x="0" y="1528"/>
                </a:cxn>
              </a:cxnLst>
              <a:rect l="0" t="0" r="r" b="b"/>
              <a:pathLst>
                <a:path w="96" h="1528">
                  <a:moveTo>
                    <a:pt x="0" y="1528"/>
                  </a:moveTo>
                  <a:lnTo>
                    <a:pt x="0" y="1528"/>
                  </a:lnTo>
                  <a:lnTo>
                    <a:pt x="2" y="1382"/>
                  </a:lnTo>
                  <a:lnTo>
                    <a:pt x="4" y="1272"/>
                  </a:lnTo>
                  <a:lnTo>
                    <a:pt x="6" y="1229"/>
                  </a:lnTo>
                  <a:lnTo>
                    <a:pt x="7" y="1202"/>
                  </a:lnTo>
                  <a:lnTo>
                    <a:pt x="7" y="1202"/>
                  </a:lnTo>
                  <a:lnTo>
                    <a:pt x="11" y="1173"/>
                  </a:lnTo>
                  <a:lnTo>
                    <a:pt x="15" y="1125"/>
                  </a:lnTo>
                  <a:lnTo>
                    <a:pt x="20" y="997"/>
                  </a:lnTo>
                  <a:lnTo>
                    <a:pt x="27" y="825"/>
                  </a:lnTo>
                  <a:lnTo>
                    <a:pt x="16" y="728"/>
                  </a:lnTo>
                  <a:lnTo>
                    <a:pt x="16" y="728"/>
                  </a:lnTo>
                  <a:lnTo>
                    <a:pt x="36" y="582"/>
                  </a:lnTo>
                  <a:lnTo>
                    <a:pt x="49" y="472"/>
                  </a:lnTo>
                  <a:lnTo>
                    <a:pt x="56" y="403"/>
                  </a:lnTo>
                  <a:lnTo>
                    <a:pt x="56" y="403"/>
                  </a:lnTo>
                  <a:lnTo>
                    <a:pt x="71" y="5"/>
                  </a:lnTo>
                  <a:lnTo>
                    <a:pt x="96" y="0"/>
                  </a:lnTo>
                  <a:lnTo>
                    <a:pt x="96" y="0"/>
                  </a:lnTo>
                  <a:lnTo>
                    <a:pt x="74" y="385"/>
                  </a:lnTo>
                  <a:lnTo>
                    <a:pt x="74" y="385"/>
                  </a:lnTo>
                  <a:lnTo>
                    <a:pt x="72" y="423"/>
                  </a:lnTo>
                  <a:lnTo>
                    <a:pt x="65" y="481"/>
                  </a:lnTo>
                  <a:lnTo>
                    <a:pt x="53" y="595"/>
                  </a:lnTo>
                  <a:lnTo>
                    <a:pt x="53" y="595"/>
                  </a:lnTo>
                  <a:lnTo>
                    <a:pt x="49" y="640"/>
                  </a:lnTo>
                  <a:lnTo>
                    <a:pt x="45" y="686"/>
                  </a:lnTo>
                  <a:lnTo>
                    <a:pt x="42" y="741"/>
                  </a:lnTo>
                  <a:lnTo>
                    <a:pt x="42" y="741"/>
                  </a:lnTo>
                  <a:lnTo>
                    <a:pt x="40" y="887"/>
                  </a:lnTo>
                  <a:lnTo>
                    <a:pt x="38" y="1072"/>
                  </a:lnTo>
                  <a:lnTo>
                    <a:pt x="38" y="1072"/>
                  </a:lnTo>
                  <a:lnTo>
                    <a:pt x="36" y="1130"/>
                  </a:lnTo>
                  <a:lnTo>
                    <a:pt x="33" y="1207"/>
                  </a:lnTo>
                  <a:lnTo>
                    <a:pt x="27" y="1301"/>
                  </a:lnTo>
                  <a:lnTo>
                    <a:pt x="24" y="1525"/>
                  </a:lnTo>
                  <a:lnTo>
                    <a:pt x="0" y="1528"/>
                  </a:lnTo>
                  <a:close/>
                </a:path>
              </a:pathLst>
            </a:custGeom>
            <a:solidFill>
              <a:srgbClr val="454647"/>
            </a:solidFill>
            <a:ln w="9525">
              <a:noFill/>
              <a:round/>
              <a:headEnd/>
              <a:tailEnd/>
            </a:ln>
          </p:spPr>
          <p:txBody>
            <a:bodyPr/>
            <a:lstStyle/>
            <a:p>
              <a:pPr>
                <a:defRPr/>
              </a:pPr>
              <a:endParaRPr lang="en-US" dirty="0"/>
            </a:p>
          </p:txBody>
        </p:sp>
        <p:sp>
          <p:nvSpPr>
            <p:cNvPr id="26" name="Freeform 26"/>
            <p:cNvSpPr>
              <a:spLocks/>
            </p:cNvSpPr>
            <p:nvPr userDrawn="1"/>
          </p:nvSpPr>
          <p:spPr bwMode="auto">
            <a:xfrm>
              <a:off x="3254375" y="-903918"/>
              <a:ext cx="1820890" cy="642607"/>
            </a:xfrm>
            <a:custGeom>
              <a:avLst/>
              <a:gdLst/>
              <a:ahLst/>
              <a:cxnLst>
                <a:cxn ang="0">
                  <a:pos x="589" y="43"/>
                </a:cxn>
                <a:cxn ang="0">
                  <a:pos x="0" y="63"/>
                </a:cxn>
                <a:cxn ang="0">
                  <a:pos x="16" y="808"/>
                </a:cxn>
                <a:cxn ang="0">
                  <a:pos x="2293" y="763"/>
                </a:cxn>
                <a:cxn ang="0">
                  <a:pos x="2279" y="0"/>
                </a:cxn>
                <a:cxn ang="0">
                  <a:pos x="589" y="43"/>
                </a:cxn>
              </a:cxnLst>
              <a:rect l="0" t="0" r="r" b="b"/>
              <a:pathLst>
                <a:path w="2293" h="808">
                  <a:moveTo>
                    <a:pt x="589" y="43"/>
                  </a:moveTo>
                  <a:lnTo>
                    <a:pt x="0" y="63"/>
                  </a:lnTo>
                  <a:lnTo>
                    <a:pt x="16" y="808"/>
                  </a:lnTo>
                  <a:lnTo>
                    <a:pt x="2293" y="763"/>
                  </a:lnTo>
                  <a:lnTo>
                    <a:pt x="2279" y="0"/>
                  </a:lnTo>
                  <a:lnTo>
                    <a:pt x="589" y="43"/>
                  </a:lnTo>
                  <a:close/>
                </a:path>
              </a:pathLst>
            </a:custGeom>
            <a:solidFill>
              <a:srgbClr val="F04E23"/>
            </a:solidFill>
            <a:ln w="9525">
              <a:noFill/>
              <a:round/>
              <a:headEnd/>
              <a:tailEnd/>
            </a:ln>
          </p:spPr>
          <p:txBody>
            <a:bodyPr/>
            <a:lstStyle/>
            <a:p>
              <a:pPr>
                <a:defRPr/>
              </a:pPr>
              <a:endParaRPr lang="en-US" dirty="0"/>
            </a:p>
          </p:txBody>
        </p:sp>
        <p:sp>
          <p:nvSpPr>
            <p:cNvPr id="27" name="Freeform 27"/>
            <p:cNvSpPr>
              <a:spLocks/>
            </p:cNvSpPr>
            <p:nvPr userDrawn="1"/>
          </p:nvSpPr>
          <p:spPr bwMode="auto">
            <a:xfrm>
              <a:off x="5559050" y="-1744663"/>
              <a:ext cx="455223" cy="337369"/>
            </a:xfrm>
            <a:custGeom>
              <a:avLst/>
              <a:gdLst/>
              <a:ahLst/>
              <a:cxnLst>
                <a:cxn ang="0">
                  <a:pos x="0" y="177"/>
                </a:cxn>
                <a:cxn ang="0">
                  <a:pos x="4" y="184"/>
                </a:cxn>
                <a:cxn ang="0">
                  <a:pos x="15" y="191"/>
                </a:cxn>
                <a:cxn ang="0">
                  <a:pos x="40" y="196"/>
                </a:cxn>
                <a:cxn ang="0">
                  <a:pos x="58" y="196"/>
                </a:cxn>
                <a:cxn ang="0">
                  <a:pos x="121" y="193"/>
                </a:cxn>
                <a:cxn ang="0">
                  <a:pos x="141" y="189"/>
                </a:cxn>
                <a:cxn ang="0">
                  <a:pos x="150" y="270"/>
                </a:cxn>
                <a:cxn ang="0">
                  <a:pos x="161" y="305"/>
                </a:cxn>
                <a:cxn ang="0">
                  <a:pos x="175" y="337"/>
                </a:cxn>
                <a:cxn ang="0">
                  <a:pos x="216" y="424"/>
                </a:cxn>
                <a:cxn ang="0">
                  <a:pos x="278" y="411"/>
                </a:cxn>
                <a:cxn ang="0">
                  <a:pos x="292" y="377"/>
                </a:cxn>
                <a:cxn ang="0">
                  <a:pos x="299" y="357"/>
                </a:cxn>
                <a:cxn ang="0">
                  <a:pos x="299" y="344"/>
                </a:cxn>
                <a:cxn ang="0">
                  <a:pos x="289" y="315"/>
                </a:cxn>
                <a:cxn ang="0">
                  <a:pos x="265" y="278"/>
                </a:cxn>
                <a:cxn ang="0">
                  <a:pos x="258" y="267"/>
                </a:cxn>
                <a:cxn ang="0">
                  <a:pos x="267" y="240"/>
                </a:cxn>
                <a:cxn ang="0">
                  <a:pos x="278" y="222"/>
                </a:cxn>
                <a:cxn ang="0">
                  <a:pos x="290" y="211"/>
                </a:cxn>
                <a:cxn ang="0">
                  <a:pos x="296" y="213"/>
                </a:cxn>
                <a:cxn ang="0">
                  <a:pos x="310" y="218"/>
                </a:cxn>
                <a:cxn ang="0">
                  <a:pos x="328" y="234"/>
                </a:cxn>
                <a:cxn ang="0">
                  <a:pos x="352" y="166"/>
                </a:cxn>
                <a:cxn ang="0">
                  <a:pos x="426" y="160"/>
                </a:cxn>
                <a:cxn ang="0">
                  <a:pos x="534" y="146"/>
                </a:cxn>
                <a:cxn ang="0">
                  <a:pos x="548" y="142"/>
                </a:cxn>
                <a:cxn ang="0">
                  <a:pos x="566" y="135"/>
                </a:cxn>
                <a:cxn ang="0">
                  <a:pos x="572" y="124"/>
                </a:cxn>
                <a:cxn ang="0">
                  <a:pos x="564" y="115"/>
                </a:cxn>
                <a:cxn ang="0">
                  <a:pos x="559" y="112"/>
                </a:cxn>
                <a:cxn ang="0">
                  <a:pos x="537" y="108"/>
                </a:cxn>
                <a:cxn ang="0">
                  <a:pos x="489" y="112"/>
                </a:cxn>
                <a:cxn ang="0">
                  <a:pos x="436" y="112"/>
                </a:cxn>
                <a:cxn ang="0">
                  <a:pos x="404" y="7"/>
                </a:cxn>
                <a:cxn ang="0">
                  <a:pos x="362" y="2"/>
                </a:cxn>
                <a:cxn ang="0">
                  <a:pos x="337" y="0"/>
                </a:cxn>
                <a:cxn ang="0">
                  <a:pos x="262" y="5"/>
                </a:cxn>
                <a:cxn ang="0">
                  <a:pos x="207" y="18"/>
                </a:cxn>
                <a:cxn ang="0">
                  <a:pos x="197" y="22"/>
                </a:cxn>
                <a:cxn ang="0">
                  <a:pos x="171" y="52"/>
                </a:cxn>
                <a:cxn ang="0">
                  <a:pos x="159" y="78"/>
                </a:cxn>
                <a:cxn ang="0">
                  <a:pos x="157" y="85"/>
                </a:cxn>
                <a:cxn ang="0">
                  <a:pos x="148" y="150"/>
                </a:cxn>
                <a:cxn ang="0">
                  <a:pos x="114" y="153"/>
                </a:cxn>
                <a:cxn ang="0">
                  <a:pos x="58" y="162"/>
                </a:cxn>
                <a:cxn ang="0">
                  <a:pos x="38" y="164"/>
                </a:cxn>
                <a:cxn ang="0">
                  <a:pos x="11" y="164"/>
                </a:cxn>
                <a:cxn ang="0">
                  <a:pos x="2" y="171"/>
                </a:cxn>
                <a:cxn ang="0">
                  <a:pos x="0" y="177"/>
                </a:cxn>
              </a:cxnLst>
              <a:rect l="0" t="0" r="r" b="b"/>
              <a:pathLst>
                <a:path w="572" h="424">
                  <a:moveTo>
                    <a:pt x="0" y="177"/>
                  </a:moveTo>
                  <a:lnTo>
                    <a:pt x="0" y="177"/>
                  </a:lnTo>
                  <a:lnTo>
                    <a:pt x="2" y="180"/>
                  </a:lnTo>
                  <a:lnTo>
                    <a:pt x="4" y="184"/>
                  </a:lnTo>
                  <a:lnTo>
                    <a:pt x="7" y="187"/>
                  </a:lnTo>
                  <a:lnTo>
                    <a:pt x="15" y="191"/>
                  </a:lnTo>
                  <a:lnTo>
                    <a:pt x="25" y="195"/>
                  </a:lnTo>
                  <a:lnTo>
                    <a:pt x="40" y="196"/>
                  </a:lnTo>
                  <a:lnTo>
                    <a:pt x="58" y="196"/>
                  </a:lnTo>
                  <a:lnTo>
                    <a:pt x="58" y="196"/>
                  </a:lnTo>
                  <a:lnTo>
                    <a:pt x="96" y="195"/>
                  </a:lnTo>
                  <a:lnTo>
                    <a:pt x="121" y="193"/>
                  </a:lnTo>
                  <a:lnTo>
                    <a:pt x="141" y="189"/>
                  </a:lnTo>
                  <a:lnTo>
                    <a:pt x="141" y="189"/>
                  </a:lnTo>
                  <a:lnTo>
                    <a:pt x="144" y="233"/>
                  </a:lnTo>
                  <a:lnTo>
                    <a:pt x="150" y="270"/>
                  </a:lnTo>
                  <a:lnTo>
                    <a:pt x="155" y="288"/>
                  </a:lnTo>
                  <a:lnTo>
                    <a:pt x="161" y="305"/>
                  </a:lnTo>
                  <a:lnTo>
                    <a:pt x="161" y="305"/>
                  </a:lnTo>
                  <a:lnTo>
                    <a:pt x="175" y="337"/>
                  </a:lnTo>
                  <a:lnTo>
                    <a:pt x="195" y="377"/>
                  </a:lnTo>
                  <a:lnTo>
                    <a:pt x="216" y="424"/>
                  </a:lnTo>
                  <a:lnTo>
                    <a:pt x="278" y="411"/>
                  </a:lnTo>
                  <a:lnTo>
                    <a:pt x="278" y="411"/>
                  </a:lnTo>
                  <a:lnTo>
                    <a:pt x="285" y="393"/>
                  </a:lnTo>
                  <a:lnTo>
                    <a:pt x="292" y="377"/>
                  </a:lnTo>
                  <a:lnTo>
                    <a:pt x="299" y="357"/>
                  </a:lnTo>
                  <a:lnTo>
                    <a:pt x="299" y="357"/>
                  </a:lnTo>
                  <a:lnTo>
                    <a:pt x="299" y="352"/>
                  </a:lnTo>
                  <a:lnTo>
                    <a:pt x="299" y="344"/>
                  </a:lnTo>
                  <a:lnTo>
                    <a:pt x="296" y="332"/>
                  </a:lnTo>
                  <a:lnTo>
                    <a:pt x="289" y="315"/>
                  </a:lnTo>
                  <a:lnTo>
                    <a:pt x="281" y="301"/>
                  </a:lnTo>
                  <a:lnTo>
                    <a:pt x="265" y="278"/>
                  </a:lnTo>
                  <a:lnTo>
                    <a:pt x="258" y="267"/>
                  </a:lnTo>
                  <a:lnTo>
                    <a:pt x="258" y="267"/>
                  </a:lnTo>
                  <a:lnTo>
                    <a:pt x="260" y="258"/>
                  </a:lnTo>
                  <a:lnTo>
                    <a:pt x="267" y="240"/>
                  </a:lnTo>
                  <a:lnTo>
                    <a:pt x="272" y="231"/>
                  </a:lnTo>
                  <a:lnTo>
                    <a:pt x="278" y="222"/>
                  </a:lnTo>
                  <a:lnTo>
                    <a:pt x="283" y="215"/>
                  </a:lnTo>
                  <a:lnTo>
                    <a:pt x="290" y="211"/>
                  </a:lnTo>
                  <a:lnTo>
                    <a:pt x="290" y="211"/>
                  </a:lnTo>
                  <a:lnTo>
                    <a:pt x="296" y="213"/>
                  </a:lnTo>
                  <a:lnTo>
                    <a:pt x="303" y="215"/>
                  </a:lnTo>
                  <a:lnTo>
                    <a:pt x="310" y="218"/>
                  </a:lnTo>
                  <a:lnTo>
                    <a:pt x="317" y="224"/>
                  </a:lnTo>
                  <a:lnTo>
                    <a:pt x="328" y="234"/>
                  </a:lnTo>
                  <a:lnTo>
                    <a:pt x="332" y="240"/>
                  </a:lnTo>
                  <a:lnTo>
                    <a:pt x="352" y="166"/>
                  </a:lnTo>
                  <a:lnTo>
                    <a:pt x="352" y="166"/>
                  </a:lnTo>
                  <a:lnTo>
                    <a:pt x="426" y="160"/>
                  </a:lnTo>
                  <a:lnTo>
                    <a:pt x="487" y="153"/>
                  </a:lnTo>
                  <a:lnTo>
                    <a:pt x="534" y="146"/>
                  </a:lnTo>
                  <a:lnTo>
                    <a:pt x="534" y="146"/>
                  </a:lnTo>
                  <a:lnTo>
                    <a:pt x="548" y="142"/>
                  </a:lnTo>
                  <a:lnTo>
                    <a:pt x="559" y="139"/>
                  </a:lnTo>
                  <a:lnTo>
                    <a:pt x="566" y="135"/>
                  </a:lnTo>
                  <a:lnTo>
                    <a:pt x="570" y="130"/>
                  </a:lnTo>
                  <a:lnTo>
                    <a:pt x="572" y="124"/>
                  </a:lnTo>
                  <a:lnTo>
                    <a:pt x="570" y="121"/>
                  </a:lnTo>
                  <a:lnTo>
                    <a:pt x="564" y="115"/>
                  </a:lnTo>
                  <a:lnTo>
                    <a:pt x="559" y="112"/>
                  </a:lnTo>
                  <a:lnTo>
                    <a:pt x="559" y="112"/>
                  </a:lnTo>
                  <a:lnTo>
                    <a:pt x="550" y="110"/>
                  </a:lnTo>
                  <a:lnTo>
                    <a:pt x="537" y="108"/>
                  </a:lnTo>
                  <a:lnTo>
                    <a:pt x="510" y="108"/>
                  </a:lnTo>
                  <a:lnTo>
                    <a:pt x="489" y="112"/>
                  </a:lnTo>
                  <a:lnTo>
                    <a:pt x="478" y="114"/>
                  </a:lnTo>
                  <a:lnTo>
                    <a:pt x="436" y="112"/>
                  </a:lnTo>
                  <a:lnTo>
                    <a:pt x="404" y="7"/>
                  </a:lnTo>
                  <a:lnTo>
                    <a:pt x="404" y="7"/>
                  </a:lnTo>
                  <a:lnTo>
                    <a:pt x="384" y="4"/>
                  </a:lnTo>
                  <a:lnTo>
                    <a:pt x="362" y="2"/>
                  </a:lnTo>
                  <a:lnTo>
                    <a:pt x="337" y="0"/>
                  </a:lnTo>
                  <a:lnTo>
                    <a:pt x="337" y="0"/>
                  </a:lnTo>
                  <a:lnTo>
                    <a:pt x="303" y="2"/>
                  </a:lnTo>
                  <a:lnTo>
                    <a:pt x="262" y="5"/>
                  </a:lnTo>
                  <a:lnTo>
                    <a:pt x="222" y="13"/>
                  </a:lnTo>
                  <a:lnTo>
                    <a:pt x="207" y="18"/>
                  </a:lnTo>
                  <a:lnTo>
                    <a:pt x="197" y="22"/>
                  </a:lnTo>
                  <a:lnTo>
                    <a:pt x="197" y="22"/>
                  </a:lnTo>
                  <a:lnTo>
                    <a:pt x="184" y="34"/>
                  </a:lnTo>
                  <a:lnTo>
                    <a:pt x="171" y="52"/>
                  </a:lnTo>
                  <a:lnTo>
                    <a:pt x="162" y="69"/>
                  </a:lnTo>
                  <a:lnTo>
                    <a:pt x="159" y="78"/>
                  </a:lnTo>
                  <a:lnTo>
                    <a:pt x="157" y="85"/>
                  </a:lnTo>
                  <a:lnTo>
                    <a:pt x="157" y="85"/>
                  </a:lnTo>
                  <a:lnTo>
                    <a:pt x="152" y="124"/>
                  </a:lnTo>
                  <a:lnTo>
                    <a:pt x="148" y="150"/>
                  </a:lnTo>
                  <a:lnTo>
                    <a:pt x="148" y="150"/>
                  </a:lnTo>
                  <a:lnTo>
                    <a:pt x="114" y="153"/>
                  </a:lnTo>
                  <a:lnTo>
                    <a:pt x="58" y="162"/>
                  </a:lnTo>
                  <a:lnTo>
                    <a:pt x="58" y="162"/>
                  </a:lnTo>
                  <a:lnTo>
                    <a:pt x="47" y="162"/>
                  </a:lnTo>
                  <a:lnTo>
                    <a:pt x="38" y="164"/>
                  </a:lnTo>
                  <a:lnTo>
                    <a:pt x="18" y="164"/>
                  </a:lnTo>
                  <a:lnTo>
                    <a:pt x="11" y="164"/>
                  </a:lnTo>
                  <a:lnTo>
                    <a:pt x="6" y="166"/>
                  </a:lnTo>
                  <a:lnTo>
                    <a:pt x="2" y="171"/>
                  </a:lnTo>
                  <a:lnTo>
                    <a:pt x="0" y="177"/>
                  </a:lnTo>
                  <a:lnTo>
                    <a:pt x="0" y="177"/>
                  </a:lnTo>
                  <a:close/>
                </a:path>
              </a:pathLst>
            </a:custGeom>
            <a:solidFill>
              <a:srgbClr val="000000"/>
            </a:solidFill>
            <a:ln w="9525">
              <a:noFill/>
              <a:round/>
              <a:headEnd/>
              <a:tailEnd/>
            </a:ln>
          </p:spPr>
          <p:txBody>
            <a:bodyPr/>
            <a:lstStyle/>
            <a:p>
              <a:pPr>
                <a:defRPr/>
              </a:pPr>
              <a:endParaRPr lang="en-US" dirty="0"/>
            </a:p>
          </p:txBody>
        </p:sp>
        <p:sp>
          <p:nvSpPr>
            <p:cNvPr id="28" name="Freeform 28"/>
            <p:cNvSpPr>
              <a:spLocks/>
            </p:cNvSpPr>
            <p:nvPr userDrawn="1"/>
          </p:nvSpPr>
          <p:spPr bwMode="auto">
            <a:xfrm>
              <a:off x="5085976" y="-1321613"/>
              <a:ext cx="1285334" cy="1331624"/>
            </a:xfrm>
            <a:custGeom>
              <a:avLst/>
              <a:gdLst/>
              <a:ahLst/>
              <a:cxnLst>
                <a:cxn ang="0">
                  <a:pos x="709" y="59"/>
                </a:cxn>
                <a:cxn ang="0">
                  <a:pos x="720" y="11"/>
                </a:cxn>
                <a:cxn ang="0">
                  <a:pos x="882" y="2"/>
                </a:cxn>
                <a:cxn ang="0">
                  <a:pos x="940" y="2"/>
                </a:cxn>
                <a:cxn ang="0">
                  <a:pos x="1001" y="5"/>
                </a:cxn>
                <a:cxn ang="0">
                  <a:pos x="1030" y="52"/>
                </a:cxn>
                <a:cxn ang="0">
                  <a:pos x="1242" y="81"/>
                </a:cxn>
                <a:cxn ang="0">
                  <a:pos x="1327" y="85"/>
                </a:cxn>
                <a:cxn ang="0">
                  <a:pos x="1376" y="216"/>
                </a:cxn>
                <a:cxn ang="0">
                  <a:pos x="1437" y="357"/>
                </a:cxn>
                <a:cxn ang="0">
                  <a:pos x="1452" y="384"/>
                </a:cxn>
                <a:cxn ang="0">
                  <a:pos x="1493" y="456"/>
                </a:cxn>
                <a:cxn ang="0">
                  <a:pos x="1619" y="708"/>
                </a:cxn>
                <a:cxn ang="0">
                  <a:pos x="1381" y="1006"/>
                </a:cxn>
                <a:cxn ang="0">
                  <a:pos x="1365" y="1255"/>
                </a:cxn>
                <a:cxn ang="0">
                  <a:pos x="1363" y="1334"/>
                </a:cxn>
                <a:cxn ang="0">
                  <a:pos x="1363" y="1366"/>
                </a:cxn>
                <a:cxn ang="0">
                  <a:pos x="1352" y="1485"/>
                </a:cxn>
                <a:cxn ang="0">
                  <a:pos x="1340" y="1586"/>
                </a:cxn>
                <a:cxn ang="0">
                  <a:pos x="1340" y="1602"/>
                </a:cxn>
                <a:cxn ang="0">
                  <a:pos x="1336" y="1615"/>
                </a:cxn>
                <a:cxn ang="0">
                  <a:pos x="1329" y="1620"/>
                </a:cxn>
                <a:cxn ang="0">
                  <a:pos x="1316" y="1619"/>
                </a:cxn>
                <a:cxn ang="0">
                  <a:pos x="1196" y="1550"/>
                </a:cxn>
                <a:cxn ang="0">
                  <a:pos x="1107" y="1453"/>
                </a:cxn>
                <a:cxn ang="0">
                  <a:pos x="1042" y="1377"/>
                </a:cxn>
                <a:cxn ang="0">
                  <a:pos x="1010" y="1332"/>
                </a:cxn>
                <a:cxn ang="0">
                  <a:pos x="1003" y="1321"/>
                </a:cxn>
                <a:cxn ang="0">
                  <a:pos x="965" y="1227"/>
                </a:cxn>
                <a:cxn ang="0">
                  <a:pos x="943" y="1166"/>
                </a:cxn>
                <a:cxn ang="0">
                  <a:pos x="882" y="1332"/>
                </a:cxn>
                <a:cxn ang="0">
                  <a:pos x="864" y="1379"/>
                </a:cxn>
                <a:cxn ang="0">
                  <a:pos x="822" y="1483"/>
                </a:cxn>
                <a:cxn ang="0">
                  <a:pos x="747" y="1548"/>
                </a:cxn>
                <a:cxn ang="0">
                  <a:pos x="669" y="1610"/>
                </a:cxn>
                <a:cxn ang="0">
                  <a:pos x="657" y="1619"/>
                </a:cxn>
                <a:cxn ang="0">
                  <a:pos x="503" y="1678"/>
                </a:cxn>
                <a:cxn ang="0">
                  <a:pos x="478" y="1062"/>
                </a:cxn>
                <a:cxn ang="0">
                  <a:pos x="451" y="1067"/>
                </a:cxn>
                <a:cxn ang="0">
                  <a:pos x="390" y="1076"/>
                </a:cxn>
                <a:cxn ang="0">
                  <a:pos x="316" y="1081"/>
                </a:cxn>
                <a:cxn ang="0">
                  <a:pos x="267" y="1076"/>
                </a:cxn>
                <a:cxn ang="0">
                  <a:pos x="255" y="1072"/>
                </a:cxn>
                <a:cxn ang="0">
                  <a:pos x="136" y="1031"/>
                </a:cxn>
                <a:cxn ang="0">
                  <a:pos x="0" y="928"/>
                </a:cxn>
                <a:cxn ang="0">
                  <a:pos x="53" y="744"/>
                </a:cxn>
                <a:cxn ang="0">
                  <a:pos x="114" y="551"/>
                </a:cxn>
                <a:cxn ang="0">
                  <a:pos x="127" y="517"/>
                </a:cxn>
                <a:cxn ang="0">
                  <a:pos x="188" y="364"/>
                </a:cxn>
                <a:cxn ang="0">
                  <a:pos x="229" y="258"/>
                </a:cxn>
                <a:cxn ang="0">
                  <a:pos x="253" y="240"/>
                </a:cxn>
                <a:cxn ang="0">
                  <a:pos x="305" y="207"/>
                </a:cxn>
                <a:cxn ang="0">
                  <a:pos x="329" y="194"/>
                </a:cxn>
                <a:cxn ang="0">
                  <a:pos x="597" y="74"/>
                </a:cxn>
              </a:cxnLst>
              <a:rect l="0" t="0" r="r" b="b"/>
              <a:pathLst>
                <a:path w="1619" h="1678">
                  <a:moveTo>
                    <a:pt x="709" y="59"/>
                  </a:moveTo>
                  <a:lnTo>
                    <a:pt x="709" y="59"/>
                  </a:lnTo>
                  <a:lnTo>
                    <a:pt x="720" y="11"/>
                  </a:lnTo>
                  <a:lnTo>
                    <a:pt x="720" y="11"/>
                  </a:lnTo>
                  <a:lnTo>
                    <a:pt x="813" y="5"/>
                  </a:lnTo>
                  <a:lnTo>
                    <a:pt x="882" y="2"/>
                  </a:lnTo>
                  <a:lnTo>
                    <a:pt x="914" y="0"/>
                  </a:lnTo>
                  <a:lnTo>
                    <a:pt x="940" y="2"/>
                  </a:lnTo>
                  <a:lnTo>
                    <a:pt x="940" y="2"/>
                  </a:lnTo>
                  <a:lnTo>
                    <a:pt x="1001" y="5"/>
                  </a:lnTo>
                  <a:lnTo>
                    <a:pt x="1021" y="9"/>
                  </a:lnTo>
                  <a:lnTo>
                    <a:pt x="1030" y="52"/>
                  </a:lnTo>
                  <a:lnTo>
                    <a:pt x="1122" y="61"/>
                  </a:lnTo>
                  <a:lnTo>
                    <a:pt x="1242" y="81"/>
                  </a:lnTo>
                  <a:lnTo>
                    <a:pt x="1327" y="85"/>
                  </a:lnTo>
                  <a:lnTo>
                    <a:pt x="1327" y="85"/>
                  </a:lnTo>
                  <a:lnTo>
                    <a:pt x="1342" y="124"/>
                  </a:lnTo>
                  <a:lnTo>
                    <a:pt x="1376" y="216"/>
                  </a:lnTo>
                  <a:lnTo>
                    <a:pt x="1417" y="317"/>
                  </a:lnTo>
                  <a:lnTo>
                    <a:pt x="1437" y="357"/>
                  </a:lnTo>
                  <a:lnTo>
                    <a:pt x="1452" y="384"/>
                  </a:lnTo>
                  <a:lnTo>
                    <a:pt x="1452" y="384"/>
                  </a:lnTo>
                  <a:lnTo>
                    <a:pt x="1470" y="413"/>
                  </a:lnTo>
                  <a:lnTo>
                    <a:pt x="1493" y="456"/>
                  </a:lnTo>
                  <a:lnTo>
                    <a:pt x="1547" y="566"/>
                  </a:lnTo>
                  <a:lnTo>
                    <a:pt x="1619" y="708"/>
                  </a:lnTo>
                  <a:lnTo>
                    <a:pt x="1381" y="1006"/>
                  </a:lnTo>
                  <a:lnTo>
                    <a:pt x="1381" y="1006"/>
                  </a:lnTo>
                  <a:lnTo>
                    <a:pt x="1370" y="1145"/>
                  </a:lnTo>
                  <a:lnTo>
                    <a:pt x="1365" y="1255"/>
                  </a:lnTo>
                  <a:lnTo>
                    <a:pt x="1363" y="1301"/>
                  </a:lnTo>
                  <a:lnTo>
                    <a:pt x="1363" y="1334"/>
                  </a:lnTo>
                  <a:lnTo>
                    <a:pt x="1363" y="1334"/>
                  </a:lnTo>
                  <a:lnTo>
                    <a:pt x="1363" y="1366"/>
                  </a:lnTo>
                  <a:lnTo>
                    <a:pt x="1361" y="1404"/>
                  </a:lnTo>
                  <a:lnTo>
                    <a:pt x="1352" y="1485"/>
                  </a:lnTo>
                  <a:lnTo>
                    <a:pt x="1343" y="1559"/>
                  </a:lnTo>
                  <a:lnTo>
                    <a:pt x="1340" y="1586"/>
                  </a:lnTo>
                  <a:lnTo>
                    <a:pt x="1340" y="1602"/>
                  </a:lnTo>
                  <a:lnTo>
                    <a:pt x="1340" y="1602"/>
                  </a:lnTo>
                  <a:lnTo>
                    <a:pt x="1338" y="1610"/>
                  </a:lnTo>
                  <a:lnTo>
                    <a:pt x="1336" y="1615"/>
                  </a:lnTo>
                  <a:lnTo>
                    <a:pt x="1333" y="1619"/>
                  </a:lnTo>
                  <a:lnTo>
                    <a:pt x="1329" y="1620"/>
                  </a:lnTo>
                  <a:lnTo>
                    <a:pt x="1320" y="1619"/>
                  </a:lnTo>
                  <a:lnTo>
                    <a:pt x="1316" y="1619"/>
                  </a:lnTo>
                  <a:lnTo>
                    <a:pt x="1196" y="1550"/>
                  </a:lnTo>
                  <a:lnTo>
                    <a:pt x="1196" y="1550"/>
                  </a:lnTo>
                  <a:lnTo>
                    <a:pt x="1169" y="1520"/>
                  </a:lnTo>
                  <a:lnTo>
                    <a:pt x="1107" y="1453"/>
                  </a:lnTo>
                  <a:lnTo>
                    <a:pt x="1073" y="1413"/>
                  </a:lnTo>
                  <a:lnTo>
                    <a:pt x="1042" y="1377"/>
                  </a:lnTo>
                  <a:lnTo>
                    <a:pt x="1017" y="1345"/>
                  </a:lnTo>
                  <a:lnTo>
                    <a:pt x="1010" y="1332"/>
                  </a:lnTo>
                  <a:lnTo>
                    <a:pt x="1003" y="1321"/>
                  </a:lnTo>
                  <a:lnTo>
                    <a:pt x="1003" y="1321"/>
                  </a:lnTo>
                  <a:lnTo>
                    <a:pt x="985" y="1278"/>
                  </a:lnTo>
                  <a:lnTo>
                    <a:pt x="965" y="1227"/>
                  </a:lnTo>
                  <a:lnTo>
                    <a:pt x="943" y="1166"/>
                  </a:lnTo>
                  <a:lnTo>
                    <a:pt x="943" y="1166"/>
                  </a:lnTo>
                  <a:lnTo>
                    <a:pt x="920" y="1229"/>
                  </a:lnTo>
                  <a:lnTo>
                    <a:pt x="882" y="1332"/>
                  </a:lnTo>
                  <a:lnTo>
                    <a:pt x="882" y="1332"/>
                  </a:lnTo>
                  <a:lnTo>
                    <a:pt x="864" y="1379"/>
                  </a:lnTo>
                  <a:lnTo>
                    <a:pt x="844" y="1428"/>
                  </a:lnTo>
                  <a:lnTo>
                    <a:pt x="822" y="1483"/>
                  </a:lnTo>
                  <a:lnTo>
                    <a:pt x="822" y="1483"/>
                  </a:lnTo>
                  <a:lnTo>
                    <a:pt x="747" y="1548"/>
                  </a:lnTo>
                  <a:lnTo>
                    <a:pt x="691" y="1593"/>
                  </a:lnTo>
                  <a:lnTo>
                    <a:pt x="669" y="1610"/>
                  </a:lnTo>
                  <a:lnTo>
                    <a:pt x="657" y="1619"/>
                  </a:lnTo>
                  <a:lnTo>
                    <a:pt x="657" y="1619"/>
                  </a:lnTo>
                  <a:lnTo>
                    <a:pt x="574" y="1651"/>
                  </a:lnTo>
                  <a:lnTo>
                    <a:pt x="503" y="1678"/>
                  </a:lnTo>
                  <a:lnTo>
                    <a:pt x="496" y="1505"/>
                  </a:lnTo>
                  <a:lnTo>
                    <a:pt x="478" y="1062"/>
                  </a:lnTo>
                  <a:lnTo>
                    <a:pt x="478" y="1062"/>
                  </a:lnTo>
                  <a:lnTo>
                    <a:pt x="451" y="1067"/>
                  </a:lnTo>
                  <a:lnTo>
                    <a:pt x="424" y="1072"/>
                  </a:lnTo>
                  <a:lnTo>
                    <a:pt x="390" y="1076"/>
                  </a:lnTo>
                  <a:lnTo>
                    <a:pt x="352" y="1080"/>
                  </a:lnTo>
                  <a:lnTo>
                    <a:pt x="316" y="1081"/>
                  </a:lnTo>
                  <a:lnTo>
                    <a:pt x="282" y="1078"/>
                  </a:lnTo>
                  <a:lnTo>
                    <a:pt x="267" y="1076"/>
                  </a:lnTo>
                  <a:lnTo>
                    <a:pt x="255" y="1072"/>
                  </a:lnTo>
                  <a:lnTo>
                    <a:pt x="255" y="1072"/>
                  </a:lnTo>
                  <a:lnTo>
                    <a:pt x="197" y="1053"/>
                  </a:lnTo>
                  <a:lnTo>
                    <a:pt x="136" y="1031"/>
                  </a:lnTo>
                  <a:lnTo>
                    <a:pt x="65" y="1008"/>
                  </a:lnTo>
                  <a:lnTo>
                    <a:pt x="0" y="928"/>
                  </a:lnTo>
                  <a:lnTo>
                    <a:pt x="0" y="928"/>
                  </a:lnTo>
                  <a:lnTo>
                    <a:pt x="53" y="744"/>
                  </a:lnTo>
                  <a:lnTo>
                    <a:pt x="94" y="607"/>
                  </a:lnTo>
                  <a:lnTo>
                    <a:pt x="114" y="551"/>
                  </a:lnTo>
                  <a:lnTo>
                    <a:pt x="127" y="517"/>
                  </a:lnTo>
                  <a:lnTo>
                    <a:pt x="127" y="517"/>
                  </a:lnTo>
                  <a:lnTo>
                    <a:pt x="155" y="450"/>
                  </a:lnTo>
                  <a:lnTo>
                    <a:pt x="188" y="364"/>
                  </a:lnTo>
                  <a:lnTo>
                    <a:pt x="229" y="258"/>
                  </a:lnTo>
                  <a:lnTo>
                    <a:pt x="229" y="258"/>
                  </a:lnTo>
                  <a:lnTo>
                    <a:pt x="235" y="252"/>
                  </a:lnTo>
                  <a:lnTo>
                    <a:pt x="253" y="240"/>
                  </a:lnTo>
                  <a:lnTo>
                    <a:pt x="283" y="220"/>
                  </a:lnTo>
                  <a:lnTo>
                    <a:pt x="305" y="207"/>
                  </a:lnTo>
                  <a:lnTo>
                    <a:pt x="329" y="194"/>
                  </a:lnTo>
                  <a:lnTo>
                    <a:pt x="329" y="194"/>
                  </a:lnTo>
                  <a:lnTo>
                    <a:pt x="489" y="122"/>
                  </a:lnTo>
                  <a:lnTo>
                    <a:pt x="597" y="74"/>
                  </a:lnTo>
                  <a:lnTo>
                    <a:pt x="709" y="59"/>
                  </a:lnTo>
                  <a:close/>
                </a:path>
              </a:pathLst>
            </a:custGeom>
            <a:solidFill>
              <a:srgbClr val="000000"/>
            </a:solidFill>
            <a:ln w="9525">
              <a:noFill/>
              <a:round/>
              <a:headEnd/>
              <a:tailEnd/>
            </a:ln>
          </p:spPr>
          <p:txBody>
            <a:bodyPr/>
            <a:lstStyle/>
            <a:p>
              <a:pPr>
                <a:defRPr/>
              </a:pPr>
              <a:endParaRPr lang="en-US" dirty="0"/>
            </a:p>
          </p:txBody>
        </p:sp>
        <p:sp>
          <p:nvSpPr>
            <p:cNvPr id="29" name="Freeform 29"/>
            <p:cNvSpPr>
              <a:spLocks/>
            </p:cNvSpPr>
            <p:nvPr userDrawn="1"/>
          </p:nvSpPr>
          <p:spPr bwMode="auto">
            <a:xfrm>
              <a:off x="5684013" y="-1278772"/>
              <a:ext cx="201727" cy="340938"/>
            </a:xfrm>
            <a:custGeom>
              <a:avLst/>
              <a:gdLst/>
              <a:ahLst/>
              <a:cxnLst>
                <a:cxn ang="0">
                  <a:pos x="0" y="14"/>
                </a:cxn>
                <a:cxn ang="0">
                  <a:pos x="254" y="0"/>
                </a:cxn>
                <a:cxn ang="0">
                  <a:pos x="202" y="409"/>
                </a:cxn>
                <a:cxn ang="0">
                  <a:pos x="202" y="409"/>
                </a:cxn>
                <a:cxn ang="0">
                  <a:pos x="193" y="413"/>
                </a:cxn>
                <a:cxn ang="0">
                  <a:pos x="171" y="422"/>
                </a:cxn>
                <a:cxn ang="0">
                  <a:pos x="148" y="427"/>
                </a:cxn>
                <a:cxn ang="0">
                  <a:pos x="141" y="429"/>
                </a:cxn>
                <a:cxn ang="0">
                  <a:pos x="137" y="427"/>
                </a:cxn>
                <a:cxn ang="0">
                  <a:pos x="135" y="425"/>
                </a:cxn>
                <a:cxn ang="0">
                  <a:pos x="135" y="425"/>
                </a:cxn>
                <a:cxn ang="0">
                  <a:pos x="128" y="405"/>
                </a:cxn>
                <a:cxn ang="0">
                  <a:pos x="112" y="357"/>
                </a:cxn>
                <a:cxn ang="0">
                  <a:pos x="65" y="216"/>
                </a:cxn>
                <a:cxn ang="0">
                  <a:pos x="0" y="14"/>
                </a:cxn>
                <a:cxn ang="0">
                  <a:pos x="0" y="14"/>
                </a:cxn>
              </a:cxnLst>
              <a:rect l="0" t="0" r="r" b="b"/>
              <a:pathLst>
                <a:path w="254" h="429">
                  <a:moveTo>
                    <a:pt x="0" y="14"/>
                  </a:moveTo>
                  <a:lnTo>
                    <a:pt x="254" y="0"/>
                  </a:lnTo>
                  <a:lnTo>
                    <a:pt x="202" y="409"/>
                  </a:lnTo>
                  <a:lnTo>
                    <a:pt x="202" y="409"/>
                  </a:lnTo>
                  <a:lnTo>
                    <a:pt x="193" y="413"/>
                  </a:lnTo>
                  <a:lnTo>
                    <a:pt x="171" y="422"/>
                  </a:lnTo>
                  <a:lnTo>
                    <a:pt x="148" y="427"/>
                  </a:lnTo>
                  <a:lnTo>
                    <a:pt x="141" y="429"/>
                  </a:lnTo>
                  <a:lnTo>
                    <a:pt x="137" y="427"/>
                  </a:lnTo>
                  <a:lnTo>
                    <a:pt x="135" y="425"/>
                  </a:lnTo>
                  <a:lnTo>
                    <a:pt x="135" y="425"/>
                  </a:lnTo>
                  <a:lnTo>
                    <a:pt x="128" y="405"/>
                  </a:lnTo>
                  <a:lnTo>
                    <a:pt x="112" y="357"/>
                  </a:lnTo>
                  <a:lnTo>
                    <a:pt x="65" y="216"/>
                  </a:lnTo>
                  <a:lnTo>
                    <a:pt x="0" y="14"/>
                  </a:lnTo>
                  <a:lnTo>
                    <a:pt x="0" y="14"/>
                  </a:lnTo>
                  <a:close/>
                </a:path>
              </a:pathLst>
            </a:custGeom>
            <a:solidFill>
              <a:srgbClr val="A1DDF6"/>
            </a:solidFill>
            <a:ln w="9525">
              <a:noFill/>
              <a:round/>
              <a:headEnd/>
              <a:tailEnd/>
            </a:ln>
          </p:spPr>
          <p:txBody>
            <a:bodyPr/>
            <a:lstStyle/>
            <a:p>
              <a:pPr>
                <a:defRPr/>
              </a:pPr>
              <a:endParaRPr lang="en-US" dirty="0"/>
            </a:p>
          </p:txBody>
        </p:sp>
        <p:sp>
          <p:nvSpPr>
            <p:cNvPr id="30" name="Freeform 30"/>
            <p:cNvSpPr>
              <a:spLocks/>
            </p:cNvSpPr>
            <p:nvPr userDrawn="1"/>
          </p:nvSpPr>
          <p:spPr bwMode="auto">
            <a:xfrm>
              <a:off x="6048191" y="-1062786"/>
              <a:ext cx="32133" cy="178502"/>
            </a:xfrm>
            <a:custGeom>
              <a:avLst/>
              <a:gdLst/>
              <a:ahLst/>
              <a:cxnLst>
                <a:cxn ang="0">
                  <a:pos x="19" y="0"/>
                </a:cxn>
                <a:cxn ang="0">
                  <a:pos x="19" y="0"/>
                </a:cxn>
                <a:cxn ang="0">
                  <a:pos x="10" y="77"/>
                </a:cxn>
                <a:cxn ang="0">
                  <a:pos x="3" y="142"/>
                </a:cxn>
                <a:cxn ang="0">
                  <a:pos x="0" y="193"/>
                </a:cxn>
                <a:cxn ang="0">
                  <a:pos x="0" y="193"/>
                </a:cxn>
                <a:cxn ang="0">
                  <a:pos x="0" y="209"/>
                </a:cxn>
                <a:cxn ang="0">
                  <a:pos x="1" y="218"/>
                </a:cxn>
                <a:cxn ang="0">
                  <a:pos x="3" y="223"/>
                </a:cxn>
                <a:cxn ang="0">
                  <a:pos x="7" y="223"/>
                </a:cxn>
                <a:cxn ang="0">
                  <a:pos x="12" y="222"/>
                </a:cxn>
                <a:cxn ang="0">
                  <a:pos x="16" y="218"/>
                </a:cxn>
                <a:cxn ang="0">
                  <a:pos x="19" y="214"/>
                </a:cxn>
                <a:cxn ang="0">
                  <a:pos x="39" y="4"/>
                </a:cxn>
                <a:cxn ang="0">
                  <a:pos x="19" y="0"/>
                </a:cxn>
              </a:cxnLst>
              <a:rect l="0" t="0" r="r" b="b"/>
              <a:pathLst>
                <a:path w="39" h="223">
                  <a:moveTo>
                    <a:pt x="19" y="0"/>
                  </a:moveTo>
                  <a:lnTo>
                    <a:pt x="19" y="0"/>
                  </a:lnTo>
                  <a:lnTo>
                    <a:pt x="10" y="77"/>
                  </a:lnTo>
                  <a:lnTo>
                    <a:pt x="3" y="142"/>
                  </a:lnTo>
                  <a:lnTo>
                    <a:pt x="0" y="193"/>
                  </a:lnTo>
                  <a:lnTo>
                    <a:pt x="0" y="193"/>
                  </a:lnTo>
                  <a:lnTo>
                    <a:pt x="0" y="209"/>
                  </a:lnTo>
                  <a:lnTo>
                    <a:pt x="1" y="218"/>
                  </a:lnTo>
                  <a:lnTo>
                    <a:pt x="3" y="223"/>
                  </a:lnTo>
                  <a:lnTo>
                    <a:pt x="7" y="223"/>
                  </a:lnTo>
                  <a:lnTo>
                    <a:pt x="12" y="222"/>
                  </a:lnTo>
                  <a:lnTo>
                    <a:pt x="16" y="218"/>
                  </a:lnTo>
                  <a:lnTo>
                    <a:pt x="19" y="214"/>
                  </a:lnTo>
                  <a:lnTo>
                    <a:pt x="39" y="4"/>
                  </a:lnTo>
                  <a:lnTo>
                    <a:pt x="19" y="0"/>
                  </a:lnTo>
                  <a:close/>
                </a:path>
              </a:pathLst>
            </a:custGeom>
            <a:solidFill>
              <a:srgbClr val="454647"/>
            </a:solidFill>
            <a:ln w="9525">
              <a:noFill/>
              <a:round/>
              <a:headEnd/>
              <a:tailEnd/>
            </a:ln>
          </p:spPr>
          <p:txBody>
            <a:bodyPr/>
            <a:lstStyle/>
            <a:p>
              <a:pPr>
                <a:defRPr/>
              </a:pPr>
              <a:endParaRPr lang="en-US" dirty="0"/>
            </a:p>
          </p:txBody>
        </p:sp>
        <p:sp>
          <p:nvSpPr>
            <p:cNvPr id="31" name="Freeform 31"/>
            <p:cNvSpPr>
              <a:spLocks/>
            </p:cNvSpPr>
            <p:nvPr userDrawn="1"/>
          </p:nvSpPr>
          <p:spPr bwMode="auto">
            <a:xfrm>
              <a:off x="5314480" y="-1375163"/>
              <a:ext cx="1237133" cy="1369109"/>
            </a:xfrm>
            <a:custGeom>
              <a:avLst/>
              <a:gdLst/>
              <a:ahLst/>
              <a:cxnLst>
                <a:cxn ang="0">
                  <a:pos x="0" y="0"/>
                </a:cxn>
                <a:cxn ang="0">
                  <a:pos x="72" y="1725"/>
                </a:cxn>
                <a:cxn ang="0">
                  <a:pos x="1557" y="833"/>
                </a:cxn>
                <a:cxn ang="0">
                  <a:pos x="0" y="0"/>
                </a:cxn>
              </a:cxnLst>
              <a:rect l="0" t="0" r="r" b="b"/>
              <a:pathLst>
                <a:path w="1557" h="1725">
                  <a:moveTo>
                    <a:pt x="0" y="0"/>
                  </a:moveTo>
                  <a:lnTo>
                    <a:pt x="72" y="1725"/>
                  </a:lnTo>
                  <a:lnTo>
                    <a:pt x="1557" y="833"/>
                  </a:lnTo>
                  <a:lnTo>
                    <a:pt x="0" y="0"/>
                  </a:lnTo>
                  <a:close/>
                </a:path>
              </a:pathLst>
            </a:custGeom>
            <a:solidFill>
              <a:srgbClr val="AECB4C"/>
            </a:solidFill>
            <a:ln w="9525">
              <a:noFill/>
              <a:round/>
              <a:headEnd/>
              <a:tailEnd/>
            </a:ln>
          </p:spPr>
          <p:txBody>
            <a:bodyPr/>
            <a:lstStyle/>
            <a:p>
              <a:pPr>
                <a:defRPr/>
              </a:pPr>
              <a:endParaRPr lang="en-US" dirty="0"/>
            </a:p>
          </p:txBody>
        </p:sp>
        <p:sp>
          <p:nvSpPr>
            <p:cNvPr id="32" name="Freeform 32"/>
            <p:cNvSpPr>
              <a:spLocks/>
            </p:cNvSpPr>
            <p:nvPr userDrawn="1"/>
          </p:nvSpPr>
          <p:spPr bwMode="auto">
            <a:xfrm>
              <a:off x="5848250" y="-113156"/>
              <a:ext cx="96400" cy="1215599"/>
            </a:xfrm>
            <a:custGeom>
              <a:avLst/>
              <a:gdLst/>
              <a:ahLst/>
              <a:cxnLst>
                <a:cxn ang="0">
                  <a:pos x="94" y="4"/>
                </a:cxn>
                <a:cxn ang="0">
                  <a:pos x="94" y="4"/>
                </a:cxn>
                <a:cxn ang="0">
                  <a:pos x="71" y="604"/>
                </a:cxn>
                <a:cxn ang="0">
                  <a:pos x="71" y="604"/>
                </a:cxn>
                <a:cxn ang="0">
                  <a:pos x="60" y="831"/>
                </a:cxn>
                <a:cxn ang="0">
                  <a:pos x="53" y="984"/>
                </a:cxn>
                <a:cxn ang="0">
                  <a:pos x="20" y="1392"/>
                </a:cxn>
                <a:cxn ang="0">
                  <a:pos x="0" y="1529"/>
                </a:cxn>
                <a:cxn ang="0">
                  <a:pos x="27" y="1521"/>
                </a:cxn>
                <a:cxn ang="0">
                  <a:pos x="27" y="1521"/>
                </a:cxn>
                <a:cxn ang="0">
                  <a:pos x="38" y="1384"/>
                </a:cxn>
                <a:cxn ang="0">
                  <a:pos x="49" y="1265"/>
                </a:cxn>
                <a:cxn ang="0">
                  <a:pos x="58" y="1164"/>
                </a:cxn>
                <a:cxn ang="0">
                  <a:pos x="58" y="1164"/>
                </a:cxn>
                <a:cxn ang="0">
                  <a:pos x="67" y="1064"/>
                </a:cxn>
                <a:cxn ang="0">
                  <a:pos x="76" y="950"/>
                </a:cxn>
                <a:cxn ang="0">
                  <a:pos x="83" y="818"/>
                </a:cxn>
                <a:cxn ang="0">
                  <a:pos x="83" y="818"/>
                </a:cxn>
                <a:cxn ang="0">
                  <a:pos x="92" y="654"/>
                </a:cxn>
                <a:cxn ang="0">
                  <a:pos x="107" y="398"/>
                </a:cxn>
                <a:cxn ang="0">
                  <a:pos x="107" y="398"/>
                </a:cxn>
                <a:cxn ang="0">
                  <a:pos x="123" y="0"/>
                </a:cxn>
                <a:cxn ang="0">
                  <a:pos x="94" y="4"/>
                </a:cxn>
              </a:cxnLst>
              <a:rect l="0" t="0" r="r" b="b"/>
              <a:pathLst>
                <a:path w="123" h="1529">
                  <a:moveTo>
                    <a:pt x="94" y="4"/>
                  </a:moveTo>
                  <a:lnTo>
                    <a:pt x="94" y="4"/>
                  </a:lnTo>
                  <a:lnTo>
                    <a:pt x="71" y="604"/>
                  </a:lnTo>
                  <a:lnTo>
                    <a:pt x="71" y="604"/>
                  </a:lnTo>
                  <a:lnTo>
                    <a:pt x="60" y="831"/>
                  </a:lnTo>
                  <a:lnTo>
                    <a:pt x="53" y="984"/>
                  </a:lnTo>
                  <a:lnTo>
                    <a:pt x="20" y="1392"/>
                  </a:lnTo>
                  <a:lnTo>
                    <a:pt x="0" y="1529"/>
                  </a:lnTo>
                  <a:lnTo>
                    <a:pt x="27" y="1521"/>
                  </a:lnTo>
                  <a:lnTo>
                    <a:pt x="27" y="1521"/>
                  </a:lnTo>
                  <a:lnTo>
                    <a:pt x="38" y="1384"/>
                  </a:lnTo>
                  <a:lnTo>
                    <a:pt x="49" y="1265"/>
                  </a:lnTo>
                  <a:lnTo>
                    <a:pt x="58" y="1164"/>
                  </a:lnTo>
                  <a:lnTo>
                    <a:pt x="58" y="1164"/>
                  </a:lnTo>
                  <a:lnTo>
                    <a:pt x="67" y="1064"/>
                  </a:lnTo>
                  <a:lnTo>
                    <a:pt x="76" y="950"/>
                  </a:lnTo>
                  <a:lnTo>
                    <a:pt x="83" y="818"/>
                  </a:lnTo>
                  <a:lnTo>
                    <a:pt x="83" y="818"/>
                  </a:lnTo>
                  <a:lnTo>
                    <a:pt x="92" y="654"/>
                  </a:lnTo>
                  <a:lnTo>
                    <a:pt x="107" y="398"/>
                  </a:lnTo>
                  <a:lnTo>
                    <a:pt x="107" y="398"/>
                  </a:lnTo>
                  <a:lnTo>
                    <a:pt x="123" y="0"/>
                  </a:lnTo>
                  <a:lnTo>
                    <a:pt x="94" y="4"/>
                  </a:lnTo>
                  <a:close/>
                </a:path>
              </a:pathLst>
            </a:custGeom>
            <a:solidFill>
              <a:srgbClr val="454647"/>
            </a:solidFill>
            <a:ln w="9525">
              <a:noFill/>
              <a:round/>
              <a:headEnd/>
              <a:tailEnd/>
            </a:ln>
          </p:spPr>
          <p:txBody>
            <a:bodyPr/>
            <a:lstStyle/>
            <a:p>
              <a:pPr>
                <a:defRPr/>
              </a:pPr>
              <a:endParaRPr lang="en-US" dirty="0"/>
            </a:p>
          </p:txBody>
        </p:sp>
        <p:sp>
          <p:nvSpPr>
            <p:cNvPr id="33" name="Freeform 33"/>
            <p:cNvSpPr>
              <a:spLocks/>
            </p:cNvSpPr>
            <p:nvPr userDrawn="1"/>
          </p:nvSpPr>
          <p:spPr bwMode="auto">
            <a:xfrm>
              <a:off x="5575117" y="458051"/>
              <a:ext cx="67837" cy="128521"/>
            </a:xfrm>
            <a:custGeom>
              <a:avLst/>
              <a:gdLst/>
              <a:ahLst/>
              <a:cxnLst>
                <a:cxn ang="0">
                  <a:pos x="7" y="0"/>
                </a:cxn>
                <a:cxn ang="0">
                  <a:pos x="7" y="0"/>
                </a:cxn>
                <a:cxn ang="0">
                  <a:pos x="22" y="34"/>
                </a:cxn>
                <a:cxn ang="0">
                  <a:pos x="38" y="63"/>
                </a:cxn>
                <a:cxn ang="0">
                  <a:pos x="47" y="76"/>
                </a:cxn>
                <a:cxn ang="0">
                  <a:pos x="54" y="89"/>
                </a:cxn>
                <a:cxn ang="0">
                  <a:pos x="54" y="89"/>
                </a:cxn>
                <a:cxn ang="0">
                  <a:pos x="68" y="108"/>
                </a:cxn>
                <a:cxn ang="0">
                  <a:pos x="79" y="125"/>
                </a:cxn>
                <a:cxn ang="0">
                  <a:pos x="86" y="141"/>
                </a:cxn>
                <a:cxn ang="0">
                  <a:pos x="67" y="161"/>
                </a:cxn>
                <a:cxn ang="0">
                  <a:pos x="0" y="54"/>
                </a:cxn>
                <a:cxn ang="0">
                  <a:pos x="7" y="0"/>
                </a:cxn>
              </a:cxnLst>
              <a:rect l="0" t="0" r="r" b="b"/>
              <a:pathLst>
                <a:path w="86" h="161">
                  <a:moveTo>
                    <a:pt x="7" y="0"/>
                  </a:moveTo>
                  <a:lnTo>
                    <a:pt x="7" y="0"/>
                  </a:lnTo>
                  <a:lnTo>
                    <a:pt x="22" y="34"/>
                  </a:lnTo>
                  <a:lnTo>
                    <a:pt x="38" y="63"/>
                  </a:lnTo>
                  <a:lnTo>
                    <a:pt x="47" y="76"/>
                  </a:lnTo>
                  <a:lnTo>
                    <a:pt x="54" y="89"/>
                  </a:lnTo>
                  <a:lnTo>
                    <a:pt x="54" y="89"/>
                  </a:lnTo>
                  <a:lnTo>
                    <a:pt x="68" y="108"/>
                  </a:lnTo>
                  <a:lnTo>
                    <a:pt x="79" y="125"/>
                  </a:lnTo>
                  <a:lnTo>
                    <a:pt x="86" y="141"/>
                  </a:lnTo>
                  <a:lnTo>
                    <a:pt x="67" y="161"/>
                  </a:lnTo>
                  <a:lnTo>
                    <a:pt x="0" y="54"/>
                  </a:lnTo>
                  <a:lnTo>
                    <a:pt x="7" y="0"/>
                  </a:lnTo>
                  <a:close/>
                </a:path>
              </a:pathLst>
            </a:custGeom>
            <a:solidFill>
              <a:srgbClr val="454647"/>
            </a:solidFill>
            <a:ln w="9525">
              <a:noFill/>
              <a:round/>
              <a:headEnd/>
              <a:tailEnd/>
            </a:ln>
          </p:spPr>
          <p:txBody>
            <a:bodyPr/>
            <a:lstStyle/>
            <a:p>
              <a:pPr>
                <a:defRPr/>
              </a:pPr>
              <a:endParaRPr lang="en-US" dirty="0"/>
            </a:p>
          </p:txBody>
        </p:sp>
        <p:sp>
          <p:nvSpPr>
            <p:cNvPr id="34" name="Freeform 34"/>
            <p:cNvSpPr>
              <a:spLocks/>
            </p:cNvSpPr>
            <p:nvPr userDrawn="1"/>
          </p:nvSpPr>
          <p:spPr bwMode="auto">
            <a:xfrm>
              <a:off x="4354050" y="-1530461"/>
              <a:ext cx="39274" cy="78541"/>
            </a:xfrm>
            <a:custGeom>
              <a:avLst/>
              <a:gdLst/>
              <a:ahLst/>
              <a:cxnLst>
                <a:cxn ang="0">
                  <a:pos x="15" y="0"/>
                </a:cxn>
                <a:cxn ang="0">
                  <a:pos x="49" y="82"/>
                </a:cxn>
                <a:cxn ang="0">
                  <a:pos x="49" y="82"/>
                </a:cxn>
                <a:cxn ang="0">
                  <a:pos x="51" y="85"/>
                </a:cxn>
                <a:cxn ang="0">
                  <a:pos x="51" y="91"/>
                </a:cxn>
                <a:cxn ang="0">
                  <a:pos x="47" y="94"/>
                </a:cxn>
                <a:cxn ang="0">
                  <a:pos x="47" y="94"/>
                </a:cxn>
                <a:cxn ang="0">
                  <a:pos x="44" y="96"/>
                </a:cxn>
                <a:cxn ang="0">
                  <a:pos x="40" y="98"/>
                </a:cxn>
                <a:cxn ang="0">
                  <a:pos x="26" y="98"/>
                </a:cxn>
                <a:cxn ang="0">
                  <a:pos x="9" y="98"/>
                </a:cxn>
                <a:cxn ang="0">
                  <a:pos x="0" y="38"/>
                </a:cxn>
                <a:cxn ang="0">
                  <a:pos x="11" y="0"/>
                </a:cxn>
                <a:cxn ang="0">
                  <a:pos x="15" y="0"/>
                </a:cxn>
              </a:cxnLst>
              <a:rect l="0" t="0" r="r" b="b"/>
              <a:pathLst>
                <a:path w="51" h="98">
                  <a:moveTo>
                    <a:pt x="15" y="0"/>
                  </a:moveTo>
                  <a:lnTo>
                    <a:pt x="49" y="82"/>
                  </a:lnTo>
                  <a:lnTo>
                    <a:pt x="49" y="82"/>
                  </a:lnTo>
                  <a:lnTo>
                    <a:pt x="51" y="85"/>
                  </a:lnTo>
                  <a:lnTo>
                    <a:pt x="51" y="91"/>
                  </a:lnTo>
                  <a:lnTo>
                    <a:pt x="47" y="94"/>
                  </a:lnTo>
                  <a:lnTo>
                    <a:pt x="47" y="94"/>
                  </a:lnTo>
                  <a:lnTo>
                    <a:pt x="44" y="96"/>
                  </a:lnTo>
                  <a:lnTo>
                    <a:pt x="40" y="98"/>
                  </a:lnTo>
                  <a:lnTo>
                    <a:pt x="26" y="98"/>
                  </a:lnTo>
                  <a:lnTo>
                    <a:pt x="9" y="98"/>
                  </a:lnTo>
                  <a:lnTo>
                    <a:pt x="0" y="38"/>
                  </a:lnTo>
                  <a:lnTo>
                    <a:pt x="11" y="0"/>
                  </a:lnTo>
                  <a:lnTo>
                    <a:pt x="15" y="0"/>
                  </a:lnTo>
                  <a:close/>
                </a:path>
              </a:pathLst>
            </a:custGeom>
            <a:solidFill>
              <a:srgbClr val="E07E27"/>
            </a:solidFill>
            <a:ln w="9525">
              <a:noFill/>
              <a:round/>
              <a:headEnd/>
              <a:tailEnd/>
            </a:ln>
          </p:spPr>
          <p:txBody>
            <a:bodyPr/>
            <a:lstStyle/>
            <a:p>
              <a:pPr>
                <a:defRPr/>
              </a:pPr>
              <a:endParaRPr lang="en-US" dirty="0"/>
            </a:p>
          </p:txBody>
        </p:sp>
        <p:sp>
          <p:nvSpPr>
            <p:cNvPr id="35" name="Freeform 35"/>
            <p:cNvSpPr>
              <a:spLocks/>
            </p:cNvSpPr>
            <p:nvPr userDrawn="1"/>
          </p:nvSpPr>
          <p:spPr bwMode="auto">
            <a:xfrm>
              <a:off x="4118405" y="-1578656"/>
              <a:ext cx="249926" cy="633681"/>
            </a:xfrm>
            <a:custGeom>
              <a:avLst/>
              <a:gdLst/>
              <a:ahLst/>
              <a:cxnLst>
                <a:cxn ang="0">
                  <a:pos x="310" y="258"/>
                </a:cxn>
                <a:cxn ang="0">
                  <a:pos x="310" y="258"/>
                </a:cxn>
                <a:cxn ang="0">
                  <a:pos x="315" y="218"/>
                </a:cxn>
                <a:cxn ang="0">
                  <a:pos x="317" y="189"/>
                </a:cxn>
                <a:cxn ang="0">
                  <a:pos x="317" y="171"/>
                </a:cxn>
                <a:cxn ang="0">
                  <a:pos x="317" y="171"/>
                </a:cxn>
                <a:cxn ang="0">
                  <a:pos x="306" y="101"/>
                </a:cxn>
                <a:cxn ang="0">
                  <a:pos x="306" y="101"/>
                </a:cxn>
                <a:cxn ang="0">
                  <a:pos x="314" y="63"/>
                </a:cxn>
                <a:cxn ang="0">
                  <a:pos x="314" y="63"/>
                </a:cxn>
                <a:cxn ang="0">
                  <a:pos x="312" y="60"/>
                </a:cxn>
                <a:cxn ang="0">
                  <a:pos x="306" y="51"/>
                </a:cxn>
                <a:cxn ang="0">
                  <a:pos x="292" y="29"/>
                </a:cxn>
                <a:cxn ang="0">
                  <a:pos x="269" y="0"/>
                </a:cxn>
                <a:cxn ang="0">
                  <a:pos x="198" y="2"/>
                </a:cxn>
                <a:cxn ang="0">
                  <a:pos x="123" y="52"/>
                </a:cxn>
                <a:cxn ang="0">
                  <a:pos x="0" y="413"/>
                </a:cxn>
                <a:cxn ang="0">
                  <a:pos x="0" y="413"/>
                </a:cxn>
                <a:cxn ang="0">
                  <a:pos x="38" y="415"/>
                </a:cxn>
                <a:cxn ang="0">
                  <a:pos x="106" y="420"/>
                </a:cxn>
                <a:cxn ang="0">
                  <a:pos x="106" y="420"/>
                </a:cxn>
                <a:cxn ang="0">
                  <a:pos x="126" y="496"/>
                </a:cxn>
                <a:cxn ang="0">
                  <a:pos x="126" y="496"/>
                </a:cxn>
                <a:cxn ang="0">
                  <a:pos x="110" y="772"/>
                </a:cxn>
                <a:cxn ang="0">
                  <a:pos x="110" y="772"/>
                </a:cxn>
                <a:cxn ang="0">
                  <a:pos x="130" y="781"/>
                </a:cxn>
                <a:cxn ang="0">
                  <a:pos x="155" y="790"/>
                </a:cxn>
                <a:cxn ang="0">
                  <a:pos x="182" y="795"/>
                </a:cxn>
                <a:cxn ang="0">
                  <a:pos x="211" y="799"/>
                </a:cxn>
                <a:cxn ang="0">
                  <a:pos x="238" y="799"/>
                </a:cxn>
                <a:cxn ang="0">
                  <a:pos x="251" y="797"/>
                </a:cxn>
                <a:cxn ang="0">
                  <a:pos x="261" y="795"/>
                </a:cxn>
                <a:cxn ang="0">
                  <a:pos x="272" y="792"/>
                </a:cxn>
                <a:cxn ang="0">
                  <a:pos x="281" y="786"/>
                </a:cxn>
                <a:cxn ang="0">
                  <a:pos x="288" y="781"/>
                </a:cxn>
                <a:cxn ang="0">
                  <a:pos x="296" y="773"/>
                </a:cxn>
                <a:cxn ang="0">
                  <a:pos x="296" y="773"/>
                </a:cxn>
                <a:cxn ang="0">
                  <a:pos x="296" y="757"/>
                </a:cxn>
                <a:cxn ang="0">
                  <a:pos x="294" y="739"/>
                </a:cxn>
                <a:cxn ang="0">
                  <a:pos x="288" y="698"/>
                </a:cxn>
                <a:cxn ang="0">
                  <a:pos x="281" y="655"/>
                </a:cxn>
                <a:cxn ang="0">
                  <a:pos x="270" y="611"/>
                </a:cxn>
                <a:cxn ang="0">
                  <a:pos x="252" y="537"/>
                </a:cxn>
                <a:cxn ang="0">
                  <a:pos x="243" y="503"/>
                </a:cxn>
                <a:cxn ang="0">
                  <a:pos x="243" y="503"/>
                </a:cxn>
                <a:cxn ang="0">
                  <a:pos x="209" y="285"/>
                </a:cxn>
                <a:cxn ang="0">
                  <a:pos x="209" y="285"/>
                </a:cxn>
                <a:cxn ang="0">
                  <a:pos x="283" y="271"/>
                </a:cxn>
                <a:cxn ang="0">
                  <a:pos x="283" y="271"/>
                </a:cxn>
                <a:cxn ang="0">
                  <a:pos x="294" y="269"/>
                </a:cxn>
                <a:cxn ang="0">
                  <a:pos x="303" y="263"/>
                </a:cxn>
                <a:cxn ang="0">
                  <a:pos x="310" y="258"/>
                </a:cxn>
                <a:cxn ang="0">
                  <a:pos x="310" y="258"/>
                </a:cxn>
              </a:cxnLst>
              <a:rect l="0" t="0" r="r" b="b"/>
              <a:pathLst>
                <a:path w="317" h="799">
                  <a:moveTo>
                    <a:pt x="310" y="258"/>
                  </a:moveTo>
                  <a:lnTo>
                    <a:pt x="310" y="258"/>
                  </a:lnTo>
                  <a:lnTo>
                    <a:pt x="315" y="218"/>
                  </a:lnTo>
                  <a:lnTo>
                    <a:pt x="317" y="189"/>
                  </a:lnTo>
                  <a:lnTo>
                    <a:pt x="317" y="171"/>
                  </a:lnTo>
                  <a:lnTo>
                    <a:pt x="317" y="171"/>
                  </a:lnTo>
                  <a:lnTo>
                    <a:pt x="306" y="101"/>
                  </a:lnTo>
                  <a:lnTo>
                    <a:pt x="306" y="101"/>
                  </a:lnTo>
                  <a:lnTo>
                    <a:pt x="314" y="63"/>
                  </a:lnTo>
                  <a:lnTo>
                    <a:pt x="314" y="63"/>
                  </a:lnTo>
                  <a:lnTo>
                    <a:pt x="312" y="60"/>
                  </a:lnTo>
                  <a:lnTo>
                    <a:pt x="306" y="51"/>
                  </a:lnTo>
                  <a:lnTo>
                    <a:pt x="292" y="29"/>
                  </a:lnTo>
                  <a:lnTo>
                    <a:pt x="269" y="0"/>
                  </a:lnTo>
                  <a:lnTo>
                    <a:pt x="198" y="2"/>
                  </a:lnTo>
                  <a:lnTo>
                    <a:pt x="123" y="52"/>
                  </a:lnTo>
                  <a:lnTo>
                    <a:pt x="0" y="413"/>
                  </a:lnTo>
                  <a:lnTo>
                    <a:pt x="0" y="413"/>
                  </a:lnTo>
                  <a:lnTo>
                    <a:pt x="38" y="415"/>
                  </a:lnTo>
                  <a:lnTo>
                    <a:pt x="106" y="420"/>
                  </a:lnTo>
                  <a:lnTo>
                    <a:pt x="106" y="420"/>
                  </a:lnTo>
                  <a:lnTo>
                    <a:pt x="126" y="496"/>
                  </a:lnTo>
                  <a:lnTo>
                    <a:pt x="126" y="496"/>
                  </a:lnTo>
                  <a:lnTo>
                    <a:pt x="110" y="772"/>
                  </a:lnTo>
                  <a:lnTo>
                    <a:pt x="110" y="772"/>
                  </a:lnTo>
                  <a:lnTo>
                    <a:pt x="130" y="781"/>
                  </a:lnTo>
                  <a:lnTo>
                    <a:pt x="155" y="790"/>
                  </a:lnTo>
                  <a:lnTo>
                    <a:pt x="182" y="795"/>
                  </a:lnTo>
                  <a:lnTo>
                    <a:pt x="211" y="799"/>
                  </a:lnTo>
                  <a:lnTo>
                    <a:pt x="238" y="799"/>
                  </a:lnTo>
                  <a:lnTo>
                    <a:pt x="251" y="797"/>
                  </a:lnTo>
                  <a:lnTo>
                    <a:pt x="261" y="795"/>
                  </a:lnTo>
                  <a:lnTo>
                    <a:pt x="272" y="792"/>
                  </a:lnTo>
                  <a:lnTo>
                    <a:pt x="281" y="786"/>
                  </a:lnTo>
                  <a:lnTo>
                    <a:pt x="288" y="781"/>
                  </a:lnTo>
                  <a:lnTo>
                    <a:pt x="296" y="773"/>
                  </a:lnTo>
                  <a:lnTo>
                    <a:pt x="296" y="773"/>
                  </a:lnTo>
                  <a:lnTo>
                    <a:pt x="296" y="757"/>
                  </a:lnTo>
                  <a:lnTo>
                    <a:pt x="294" y="739"/>
                  </a:lnTo>
                  <a:lnTo>
                    <a:pt x="288" y="698"/>
                  </a:lnTo>
                  <a:lnTo>
                    <a:pt x="281" y="655"/>
                  </a:lnTo>
                  <a:lnTo>
                    <a:pt x="270" y="611"/>
                  </a:lnTo>
                  <a:lnTo>
                    <a:pt x="252" y="537"/>
                  </a:lnTo>
                  <a:lnTo>
                    <a:pt x="243" y="503"/>
                  </a:lnTo>
                  <a:lnTo>
                    <a:pt x="243" y="503"/>
                  </a:lnTo>
                  <a:lnTo>
                    <a:pt x="209" y="285"/>
                  </a:lnTo>
                  <a:lnTo>
                    <a:pt x="209" y="285"/>
                  </a:lnTo>
                  <a:lnTo>
                    <a:pt x="283" y="271"/>
                  </a:lnTo>
                  <a:lnTo>
                    <a:pt x="283" y="271"/>
                  </a:lnTo>
                  <a:lnTo>
                    <a:pt x="294" y="269"/>
                  </a:lnTo>
                  <a:lnTo>
                    <a:pt x="303" y="263"/>
                  </a:lnTo>
                  <a:lnTo>
                    <a:pt x="310" y="258"/>
                  </a:lnTo>
                  <a:lnTo>
                    <a:pt x="310" y="258"/>
                  </a:lnTo>
                  <a:close/>
                </a:path>
              </a:pathLst>
            </a:custGeom>
            <a:solidFill>
              <a:srgbClr val="FFE189"/>
            </a:solidFill>
            <a:ln w="9525">
              <a:noFill/>
              <a:round/>
              <a:headEnd/>
              <a:tailEnd/>
            </a:ln>
          </p:spPr>
          <p:txBody>
            <a:bodyPr/>
            <a:lstStyle/>
            <a:p>
              <a:pPr>
                <a:defRPr/>
              </a:pPr>
              <a:endParaRPr lang="en-US" dirty="0"/>
            </a:p>
          </p:txBody>
        </p:sp>
        <p:sp>
          <p:nvSpPr>
            <p:cNvPr id="36" name="Freeform 36"/>
            <p:cNvSpPr>
              <a:spLocks/>
            </p:cNvSpPr>
            <p:nvPr userDrawn="1"/>
          </p:nvSpPr>
          <p:spPr bwMode="auto">
            <a:xfrm>
              <a:off x="3972020" y="-964609"/>
              <a:ext cx="66051" cy="87465"/>
            </a:xfrm>
            <a:custGeom>
              <a:avLst/>
              <a:gdLst/>
              <a:ahLst/>
              <a:cxnLst>
                <a:cxn ang="0">
                  <a:pos x="0" y="112"/>
                </a:cxn>
                <a:cxn ang="0">
                  <a:pos x="0" y="112"/>
                </a:cxn>
                <a:cxn ang="0">
                  <a:pos x="43" y="46"/>
                </a:cxn>
                <a:cxn ang="0">
                  <a:pos x="43" y="46"/>
                </a:cxn>
                <a:cxn ang="0">
                  <a:pos x="56" y="26"/>
                </a:cxn>
                <a:cxn ang="0">
                  <a:pos x="65" y="11"/>
                </a:cxn>
                <a:cxn ang="0">
                  <a:pos x="74" y="0"/>
                </a:cxn>
                <a:cxn ang="0">
                  <a:pos x="85" y="8"/>
                </a:cxn>
                <a:cxn ang="0">
                  <a:pos x="20" y="110"/>
                </a:cxn>
                <a:cxn ang="0">
                  <a:pos x="0" y="112"/>
                </a:cxn>
              </a:cxnLst>
              <a:rect l="0" t="0" r="r" b="b"/>
              <a:pathLst>
                <a:path w="85" h="112">
                  <a:moveTo>
                    <a:pt x="0" y="112"/>
                  </a:moveTo>
                  <a:lnTo>
                    <a:pt x="0" y="112"/>
                  </a:lnTo>
                  <a:lnTo>
                    <a:pt x="43" y="46"/>
                  </a:lnTo>
                  <a:lnTo>
                    <a:pt x="43" y="46"/>
                  </a:lnTo>
                  <a:lnTo>
                    <a:pt x="56" y="26"/>
                  </a:lnTo>
                  <a:lnTo>
                    <a:pt x="65" y="11"/>
                  </a:lnTo>
                  <a:lnTo>
                    <a:pt x="74" y="0"/>
                  </a:lnTo>
                  <a:lnTo>
                    <a:pt x="85" y="8"/>
                  </a:lnTo>
                  <a:lnTo>
                    <a:pt x="20" y="110"/>
                  </a:lnTo>
                  <a:lnTo>
                    <a:pt x="0" y="112"/>
                  </a:lnTo>
                  <a:close/>
                </a:path>
              </a:pathLst>
            </a:custGeom>
            <a:solidFill>
              <a:srgbClr val="064B70"/>
            </a:solidFill>
            <a:ln w="9525">
              <a:noFill/>
              <a:round/>
              <a:headEnd/>
              <a:tailEnd/>
            </a:ln>
          </p:spPr>
          <p:txBody>
            <a:bodyPr/>
            <a:lstStyle/>
            <a:p>
              <a:pPr>
                <a:defRPr/>
              </a:pPr>
              <a:endParaRPr lang="en-US" dirty="0"/>
            </a:p>
          </p:txBody>
        </p:sp>
        <p:sp>
          <p:nvSpPr>
            <p:cNvPr id="37" name="Freeform 37"/>
            <p:cNvSpPr>
              <a:spLocks/>
            </p:cNvSpPr>
            <p:nvPr userDrawn="1"/>
          </p:nvSpPr>
          <p:spPr bwMode="auto">
            <a:xfrm>
              <a:off x="4146968" y="-1351959"/>
              <a:ext cx="137459" cy="214202"/>
            </a:xfrm>
            <a:custGeom>
              <a:avLst/>
              <a:gdLst/>
              <a:ahLst/>
              <a:cxnLst>
                <a:cxn ang="0">
                  <a:pos x="175" y="7"/>
                </a:cxn>
                <a:cxn ang="0">
                  <a:pos x="175" y="7"/>
                </a:cxn>
                <a:cxn ang="0">
                  <a:pos x="173" y="0"/>
                </a:cxn>
                <a:cxn ang="0">
                  <a:pos x="173" y="0"/>
                </a:cxn>
                <a:cxn ang="0">
                  <a:pos x="164" y="0"/>
                </a:cxn>
                <a:cxn ang="0">
                  <a:pos x="103" y="4"/>
                </a:cxn>
                <a:cxn ang="0">
                  <a:pos x="7" y="27"/>
                </a:cxn>
                <a:cxn ang="0">
                  <a:pos x="7" y="27"/>
                </a:cxn>
                <a:cxn ang="0">
                  <a:pos x="0" y="130"/>
                </a:cxn>
                <a:cxn ang="0">
                  <a:pos x="0" y="130"/>
                </a:cxn>
                <a:cxn ang="0">
                  <a:pos x="70" y="135"/>
                </a:cxn>
                <a:cxn ang="0">
                  <a:pos x="70" y="135"/>
                </a:cxn>
                <a:cxn ang="0">
                  <a:pos x="90" y="211"/>
                </a:cxn>
                <a:cxn ang="0">
                  <a:pos x="90" y="211"/>
                </a:cxn>
                <a:cxn ang="0">
                  <a:pos x="87" y="270"/>
                </a:cxn>
                <a:cxn ang="0">
                  <a:pos x="175" y="7"/>
                </a:cxn>
              </a:cxnLst>
              <a:rect l="0" t="0" r="r" b="b"/>
              <a:pathLst>
                <a:path w="175" h="270">
                  <a:moveTo>
                    <a:pt x="175" y="7"/>
                  </a:moveTo>
                  <a:lnTo>
                    <a:pt x="175" y="7"/>
                  </a:lnTo>
                  <a:lnTo>
                    <a:pt x="173" y="0"/>
                  </a:lnTo>
                  <a:lnTo>
                    <a:pt x="173" y="0"/>
                  </a:lnTo>
                  <a:lnTo>
                    <a:pt x="164" y="0"/>
                  </a:lnTo>
                  <a:lnTo>
                    <a:pt x="103" y="4"/>
                  </a:lnTo>
                  <a:lnTo>
                    <a:pt x="7" y="27"/>
                  </a:lnTo>
                  <a:lnTo>
                    <a:pt x="7" y="27"/>
                  </a:lnTo>
                  <a:lnTo>
                    <a:pt x="0" y="130"/>
                  </a:lnTo>
                  <a:lnTo>
                    <a:pt x="0" y="130"/>
                  </a:lnTo>
                  <a:lnTo>
                    <a:pt x="70" y="135"/>
                  </a:lnTo>
                  <a:lnTo>
                    <a:pt x="70" y="135"/>
                  </a:lnTo>
                  <a:lnTo>
                    <a:pt x="90" y="211"/>
                  </a:lnTo>
                  <a:lnTo>
                    <a:pt x="90" y="211"/>
                  </a:lnTo>
                  <a:lnTo>
                    <a:pt x="87" y="270"/>
                  </a:lnTo>
                  <a:lnTo>
                    <a:pt x="175" y="7"/>
                  </a:lnTo>
                  <a:close/>
                </a:path>
              </a:pathLst>
            </a:custGeom>
            <a:solidFill>
              <a:srgbClr val="E6C878"/>
            </a:solidFill>
            <a:ln w="9525">
              <a:noFill/>
              <a:round/>
              <a:headEnd/>
              <a:tailEnd/>
            </a:ln>
          </p:spPr>
          <p:txBody>
            <a:bodyPr/>
            <a:lstStyle/>
            <a:p>
              <a:pPr>
                <a:defRPr/>
              </a:pPr>
              <a:endParaRPr lang="en-US" dirty="0"/>
            </a:p>
          </p:txBody>
        </p:sp>
        <p:sp>
          <p:nvSpPr>
            <p:cNvPr id="38" name="Freeform 38"/>
            <p:cNvSpPr>
              <a:spLocks/>
            </p:cNvSpPr>
            <p:nvPr userDrawn="1"/>
          </p:nvSpPr>
          <p:spPr bwMode="auto">
            <a:xfrm>
              <a:off x="4113049" y="-1262708"/>
              <a:ext cx="121393" cy="344509"/>
            </a:xfrm>
            <a:custGeom>
              <a:avLst/>
              <a:gdLst/>
              <a:ahLst/>
              <a:cxnLst>
                <a:cxn ang="0">
                  <a:pos x="133" y="97"/>
                </a:cxn>
                <a:cxn ang="0">
                  <a:pos x="151" y="19"/>
                </a:cxn>
                <a:cxn ang="0">
                  <a:pos x="10" y="0"/>
                </a:cxn>
                <a:cxn ang="0">
                  <a:pos x="0" y="79"/>
                </a:cxn>
                <a:cxn ang="0">
                  <a:pos x="0" y="79"/>
                </a:cxn>
                <a:cxn ang="0">
                  <a:pos x="0" y="79"/>
                </a:cxn>
                <a:cxn ang="0">
                  <a:pos x="0" y="79"/>
                </a:cxn>
                <a:cxn ang="0">
                  <a:pos x="10" y="82"/>
                </a:cxn>
                <a:cxn ang="0">
                  <a:pos x="10" y="82"/>
                </a:cxn>
                <a:cxn ang="0">
                  <a:pos x="19" y="88"/>
                </a:cxn>
                <a:cxn ang="0">
                  <a:pos x="30" y="95"/>
                </a:cxn>
                <a:cxn ang="0">
                  <a:pos x="43" y="106"/>
                </a:cxn>
                <a:cxn ang="0">
                  <a:pos x="43" y="106"/>
                </a:cxn>
                <a:cxn ang="0">
                  <a:pos x="46" y="111"/>
                </a:cxn>
                <a:cxn ang="0">
                  <a:pos x="50" y="118"/>
                </a:cxn>
                <a:cxn ang="0">
                  <a:pos x="57" y="142"/>
                </a:cxn>
                <a:cxn ang="0">
                  <a:pos x="65" y="171"/>
                </a:cxn>
                <a:cxn ang="0">
                  <a:pos x="72" y="203"/>
                </a:cxn>
                <a:cxn ang="0">
                  <a:pos x="83" y="263"/>
                </a:cxn>
                <a:cxn ang="0">
                  <a:pos x="86" y="288"/>
                </a:cxn>
                <a:cxn ang="0">
                  <a:pos x="111" y="434"/>
                </a:cxn>
                <a:cxn ang="0">
                  <a:pos x="111" y="434"/>
                </a:cxn>
                <a:cxn ang="0">
                  <a:pos x="113" y="400"/>
                </a:cxn>
                <a:cxn ang="0">
                  <a:pos x="115" y="367"/>
                </a:cxn>
                <a:cxn ang="0">
                  <a:pos x="115" y="367"/>
                </a:cxn>
                <a:cxn ang="0">
                  <a:pos x="120" y="259"/>
                </a:cxn>
                <a:cxn ang="0">
                  <a:pos x="131" y="104"/>
                </a:cxn>
                <a:cxn ang="0">
                  <a:pos x="133" y="97"/>
                </a:cxn>
              </a:cxnLst>
              <a:rect l="0" t="0" r="r" b="b"/>
              <a:pathLst>
                <a:path w="151" h="434">
                  <a:moveTo>
                    <a:pt x="133" y="97"/>
                  </a:moveTo>
                  <a:lnTo>
                    <a:pt x="151" y="19"/>
                  </a:lnTo>
                  <a:lnTo>
                    <a:pt x="10" y="0"/>
                  </a:lnTo>
                  <a:lnTo>
                    <a:pt x="0" y="79"/>
                  </a:lnTo>
                  <a:lnTo>
                    <a:pt x="0" y="79"/>
                  </a:lnTo>
                  <a:lnTo>
                    <a:pt x="0" y="79"/>
                  </a:lnTo>
                  <a:lnTo>
                    <a:pt x="0" y="79"/>
                  </a:lnTo>
                  <a:lnTo>
                    <a:pt x="10" y="82"/>
                  </a:lnTo>
                  <a:lnTo>
                    <a:pt x="10" y="82"/>
                  </a:lnTo>
                  <a:lnTo>
                    <a:pt x="19" y="88"/>
                  </a:lnTo>
                  <a:lnTo>
                    <a:pt x="30" y="95"/>
                  </a:lnTo>
                  <a:lnTo>
                    <a:pt x="43" y="106"/>
                  </a:lnTo>
                  <a:lnTo>
                    <a:pt x="43" y="106"/>
                  </a:lnTo>
                  <a:lnTo>
                    <a:pt x="46" y="111"/>
                  </a:lnTo>
                  <a:lnTo>
                    <a:pt x="50" y="118"/>
                  </a:lnTo>
                  <a:lnTo>
                    <a:pt x="57" y="142"/>
                  </a:lnTo>
                  <a:lnTo>
                    <a:pt x="65" y="171"/>
                  </a:lnTo>
                  <a:lnTo>
                    <a:pt x="72" y="203"/>
                  </a:lnTo>
                  <a:lnTo>
                    <a:pt x="83" y="263"/>
                  </a:lnTo>
                  <a:lnTo>
                    <a:pt x="86" y="288"/>
                  </a:lnTo>
                  <a:lnTo>
                    <a:pt x="111" y="434"/>
                  </a:lnTo>
                  <a:lnTo>
                    <a:pt x="111" y="434"/>
                  </a:lnTo>
                  <a:lnTo>
                    <a:pt x="113" y="400"/>
                  </a:lnTo>
                  <a:lnTo>
                    <a:pt x="115" y="367"/>
                  </a:lnTo>
                  <a:lnTo>
                    <a:pt x="115" y="367"/>
                  </a:lnTo>
                  <a:lnTo>
                    <a:pt x="120" y="259"/>
                  </a:lnTo>
                  <a:lnTo>
                    <a:pt x="131" y="104"/>
                  </a:lnTo>
                  <a:lnTo>
                    <a:pt x="133" y="97"/>
                  </a:lnTo>
                  <a:close/>
                </a:path>
              </a:pathLst>
            </a:custGeom>
            <a:solidFill>
              <a:srgbClr val="064B70"/>
            </a:solidFill>
            <a:ln w="9525">
              <a:noFill/>
              <a:round/>
              <a:headEnd/>
              <a:tailEnd/>
            </a:ln>
          </p:spPr>
          <p:txBody>
            <a:bodyPr/>
            <a:lstStyle/>
            <a:p>
              <a:pPr>
                <a:defRPr/>
              </a:pPr>
              <a:endParaRPr lang="en-US" dirty="0"/>
            </a:p>
          </p:txBody>
        </p:sp>
        <p:sp>
          <p:nvSpPr>
            <p:cNvPr id="39" name="Freeform 39"/>
            <p:cNvSpPr>
              <a:spLocks/>
            </p:cNvSpPr>
            <p:nvPr userDrawn="1"/>
          </p:nvSpPr>
          <p:spPr bwMode="auto">
            <a:xfrm>
              <a:off x="4280856" y="-1546525"/>
              <a:ext cx="87475" cy="48195"/>
            </a:xfrm>
            <a:custGeom>
              <a:avLst/>
              <a:gdLst/>
              <a:ahLst/>
              <a:cxnLst>
                <a:cxn ang="0">
                  <a:pos x="0" y="34"/>
                </a:cxn>
                <a:cxn ang="0">
                  <a:pos x="99" y="59"/>
                </a:cxn>
                <a:cxn ang="0">
                  <a:pos x="110" y="7"/>
                </a:cxn>
                <a:cxn ang="0">
                  <a:pos x="17" y="0"/>
                </a:cxn>
                <a:cxn ang="0">
                  <a:pos x="0" y="34"/>
                </a:cxn>
              </a:cxnLst>
              <a:rect l="0" t="0" r="r" b="b"/>
              <a:pathLst>
                <a:path w="110" h="59">
                  <a:moveTo>
                    <a:pt x="0" y="34"/>
                  </a:moveTo>
                  <a:lnTo>
                    <a:pt x="99" y="59"/>
                  </a:lnTo>
                  <a:lnTo>
                    <a:pt x="110" y="7"/>
                  </a:lnTo>
                  <a:lnTo>
                    <a:pt x="17" y="0"/>
                  </a:lnTo>
                  <a:lnTo>
                    <a:pt x="0" y="34"/>
                  </a:lnTo>
                  <a:close/>
                </a:path>
              </a:pathLst>
            </a:custGeom>
            <a:solidFill>
              <a:srgbClr val="E6C878"/>
            </a:solidFill>
            <a:ln w="9525">
              <a:noFill/>
              <a:round/>
              <a:headEnd/>
              <a:tailEnd/>
            </a:ln>
          </p:spPr>
          <p:txBody>
            <a:bodyPr/>
            <a:lstStyle/>
            <a:p>
              <a:pPr>
                <a:defRPr/>
              </a:pPr>
              <a:endParaRPr lang="en-US" dirty="0"/>
            </a:p>
          </p:txBody>
        </p:sp>
        <p:sp>
          <p:nvSpPr>
            <p:cNvPr id="40" name="Freeform 40"/>
            <p:cNvSpPr>
              <a:spLocks/>
            </p:cNvSpPr>
            <p:nvPr userDrawn="1"/>
          </p:nvSpPr>
          <p:spPr bwMode="auto">
            <a:xfrm>
              <a:off x="4050568" y="-1632206"/>
              <a:ext cx="339185" cy="401629"/>
            </a:xfrm>
            <a:custGeom>
              <a:avLst/>
              <a:gdLst/>
              <a:ahLst/>
              <a:cxnLst>
                <a:cxn ang="0">
                  <a:pos x="296" y="155"/>
                </a:cxn>
                <a:cxn ang="0">
                  <a:pos x="303" y="141"/>
                </a:cxn>
                <a:cxn ang="0">
                  <a:pos x="314" y="130"/>
                </a:cxn>
                <a:cxn ang="0">
                  <a:pos x="330" y="128"/>
                </a:cxn>
                <a:cxn ang="0">
                  <a:pos x="352" y="128"/>
                </a:cxn>
                <a:cxn ang="0">
                  <a:pos x="388" y="128"/>
                </a:cxn>
                <a:cxn ang="0">
                  <a:pos x="426" y="125"/>
                </a:cxn>
                <a:cxn ang="0">
                  <a:pos x="422" y="80"/>
                </a:cxn>
                <a:cxn ang="0">
                  <a:pos x="415" y="45"/>
                </a:cxn>
                <a:cxn ang="0">
                  <a:pos x="402" y="27"/>
                </a:cxn>
                <a:cxn ang="0">
                  <a:pos x="398" y="24"/>
                </a:cxn>
                <a:cxn ang="0">
                  <a:pos x="350" y="6"/>
                </a:cxn>
                <a:cxn ang="0">
                  <a:pos x="312" y="0"/>
                </a:cxn>
                <a:cxn ang="0">
                  <a:pos x="290" y="2"/>
                </a:cxn>
                <a:cxn ang="0">
                  <a:pos x="272" y="9"/>
                </a:cxn>
                <a:cxn ang="0">
                  <a:pos x="254" y="22"/>
                </a:cxn>
                <a:cxn ang="0">
                  <a:pos x="229" y="17"/>
                </a:cxn>
                <a:cxn ang="0">
                  <a:pos x="179" y="6"/>
                </a:cxn>
                <a:cxn ang="0">
                  <a:pos x="157" y="8"/>
                </a:cxn>
                <a:cxn ang="0">
                  <a:pos x="152" y="9"/>
                </a:cxn>
                <a:cxn ang="0">
                  <a:pos x="133" y="26"/>
                </a:cxn>
                <a:cxn ang="0">
                  <a:pos x="112" y="62"/>
                </a:cxn>
                <a:cxn ang="0">
                  <a:pos x="87" y="118"/>
                </a:cxn>
                <a:cxn ang="0">
                  <a:pos x="70" y="253"/>
                </a:cxn>
                <a:cxn ang="0">
                  <a:pos x="58" y="319"/>
                </a:cxn>
                <a:cxn ang="0">
                  <a:pos x="38" y="401"/>
                </a:cxn>
                <a:cxn ang="0">
                  <a:pos x="31" y="422"/>
                </a:cxn>
                <a:cxn ang="0">
                  <a:pos x="0" y="489"/>
                </a:cxn>
                <a:cxn ang="0">
                  <a:pos x="188" y="507"/>
                </a:cxn>
                <a:cxn ang="0">
                  <a:pos x="216" y="413"/>
                </a:cxn>
                <a:cxn ang="0">
                  <a:pos x="231" y="363"/>
                </a:cxn>
                <a:cxn ang="0">
                  <a:pos x="234" y="345"/>
                </a:cxn>
                <a:cxn ang="0">
                  <a:pos x="245" y="283"/>
                </a:cxn>
                <a:cxn ang="0">
                  <a:pos x="243" y="262"/>
                </a:cxn>
                <a:cxn ang="0">
                  <a:pos x="238" y="244"/>
                </a:cxn>
                <a:cxn ang="0">
                  <a:pos x="229" y="222"/>
                </a:cxn>
                <a:cxn ang="0">
                  <a:pos x="231" y="202"/>
                </a:cxn>
                <a:cxn ang="0">
                  <a:pos x="238" y="184"/>
                </a:cxn>
                <a:cxn ang="0">
                  <a:pos x="242" y="181"/>
                </a:cxn>
                <a:cxn ang="0">
                  <a:pos x="256" y="181"/>
                </a:cxn>
                <a:cxn ang="0">
                  <a:pos x="270" y="184"/>
                </a:cxn>
                <a:cxn ang="0">
                  <a:pos x="283" y="193"/>
                </a:cxn>
              </a:cxnLst>
              <a:rect l="0" t="0" r="r" b="b"/>
              <a:pathLst>
                <a:path w="426" h="507">
                  <a:moveTo>
                    <a:pt x="296" y="155"/>
                  </a:moveTo>
                  <a:lnTo>
                    <a:pt x="296" y="155"/>
                  </a:lnTo>
                  <a:lnTo>
                    <a:pt x="298" y="152"/>
                  </a:lnTo>
                  <a:lnTo>
                    <a:pt x="303" y="141"/>
                  </a:lnTo>
                  <a:lnTo>
                    <a:pt x="308" y="136"/>
                  </a:lnTo>
                  <a:lnTo>
                    <a:pt x="314" y="130"/>
                  </a:lnTo>
                  <a:lnTo>
                    <a:pt x="321" y="128"/>
                  </a:lnTo>
                  <a:lnTo>
                    <a:pt x="330" y="128"/>
                  </a:lnTo>
                  <a:lnTo>
                    <a:pt x="330" y="128"/>
                  </a:lnTo>
                  <a:lnTo>
                    <a:pt x="352" y="128"/>
                  </a:lnTo>
                  <a:lnTo>
                    <a:pt x="370" y="130"/>
                  </a:lnTo>
                  <a:lnTo>
                    <a:pt x="388" y="128"/>
                  </a:lnTo>
                  <a:lnTo>
                    <a:pt x="426" y="125"/>
                  </a:lnTo>
                  <a:lnTo>
                    <a:pt x="426" y="125"/>
                  </a:lnTo>
                  <a:lnTo>
                    <a:pt x="426" y="112"/>
                  </a:lnTo>
                  <a:lnTo>
                    <a:pt x="422" y="80"/>
                  </a:lnTo>
                  <a:lnTo>
                    <a:pt x="420" y="62"/>
                  </a:lnTo>
                  <a:lnTo>
                    <a:pt x="415" y="45"/>
                  </a:lnTo>
                  <a:lnTo>
                    <a:pt x="408" y="33"/>
                  </a:lnTo>
                  <a:lnTo>
                    <a:pt x="402" y="27"/>
                  </a:lnTo>
                  <a:lnTo>
                    <a:pt x="398" y="24"/>
                  </a:lnTo>
                  <a:lnTo>
                    <a:pt x="398" y="24"/>
                  </a:lnTo>
                  <a:lnTo>
                    <a:pt x="368" y="11"/>
                  </a:lnTo>
                  <a:lnTo>
                    <a:pt x="350" y="6"/>
                  </a:lnTo>
                  <a:lnTo>
                    <a:pt x="332" y="0"/>
                  </a:lnTo>
                  <a:lnTo>
                    <a:pt x="312" y="0"/>
                  </a:lnTo>
                  <a:lnTo>
                    <a:pt x="301" y="0"/>
                  </a:lnTo>
                  <a:lnTo>
                    <a:pt x="290" y="2"/>
                  </a:lnTo>
                  <a:lnTo>
                    <a:pt x="281" y="4"/>
                  </a:lnTo>
                  <a:lnTo>
                    <a:pt x="272" y="9"/>
                  </a:lnTo>
                  <a:lnTo>
                    <a:pt x="263" y="15"/>
                  </a:lnTo>
                  <a:lnTo>
                    <a:pt x="254" y="22"/>
                  </a:lnTo>
                  <a:lnTo>
                    <a:pt x="254" y="22"/>
                  </a:lnTo>
                  <a:lnTo>
                    <a:pt x="229" y="17"/>
                  </a:lnTo>
                  <a:lnTo>
                    <a:pt x="202" y="9"/>
                  </a:lnTo>
                  <a:lnTo>
                    <a:pt x="179" y="6"/>
                  </a:lnTo>
                  <a:lnTo>
                    <a:pt x="168" y="6"/>
                  </a:lnTo>
                  <a:lnTo>
                    <a:pt x="157" y="8"/>
                  </a:lnTo>
                  <a:lnTo>
                    <a:pt x="157" y="8"/>
                  </a:lnTo>
                  <a:lnTo>
                    <a:pt x="152" y="9"/>
                  </a:lnTo>
                  <a:lnTo>
                    <a:pt x="146" y="15"/>
                  </a:lnTo>
                  <a:lnTo>
                    <a:pt x="133" y="26"/>
                  </a:lnTo>
                  <a:lnTo>
                    <a:pt x="123" y="44"/>
                  </a:lnTo>
                  <a:lnTo>
                    <a:pt x="112" y="62"/>
                  </a:lnTo>
                  <a:lnTo>
                    <a:pt x="94" y="96"/>
                  </a:lnTo>
                  <a:lnTo>
                    <a:pt x="87" y="118"/>
                  </a:lnTo>
                  <a:lnTo>
                    <a:pt x="87" y="118"/>
                  </a:lnTo>
                  <a:lnTo>
                    <a:pt x="70" y="253"/>
                  </a:lnTo>
                  <a:lnTo>
                    <a:pt x="70" y="253"/>
                  </a:lnTo>
                  <a:lnTo>
                    <a:pt x="58" y="319"/>
                  </a:lnTo>
                  <a:lnTo>
                    <a:pt x="45" y="375"/>
                  </a:lnTo>
                  <a:lnTo>
                    <a:pt x="38" y="401"/>
                  </a:lnTo>
                  <a:lnTo>
                    <a:pt x="31" y="422"/>
                  </a:lnTo>
                  <a:lnTo>
                    <a:pt x="31" y="422"/>
                  </a:lnTo>
                  <a:lnTo>
                    <a:pt x="7" y="473"/>
                  </a:lnTo>
                  <a:lnTo>
                    <a:pt x="0" y="489"/>
                  </a:lnTo>
                  <a:lnTo>
                    <a:pt x="188" y="507"/>
                  </a:lnTo>
                  <a:lnTo>
                    <a:pt x="188" y="507"/>
                  </a:lnTo>
                  <a:lnTo>
                    <a:pt x="202" y="453"/>
                  </a:lnTo>
                  <a:lnTo>
                    <a:pt x="216" y="413"/>
                  </a:lnTo>
                  <a:lnTo>
                    <a:pt x="227" y="379"/>
                  </a:lnTo>
                  <a:lnTo>
                    <a:pt x="231" y="363"/>
                  </a:lnTo>
                  <a:lnTo>
                    <a:pt x="234" y="345"/>
                  </a:lnTo>
                  <a:lnTo>
                    <a:pt x="234" y="345"/>
                  </a:lnTo>
                  <a:lnTo>
                    <a:pt x="243" y="305"/>
                  </a:lnTo>
                  <a:lnTo>
                    <a:pt x="245" y="283"/>
                  </a:lnTo>
                  <a:lnTo>
                    <a:pt x="245" y="271"/>
                  </a:lnTo>
                  <a:lnTo>
                    <a:pt x="243" y="262"/>
                  </a:lnTo>
                  <a:lnTo>
                    <a:pt x="243" y="262"/>
                  </a:lnTo>
                  <a:lnTo>
                    <a:pt x="238" y="244"/>
                  </a:lnTo>
                  <a:lnTo>
                    <a:pt x="233" y="231"/>
                  </a:lnTo>
                  <a:lnTo>
                    <a:pt x="229" y="222"/>
                  </a:lnTo>
                  <a:lnTo>
                    <a:pt x="229" y="222"/>
                  </a:lnTo>
                  <a:lnTo>
                    <a:pt x="231" y="202"/>
                  </a:lnTo>
                  <a:lnTo>
                    <a:pt x="234" y="190"/>
                  </a:lnTo>
                  <a:lnTo>
                    <a:pt x="238" y="184"/>
                  </a:lnTo>
                  <a:lnTo>
                    <a:pt x="242" y="181"/>
                  </a:lnTo>
                  <a:lnTo>
                    <a:pt x="242" y="181"/>
                  </a:lnTo>
                  <a:lnTo>
                    <a:pt x="249" y="181"/>
                  </a:lnTo>
                  <a:lnTo>
                    <a:pt x="256" y="181"/>
                  </a:lnTo>
                  <a:lnTo>
                    <a:pt x="263" y="182"/>
                  </a:lnTo>
                  <a:lnTo>
                    <a:pt x="270" y="184"/>
                  </a:lnTo>
                  <a:lnTo>
                    <a:pt x="280" y="192"/>
                  </a:lnTo>
                  <a:lnTo>
                    <a:pt x="283" y="193"/>
                  </a:lnTo>
                  <a:lnTo>
                    <a:pt x="296" y="155"/>
                  </a:lnTo>
                  <a:close/>
                </a:path>
              </a:pathLst>
            </a:custGeom>
            <a:solidFill>
              <a:srgbClr val="000000"/>
            </a:solidFill>
            <a:ln w="9525">
              <a:noFill/>
              <a:round/>
              <a:headEnd/>
              <a:tailEnd/>
            </a:ln>
          </p:spPr>
          <p:txBody>
            <a:bodyPr/>
            <a:lstStyle/>
            <a:p>
              <a:pPr>
                <a:defRPr/>
              </a:pPr>
              <a:endParaRPr lang="en-US" dirty="0"/>
            </a:p>
          </p:txBody>
        </p:sp>
        <p:sp>
          <p:nvSpPr>
            <p:cNvPr id="41" name="Freeform 41"/>
            <p:cNvSpPr>
              <a:spLocks/>
            </p:cNvSpPr>
            <p:nvPr userDrawn="1"/>
          </p:nvSpPr>
          <p:spPr bwMode="auto">
            <a:xfrm>
              <a:off x="3689960" y="-877144"/>
              <a:ext cx="283844" cy="603336"/>
            </a:xfrm>
            <a:custGeom>
              <a:avLst/>
              <a:gdLst/>
              <a:ahLst/>
              <a:cxnLst>
                <a:cxn ang="0">
                  <a:pos x="359" y="0"/>
                </a:cxn>
                <a:cxn ang="0">
                  <a:pos x="359" y="0"/>
                </a:cxn>
                <a:cxn ang="0">
                  <a:pos x="341" y="44"/>
                </a:cxn>
                <a:cxn ang="0">
                  <a:pos x="324" y="81"/>
                </a:cxn>
                <a:cxn ang="0">
                  <a:pos x="308" y="116"/>
                </a:cxn>
                <a:cxn ang="0">
                  <a:pos x="308" y="116"/>
                </a:cxn>
                <a:cxn ang="0">
                  <a:pos x="285" y="157"/>
                </a:cxn>
                <a:cxn ang="0">
                  <a:pos x="256" y="213"/>
                </a:cxn>
                <a:cxn ang="0">
                  <a:pos x="220" y="285"/>
                </a:cxn>
                <a:cxn ang="0">
                  <a:pos x="355" y="698"/>
                </a:cxn>
                <a:cxn ang="0">
                  <a:pos x="355" y="698"/>
                </a:cxn>
                <a:cxn ang="0">
                  <a:pos x="355" y="716"/>
                </a:cxn>
                <a:cxn ang="0">
                  <a:pos x="355" y="734"/>
                </a:cxn>
                <a:cxn ang="0">
                  <a:pos x="353" y="757"/>
                </a:cxn>
                <a:cxn ang="0">
                  <a:pos x="353" y="757"/>
                </a:cxn>
                <a:cxn ang="0">
                  <a:pos x="343" y="745"/>
                </a:cxn>
                <a:cxn ang="0">
                  <a:pos x="328" y="723"/>
                </a:cxn>
                <a:cxn ang="0">
                  <a:pos x="285" y="658"/>
                </a:cxn>
                <a:cxn ang="0">
                  <a:pos x="231" y="570"/>
                </a:cxn>
                <a:cxn ang="0">
                  <a:pos x="171" y="474"/>
                </a:cxn>
                <a:cxn ang="0">
                  <a:pos x="65" y="296"/>
                </a:cxn>
                <a:cxn ang="0">
                  <a:pos x="18" y="217"/>
                </a:cxn>
                <a:cxn ang="0">
                  <a:pos x="18" y="217"/>
                </a:cxn>
                <a:cxn ang="0">
                  <a:pos x="13" y="211"/>
                </a:cxn>
                <a:cxn ang="0">
                  <a:pos x="9" y="204"/>
                </a:cxn>
                <a:cxn ang="0">
                  <a:pos x="4" y="197"/>
                </a:cxn>
                <a:cxn ang="0">
                  <a:pos x="0" y="188"/>
                </a:cxn>
                <a:cxn ang="0">
                  <a:pos x="0" y="177"/>
                </a:cxn>
                <a:cxn ang="0">
                  <a:pos x="2" y="166"/>
                </a:cxn>
                <a:cxn ang="0">
                  <a:pos x="4" y="161"/>
                </a:cxn>
                <a:cxn ang="0">
                  <a:pos x="9" y="155"/>
                </a:cxn>
                <a:cxn ang="0">
                  <a:pos x="9" y="155"/>
                </a:cxn>
                <a:cxn ang="0">
                  <a:pos x="16" y="148"/>
                </a:cxn>
                <a:cxn ang="0">
                  <a:pos x="31" y="141"/>
                </a:cxn>
                <a:cxn ang="0">
                  <a:pos x="72" y="119"/>
                </a:cxn>
                <a:cxn ang="0">
                  <a:pos x="128" y="94"/>
                </a:cxn>
                <a:cxn ang="0">
                  <a:pos x="191" y="67"/>
                </a:cxn>
                <a:cxn ang="0">
                  <a:pos x="305" y="20"/>
                </a:cxn>
                <a:cxn ang="0">
                  <a:pos x="355" y="0"/>
                </a:cxn>
                <a:cxn ang="0">
                  <a:pos x="359" y="0"/>
                </a:cxn>
              </a:cxnLst>
              <a:rect l="0" t="0" r="r" b="b"/>
              <a:pathLst>
                <a:path w="359" h="757">
                  <a:moveTo>
                    <a:pt x="359" y="0"/>
                  </a:moveTo>
                  <a:lnTo>
                    <a:pt x="359" y="0"/>
                  </a:lnTo>
                  <a:lnTo>
                    <a:pt x="341" y="44"/>
                  </a:lnTo>
                  <a:lnTo>
                    <a:pt x="324" y="81"/>
                  </a:lnTo>
                  <a:lnTo>
                    <a:pt x="308" y="116"/>
                  </a:lnTo>
                  <a:lnTo>
                    <a:pt x="308" y="116"/>
                  </a:lnTo>
                  <a:lnTo>
                    <a:pt x="285" y="157"/>
                  </a:lnTo>
                  <a:lnTo>
                    <a:pt x="256" y="213"/>
                  </a:lnTo>
                  <a:lnTo>
                    <a:pt x="220" y="285"/>
                  </a:lnTo>
                  <a:lnTo>
                    <a:pt x="355" y="698"/>
                  </a:lnTo>
                  <a:lnTo>
                    <a:pt x="355" y="698"/>
                  </a:lnTo>
                  <a:lnTo>
                    <a:pt x="355" y="716"/>
                  </a:lnTo>
                  <a:lnTo>
                    <a:pt x="355" y="734"/>
                  </a:lnTo>
                  <a:lnTo>
                    <a:pt x="353" y="757"/>
                  </a:lnTo>
                  <a:lnTo>
                    <a:pt x="353" y="757"/>
                  </a:lnTo>
                  <a:lnTo>
                    <a:pt x="343" y="745"/>
                  </a:lnTo>
                  <a:lnTo>
                    <a:pt x="328" y="723"/>
                  </a:lnTo>
                  <a:lnTo>
                    <a:pt x="285" y="658"/>
                  </a:lnTo>
                  <a:lnTo>
                    <a:pt x="231" y="570"/>
                  </a:lnTo>
                  <a:lnTo>
                    <a:pt x="171" y="474"/>
                  </a:lnTo>
                  <a:lnTo>
                    <a:pt x="65" y="296"/>
                  </a:lnTo>
                  <a:lnTo>
                    <a:pt x="18" y="217"/>
                  </a:lnTo>
                  <a:lnTo>
                    <a:pt x="18" y="217"/>
                  </a:lnTo>
                  <a:lnTo>
                    <a:pt x="13" y="211"/>
                  </a:lnTo>
                  <a:lnTo>
                    <a:pt x="9" y="204"/>
                  </a:lnTo>
                  <a:lnTo>
                    <a:pt x="4" y="197"/>
                  </a:lnTo>
                  <a:lnTo>
                    <a:pt x="0" y="188"/>
                  </a:lnTo>
                  <a:lnTo>
                    <a:pt x="0" y="177"/>
                  </a:lnTo>
                  <a:lnTo>
                    <a:pt x="2" y="166"/>
                  </a:lnTo>
                  <a:lnTo>
                    <a:pt x="4" y="161"/>
                  </a:lnTo>
                  <a:lnTo>
                    <a:pt x="9" y="155"/>
                  </a:lnTo>
                  <a:lnTo>
                    <a:pt x="9" y="155"/>
                  </a:lnTo>
                  <a:lnTo>
                    <a:pt x="16" y="148"/>
                  </a:lnTo>
                  <a:lnTo>
                    <a:pt x="31" y="141"/>
                  </a:lnTo>
                  <a:lnTo>
                    <a:pt x="72" y="119"/>
                  </a:lnTo>
                  <a:lnTo>
                    <a:pt x="128" y="94"/>
                  </a:lnTo>
                  <a:lnTo>
                    <a:pt x="191" y="67"/>
                  </a:lnTo>
                  <a:lnTo>
                    <a:pt x="305" y="20"/>
                  </a:lnTo>
                  <a:lnTo>
                    <a:pt x="355" y="0"/>
                  </a:lnTo>
                  <a:lnTo>
                    <a:pt x="359" y="0"/>
                  </a:lnTo>
                  <a:close/>
                </a:path>
              </a:pathLst>
            </a:custGeom>
            <a:solidFill>
              <a:srgbClr val="AA2D23"/>
            </a:solidFill>
            <a:ln w="9525">
              <a:noFill/>
              <a:round/>
              <a:headEnd/>
              <a:tailEnd/>
            </a:ln>
          </p:spPr>
          <p:txBody>
            <a:bodyPr/>
            <a:lstStyle/>
            <a:p>
              <a:pPr>
                <a:defRPr/>
              </a:pPr>
              <a:endParaRPr lang="en-US" dirty="0"/>
            </a:p>
          </p:txBody>
        </p:sp>
        <p:sp>
          <p:nvSpPr>
            <p:cNvPr id="42" name="Freeform 42"/>
            <p:cNvSpPr>
              <a:spLocks/>
            </p:cNvSpPr>
            <p:nvPr userDrawn="1"/>
          </p:nvSpPr>
          <p:spPr bwMode="auto">
            <a:xfrm>
              <a:off x="3689960" y="-877144"/>
              <a:ext cx="283844" cy="603336"/>
            </a:xfrm>
            <a:custGeom>
              <a:avLst/>
              <a:gdLst/>
              <a:ahLst/>
              <a:cxnLst>
                <a:cxn ang="0">
                  <a:pos x="359" y="0"/>
                </a:cxn>
                <a:cxn ang="0">
                  <a:pos x="359" y="0"/>
                </a:cxn>
                <a:cxn ang="0">
                  <a:pos x="341" y="44"/>
                </a:cxn>
                <a:cxn ang="0">
                  <a:pos x="324" y="81"/>
                </a:cxn>
                <a:cxn ang="0">
                  <a:pos x="308" y="116"/>
                </a:cxn>
                <a:cxn ang="0">
                  <a:pos x="308" y="116"/>
                </a:cxn>
                <a:cxn ang="0">
                  <a:pos x="285" y="157"/>
                </a:cxn>
                <a:cxn ang="0">
                  <a:pos x="256" y="213"/>
                </a:cxn>
                <a:cxn ang="0">
                  <a:pos x="220" y="285"/>
                </a:cxn>
                <a:cxn ang="0">
                  <a:pos x="355" y="698"/>
                </a:cxn>
                <a:cxn ang="0">
                  <a:pos x="355" y="698"/>
                </a:cxn>
                <a:cxn ang="0">
                  <a:pos x="355" y="716"/>
                </a:cxn>
                <a:cxn ang="0">
                  <a:pos x="355" y="734"/>
                </a:cxn>
                <a:cxn ang="0">
                  <a:pos x="353" y="757"/>
                </a:cxn>
                <a:cxn ang="0">
                  <a:pos x="353" y="757"/>
                </a:cxn>
                <a:cxn ang="0">
                  <a:pos x="343" y="745"/>
                </a:cxn>
                <a:cxn ang="0">
                  <a:pos x="328" y="723"/>
                </a:cxn>
                <a:cxn ang="0">
                  <a:pos x="285" y="658"/>
                </a:cxn>
                <a:cxn ang="0">
                  <a:pos x="231" y="570"/>
                </a:cxn>
                <a:cxn ang="0">
                  <a:pos x="171" y="474"/>
                </a:cxn>
                <a:cxn ang="0">
                  <a:pos x="65" y="296"/>
                </a:cxn>
                <a:cxn ang="0">
                  <a:pos x="18" y="217"/>
                </a:cxn>
                <a:cxn ang="0">
                  <a:pos x="18" y="217"/>
                </a:cxn>
                <a:cxn ang="0">
                  <a:pos x="13" y="211"/>
                </a:cxn>
                <a:cxn ang="0">
                  <a:pos x="9" y="204"/>
                </a:cxn>
                <a:cxn ang="0">
                  <a:pos x="4" y="197"/>
                </a:cxn>
                <a:cxn ang="0">
                  <a:pos x="0" y="188"/>
                </a:cxn>
                <a:cxn ang="0">
                  <a:pos x="0" y="177"/>
                </a:cxn>
                <a:cxn ang="0">
                  <a:pos x="2" y="166"/>
                </a:cxn>
                <a:cxn ang="0">
                  <a:pos x="4" y="161"/>
                </a:cxn>
                <a:cxn ang="0">
                  <a:pos x="9" y="155"/>
                </a:cxn>
                <a:cxn ang="0">
                  <a:pos x="9" y="155"/>
                </a:cxn>
                <a:cxn ang="0">
                  <a:pos x="16" y="148"/>
                </a:cxn>
                <a:cxn ang="0">
                  <a:pos x="31" y="141"/>
                </a:cxn>
                <a:cxn ang="0">
                  <a:pos x="72" y="119"/>
                </a:cxn>
                <a:cxn ang="0">
                  <a:pos x="128" y="94"/>
                </a:cxn>
                <a:cxn ang="0">
                  <a:pos x="191" y="67"/>
                </a:cxn>
                <a:cxn ang="0">
                  <a:pos x="305" y="20"/>
                </a:cxn>
                <a:cxn ang="0">
                  <a:pos x="355" y="0"/>
                </a:cxn>
              </a:cxnLst>
              <a:rect l="0" t="0" r="r" b="b"/>
              <a:pathLst>
                <a:path w="359" h="757">
                  <a:moveTo>
                    <a:pt x="359" y="0"/>
                  </a:moveTo>
                  <a:lnTo>
                    <a:pt x="359" y="0"/>
                  </a:lnTo>
                  <a:lnTo>
                    <a:pt x="341" y="44"/>
                  </a:lnTo>
                  <a:lnTo>
                    <a:pt x="324" y="81"/>
                  </a:lnTo>
                  <a:lnTo>
                    <a:pt x="308" y="116"/>
                  </a:lnTo>
                  <a:lnTo>
                    <a:pt x="308" y="116"/>
                  </a:lnTo>
                  <a:lnTo>
                    <a:pt x="285" y="157"/>
                  </a:lnTo>
                  <a:lnTo>
                    <a:pt x="256" y="213"/>
                  </a:lnTo>
                  <a:lnTo>
                    <a:pt x="220" y="285"/>
                  </a:lnTo>
                  <a:lnTo>
                    <a:pt x="355" y="698"/>
                  </a:lnTo>
                  <a:lnTo>
                    <a:pt x="355" y="698"/>
                  </a:lnTo>
                  <a:lnTo>
                    <a:pt x="355" y="716"/>
                  </a:lnTo>
                  <a:lnTo>
                    <a:pt x="355" y="734"/>
                  </a:lnTo>
                  <a:lnTo>
                    <a:pt x="353" y="757"/>
                  </a:lnTo>
                  <a:lnTo>
                    <a:pt x="353" y="757"/>
                  </a:lnTo>
                  <a:lnTo>
                    <a:pt x="343" y="745"/>
                  </a:lnTo>
                  <a:lnTo>
                    <a:pt x="328" y="723"/>
                  </a:lnTo>
                  <a:lnTo>
                    <a:pt x="285" y="658"/>
                  </a:lnTo>
                  <a:lnTo>
                    <a:pt x="231" y="570"/>
                  </a:lnTo>
                  <a:lnTo>
                    <a:pt x="171" y="474"/>
                  </a:lnTo>
                  <a:lnTo>
                    <a:pt x="65" y="296"/>
                  </a:lnTo>
                  <a:lnTo>
                    <a:pt x="18" y="217"/>
                  </a:lnTo>
                  <a:lnTo>
                    <a:pt x="18" y="217"/>
                  </a:lnTo>
                  <a:lnTo>
                    <a:pt x="13" y="211"/>
                  </a:lnTo>
                  <a:lnTo>
                    <a:pt x="9" y="204"/>
                  </a:lnTo>
                  <a:lnTo>
                    <a:pt x="4" y="197"/>
                  </a:lnTo>
                  <a:lnTo>
                    <a:pt x="0" y="188"/>
                  </a:lnTo>
                  <a:lnTo>
                    <a:pt x="0" y="177"/>
                  </a:lnTo>
                  <a:lnTo>
                    <a:pt x="2" y="166"/>
                  </a:lnTo>
                  <a:lnTo>
                    <a:pt x="4" y="161"/>
                  </a:lnTo>
                  <a:lnTo>
                    <a:pt x="9" y="155"/>
                  </a:lnTo>
                  <a:lnTo>
                    <a:pt x="9" y="155"/>
                  </a:lnTo>
                  <a:lnTo>
                    <a:pt x="16" y="148"/>
                  </a:lnTo>
                  <a:lnTo>
                    <a:pt x="31" y="141"/>
                  </a:lnTo>
                  <a:lnTo>
                    <a:pt x="72" y="119"/>
                  </a:lnTo>
                  <a:lnTo>
                    <a:pt x="128" y="94"/>
                  </a:lnTo>
                  <a:lnTo>
                    <a:pt x="191" y="67"/>
                  </a:lnTo>
                  <a:lnTo>
                    <a:pt x="305" y="20"/>
                  </a:lnTo>
                  <a:lnTo>
                    <a:pt x="355" y="0"/>
                  </a:lnTo>
                </a:path>
              </a:pathLst>
            </a:custGeom>
            <a:noFill/>
            <a:ln w="9525">
              <a:noFill/>
              <a:round/>
              <a:headEnd/>
              <a:tailEnd/>
            </a:ln>
          </p:spPr>
          <p:txBody>
            <a:bodyPr/>
            <a:lstStyle/>
            <a:p>
              <a:pPr>
                <a:defRPr/>
              </a:pPr>
              <a:endParaRPr lang="en-US" dirty="0"/>
            </a:p>
          </p:txBody>
        </p:sp>
        <p:sp>
          <p:nvSpPr>
            <p:cNvPr id="43" name="Freeform 43"/>
            <p:cNvSpPr>
              <a:spLocks/>
            </p:cNvSpPr>
            <p:nvPr userDrawn="1"/>
          </p:nvSpPr>
          <p:spPr bwMode="auto">
            <a:xfrm>
              <a:off x="5346613" y="-616531"/>
              <a:ext cx="78548" cy="71401"/>
            </a:xfrm>
            <a:custGeom>
              <a:avLst/>
              <a:gdLst/>
              <a:ahLst/>
              <a:cxnLst>
                <a:cxn ang="0">
                  <a:pos x="99" y="0"/>
                </a:cxn>
                <a:cxn ang="0">
                  <a:pos x="63" y="67"/>
                </a:cxn>
                <a:cxn ang="0">
                  <a:pos x="3" y="90"/>
                </a:cxn>
                <a:cxn ang="0">
                  <a:pos x="0" y="22"/>
                </a:cxn>
                <a:cxn ang="0">
                  <a:pos x="99" y="0"/>
                </a:cxn>
              </a:cxnLst>
              <a:rect l="0" t="0" r="r" b="b"/>
              <a:pathLst>
                <a:path w="99" h="90">
                  <a:moveTo>
                    <a:pt x="99" y="0"/>
                  </a:moveTo>
                  <a:lnTo>
                    <a:pt x="63" y="67"/>
                  </a:lnTo>
                  <a:lnTo>
                    <a:pt x="3" y="90"/>
                  </a:lnTo>
                  <a:lnTo>
                    <a:pt x="0" y="22"/>
                  </a:lnTo>
                  <a:lnTo>
                    <a:pt x="99" y="0"/>
                  </a:lnTo>
                  <a:close/>
                </a:path>
              </a:pathLst>
            </a:custGeom>
            <a:solidFill>
              <a:srgbClr val="798C39"/>
            </a:solidFill>
            <a:ln w="9525">
              <a:noFill/>
              <a:round/>
              <a:headEnd/>
              <a:tailEnd/>
            </a:ln>
          </p:spPr>
          <p:txBody>
            <a:bodyPr/>
            <a:lstStyle/>
            <a:p>
              <a:pPr>
                <a:defRPr/>
              </a:pPr>
              <a:endParaRPr lang="en-US" dirty="0"/>
            </a:p>
          </p:txBody>
        </p:sp>
        <p:sp>
          <p:nvSpPr>
            <p:cNvPr id="44" name="Freeform 44"/>
            <p:cNvSpPr>
              <a:spLocks/>
            </p:cNvSpPr>
            <p:nvPr userDrawn="1"/>
          </p:nvSpPr>
          <p:spPr bwMode="auto">
            <a:xfrm>
              <a:off x="5262709" y="-830733"/>
              <a:ext cx="192800" cy="244548"/>
            </a:xfrm>
            <a:custGeom>
              <a:avLst/>
              <a:gdLst/>
              <a:ahLst/>
              <a:cxnLst>
                <a:cxn ang="0">
                  <a:pos x="29" y="0"/>
                </a:cxn>
                <a:cxn ang="0">
                  <a:pos x="27" y="54"/>
                </a:cxn>
                <a:cxn ang="0">
                  <a:pos x="9" y="88"/>
                </a:cxn>
                <a:cxn ang="0">
                  <a:pos x="31" y="128"/>
                </a:cxn>
                <a:cxn ang="0">
                  <a:pos x="0" y="186"/>
                </a:cxn>
                <a:cxn ang="0">
                  <a:pos x="0" y="186"/>
                </a:cxn>
                <a:cxn ang="0">
                  <a:pos x="11" y="196"/>
                </a:cxn>
                <a:cxn ang="0">
                  <a:pos x="20" y="205"/>
                </a:cxn>
                <a:cxn ang="0">
                  <a:pos x="31" y="213"/>
                </a:cxn>
                <a:cxn ang="0">
                  <a:pos x="31" y="213"/>
                </a:cxn>
                <a:cxn ang="0">
                  <a:pos x="27" y="225"/>
                </a:cxn>
                <a:cxn ang="0">
                  <a:pos x="25" y="234"/>
                </a:cxn>
                <a:cxn ang="0">
                  <a:pos x="27" y="245"/>
                </a:cxn>
                <a:cxn ang="0">
                  <a:pos x="52" y="261"/>
                </a:cxn>
                <a:cxn ang="0">
                  <a:pos x="56" y="305"/>
                </a:cxn>
                <a:cxn ang="0">
                  <a:pos x="164" y="308"/>
                </a:cxn>
                <a:cxn ang="0">
                  <a:pos x="204" y="270"/>
                </a:cxn>
                <a:cxn ang="0">
                  <a:pos x="204" y="270"/>
                </a:cxn>
                <a:cxn ang="0">
                  <a:pos x="200" y="258"/>
                </a:cxn>
                <a:cxn ang="0">
                  <a:pos x="195" y="229"/>
                </a:cxn>
                <a:cxn ang="0">
                  <a:pos x="195" y="229"/>
                </a:cxn>
                <a:cxn ang="0">
                  <a:pos x="204" y="214"/>
                </a:cxn>
                <a:cxn ang="0">
                  <a:pos x="209" y="204"/>
                </a:cxn>
                <a:cxn ang="0">
                  <a:pos x="216" y="184"/>
                </a:cxn>
                <a:cxn ang="0">
                  <a:pos x="216" y="184"/>
                </a:cxn>
                <a:cxn ang="0">
                  <a:pos x="211" y="146"/>
                </a:cxn>
                <a:cxn ang="0">
                  <a:pos x="209" y="126"/>
                </a:cxn>
                <a:cxn ang="0">
                  <a:pos x="242" y="74"/>
                </a:cxn>
                <a:cxn ang="0">
                  <a:pos x="242" y="74"/>
                </a:cxn>
                <a:cxn ang="0">
                  <a:pos x="242" y="67"/>
                </a:cxn>
                <a:cxn ang="0">
                  <a:pos x="242" y="52"/>
                </a:cxn>
                <a:cxn ang="0">
                  <a:pos x="242" y="43"/>
                </a:cxn>
                <a:cxn ang="0">
                  <a:pos x="240" y="36"/>
                </a:cxn>
                <a:cxn ang="0">
                  <a:pos x="236" y="29"/>
                </a:cxn>
                <a:cxn ang="0">
                  <a:pos x="231" y="25"/>
                </a:cxn>
                <a:cxn ang="0">
                  <a:pos x="231" y="25"/>
                </a:cxn>
                <a:cxn ang="0">
                  <a:pos x="189" y="41"/>
                </a:cxn>
                <a:cxn ang="0">
                  <a:pos x="142" y="56"/>
                </a:cxn>
                <a:cxn ang="0">
                  <a:pos x="90" y="70"/>
                </a:cxn>
                <a:cxn ang="0">
                  <a:pos x="90" y="70"/>
                </a:cxn>
                <a:cxn ang="0">
                  <a:pos x="85" y="59"/>
                </a:cxn>
                <a:cxn ang="0">
                  <a:pos x="79" y="49"/>
                </a:cxn>
                <a:cxn ang="0">
                  <a:pos x="72" y="36"/>
                </a:cxn>
                <a:cxn ang="0">
                  <a:pos x="72" y="36"/>
                </a:cxn>
                <a:cxn ang="0">
                  <a:pos x="61" y="22"/>
                </a:cxn>
                <a:cxn ang="0">
                  <a:pos x="52" y="11"/>
                </a:cxn>
                <a:cxn ang="0">
                  <a:pos x="47" y="5"/>
                </a:cxn>
                <a:cxn ang="0">
                  <a:pos x="41" y="2"/>
                </a:cxn>
                <a:cxn ang="0">
                  <a:pos x="36" y="0"/>
                </a:cxn>
                <a:cxn ang="0">
                  <a:pos x="29" y="0"/>
                </a:cxn>
                <a:cxn ang="0">
                  <a:pos x="29" y="0"/>
                </a:cxn>
              </a:cxnLst>
              <a:rect l="0" t="0" r="r" b="b"/>
              <a:pathLst>
                <a:path w="242" h="308">
                  <a:moveTo>
                    <a:pt x="29" y="0"/>
                  </a:moveTo>
                  <a:lnTo>
                    <a:pt x="27" y="54"/>
                  </a:lnTo>
                  <a:lnTo>
                    <a:pt x="9" y="88"/>
                  </a:lnTo>
                  <a:lnTo>
                    <a:pt x="31" y="128"/>
                  </a:lnTo>
                  <a:lnTo>
                    <a:pt x="0" y="186"/>
                  </a:lnTo>
                  <a:lnTo>
                    <a:pt x="0" y="186"/>
                  </a:lnTo>
                  <a:lnTo>
                    <a:pt x="11" y="196"/>
                  </a:lnTo>
                  <a:lnTo>
                    <a:pt x="20" y="205"/>
                  </a:lnTo>
                  <a:lnTo>
                    <a:pt x="31" y="213"/>
                  </a:lnTo>
                  <a:lnTo>
                    <a:pt x="31" y="213"/>
                  </a:lnTo>
                  <a:lnTo>
                    <a:pt x="27" y="225"/>
                  </a:lnTo>
                  <a:lnTo>
                    <a:pt x="25" y="234"/>
                  </a:lnTo>
                  <a:lnTo>
                    <a:pt x="27" y="245"/>
                  </a:lnTo>
                  <a:lnTo>
                    <a:pt x="52" y="261"/>
                  </a:lnTo>
                  <a:lnTo>
                    <a:pt x="56" y="305"/>
                  </a:lnTo>
                  <a:lnTo>
                    <a:pt x="164" y="308"/>
                  </a:lnTo>
                  <a:lnTo>
                    <a:pt x="204" y="270"/>
                  </a:lnTo>
                  <a:lnTo>
                    <a:pt x="204" y="270"/>
                  </a:lnTo>
                  <a:lnTo>
                    <a:pt x="200" y="258"/>
                  </a:lnTo>
                  <a:lnTo>
                    <a:pt x="195" y="229"/>
                  </a:lnTo>
                  <a:lnTo>
                    <a:pt x="195" y="229"/>
                  </a:lnTo>
                  <a:lnTo>
                    <a:pt x="204" y="214"/>
                  </a:lnTo>
                  <a:lnTo>
                    <a:pt x="209" y="204"/>
                  </a:lnTo>
                  <a:lnTo>
                    <a:pt x="216" y="184"/>
                  </a:lnTo>
                  <a:lnTo>
                    <a:pt x="216" y="184"/>
                  </a:lnTo>
                  <a:lnTo>
                    <a:pt x="211" y="146"/>
                  </a:lnTo>
                  <a:lnTo>
                    <a:pt x="209" y="126"/>
                  </a:lnTo>
                  <a:lnTo>
                    <a:pt x="242" y="74"/>
                  </a:lnTo>
                  <a:lnTo>
                    <a:pt x="242" y="74"/>
                  </a:lnTo>
                  <a:lnTo>
                    <a:pt x="242" y="67"/>
                  </a:lnTo>
                  <a:lnTo>
                    <a:pt x="242" y="52"/>
                  </a:lnTo>
                  <a:lnTo>
                    <a:pt x="242" y="43"/>
                  </a:lnTo>
                  <a:lnTo>
                    <a:pt x="240" y="36"/>
                  </a:lnTo>
                  <a:lnTo>
                    <a:pt x="236" y="29"/>
                  </a:lnTo>
                  <a:lnTo>
                    <a:pt x="231" y="25"/>
                  </a:lnTo>
                  <a:lnTo>
                    <a:pt x="231" y="25"/>
                  </a:lnTo>
                  <a:lnTo>
                    <a:pt x="189" y="41"/>
                  </a:lnTo>
                  <a:lnTo>
                    <a:pt x="142" y="56"/>
                  </a:lnTo>
                  <a:lnTo>
                    <a:pt x="90" y="70"/>
                  </a:lnTo>
                  <a:lnTo>
                    <a:pt x="90" y="70"/>
                  </a:lnTo>
                  <a:lnTo>
                    <a:pt x="85" y="59"/>
                  </a:lnTo>
                  <a:lnTo>
                    <a:pt x="79" y="49"/>
                  </a:lnTo>
                  <a:lnTo>
                    <a:pt x="72" y="36"/>
                  </a:lnTo>
                  <a:lnTo>
                    <a:pt x="72" y="36"/>
                  </a:lnTo>
                  <a:lnTo>
                    <a:pt x="61" y="22"/>
                  </a:lnTo>
                  <a:lnTo>
                    <a:pt x="52" y="11"/>
                  </a:lnTo>
                  <a:lnTo>
                    <a:pt x="47" y="5"/>
                  </a:lnTo>
                  <a:lnTo>
                    <a:pt x="41" y="2"/>
                  </a:lnTo>
                  <a:lnTo>
                    <a:pt x="36" y="0"/>
                  </a:lnTo>
                  <a:lnTo>
                    <a:pt x="29" y="0"/>
                  </a:lnTo>
                  <a:lnTo>
                    <a:pt x="29" y="0"/>
                  </a:lnTo>
                  <a:close/>
                </a:path>
              </a:pathLst>
            </a:custGeom>
            <a:solidFill>
              <a:srgbClr val="FFE189"/>
            </a:solidFill>
            <a:ln w="9525">
              <a:noFill/>
              <a:round/>
              <a:headEnd/>
              <a:tailEnd/>
            </a:ln>
          </p:spPr>
          <p:txBody>
            <a:bodyPr/>
            <a:lstStyle/>
            <a:p>
              <a:pPr>
                <a:defRPr/>
              </a:pPr>
              <a:endParaRPr lang="en-US" dirty="0"/>
            </a:p>
          </p:txBody>
        </p:sp>
        <p:sp>
          <p:nvSpPr>
            <p:cNvPr id="45" name="Freeform 45"/>
            <p:cNvSpPr>
              <a:spLocks/>
            </p:cNvSpPr>
            <p:nvPr userDrawn="1"/>
          </p:nvSpPr>
          <p:spPr bwMode="auto">
            <a:xfrm>
              <a:off x="5269849" y="-830733"/>
              <a:ext cx="66052" cy="101747"/>
            </a:xfrm>
            <a:custGeom>
              <a:avLst/>
              <a:gdLst/>
              <a:ahLst/>
              <a:cxnLst>
                <a:cxn ang="0">
                  <a:pos x="63" y="36"/>
                </a:cxn>
                <a:cxn ang="0">
                  <a:pos x="63" y="36"/>
                </a:cxn>
                <a:cxn ang="0">
                  <a:pos x="54" y="22"/>
                </a:cxn>
                <a:cxn ang="0">
                  <a:pos x="43" y="11"/>
                </a:cxn>
                <a:cxn ang="0">
                  <a:pos x="38" y="5"/>
                </a:cxn>
                <a:cxn ang="0">
                  <a:pos x="32" y="2"/>
                </a:cxn>
                <a:cxn ang="0">
                  <a:pos x="27" y="0"/>
                </a:cxn>
                <a:cxn ang="0">
                  <a:pos x="20" y="0"/>
                </a:cxn>
                <a:cxn ang="0">
                  <a:pos x="18" y="54"/>
                </a:cxn>
                <a:cxn ang="0">
                  <a:pos x="0" y="88"/>
                </a:cxn>
                <a:cxn ang="0">
                  <a:pos x="22" y="128"/>
                </a:cxn>
                <a:cxn ang="0">
                  <a:pos x="22" y="128"/>
                </a:cxn>
                <a:cxn ang="0">
                  <a:pos x="23" y="124"/>
                </a:cxn>
                <a:cxn ang="0">
                  <a:pos x="27" y="112"/>
                </a:cxn>
                <a:cxn ang="0">
                  <a:pos x="31" y="99"/>
                </a:cxn>
                <a:cxn ang="0">
                  <a:pos x="34" y="90"/>
                </a:cxn>
                <a:cxn ang="0">
                  <a:pos x="34" y="90"/>
                </a:cxn>
                <a:cxn ang="0">
                  <a:pos x="43" y="85"/>
                </a:cxn>
                <a:cxn ang="0">
                  <a:pos x="59" y="77"/>
                </a:cxn>
                <a:cxn ang="0">
                  <a:pos x="81" y="70"/>
                </a:cxn>
                <a:cxn ang="0">
                  <a:pos x="81" y="70"/>
                </a:cxn>
                <a:cxn ang="0">
                  <a:pos x="76" y="59"/>
                </a:cxn>
                <a:cxn ang="0">
                  <a:pos x="70" y="49"/>
                </a:cxn>
                <a:cxn ang="0">
                  <a:pos x="63" y="36"/>
                </a:cxn>
                <a:cxn ang="0">
                  <a:pos x="63" y="36"/>
                </a:cxn>
              </a:cxnLst>
              <a:rect l="0" t="0" r="r" b="b"/>
              <a:pathLst>
                <a:path w="81" h="128">
                  <a:moveTo>
                    <a:pt x="63" y="36"/>
                  </a:moveTo>
                  <a:lnTo>
                    <a:pt x="63" y="36"/>
                  </a:lnTo>
                  <a:lnTo>
                    <a:pt x="54" y="22"/>
                  </a:lnTo>
                  <a:lnTo>
                    <a:pt x="43" y="11"/>
                  </a:lnTo>
                  <a:lnTo>
                    <a:pt x="38" y="5"/>
                  </a:lnTo>
                  <a:lnTo>
                    <a:pt x="32" y="2"/>
                  </a:lnTo>
                  <a:lnTo>
                    <a:pt x="27" y="0"/>
                  </a:lnTo>
                  <a:lnTo>
                    <a:pt x="20" y="0"/>
                  </a:lnTo>
                  <a:lnTo>
                    <a:pt x="18" y="54"/>
                  </a:lnTo>
                  <a:lnTo>
                    <a:pt x="0" y="88"/>
                  </a:lnTo>
                  <a:lnTo>
                    <a:pt x="22" y="128"/>
                  </a:lnTo>
                  <a:lnTo>
                    <a:pt x="22" y="128"/>
                  </a:lnTo>
                  <a:lnTo>
                    <a:pt x="23" y="124"/>
                  </a:lnTo>
                  <a:lnTo>
                    <a:pt x="27" y="112"/>
                  </a:lnTo>
                  <a:lnTo>
                    <a:pt x="31" y="99"/>
                  </a:lnTo>
                  <a:lnTo>
                    <a:pt x="34" y="90"/>
                  </a:lnTo>
                  <a:lnTo>
                    <a:pt x="34" y="90"/>
                  </a:lnTo>
                  <a:lnTo>
                    <a:pt x="43" y="85"/>
                  </a:lnTo>
                  <a:lnTo>
                    <a:pt x="59" y="77"/>
                  </a:lnTo>
                  <a:lnTo>
                    <a:pt x="81" y="70"/>
                  </a:lnTo>
                  <a:lnTo>
                    <a:pt x="81" y="70"/>
                  </a:lnTo>
                  <a:lnTo>
                    <a:pt x="76" y="59"/>
                  </a:lnTo>
                  <a:lnTo>
                    <a:pt x="70" y="49"/>
                  </a:lnTo>
                  <a:lnTo>
                    <a:pt x="63" y="36"/>
                  </a:lnTo>
                  <a:lnTo>
                    <a:pt x="63" y="36"/>
                  </a:lnTo>
                  <a:close/>
                </a:path>
              </a:pathLst>
            </a:custGeom>
            <a:solidFill>
              <a:srgbClr val="E6C878"/>
            </a:solidFill>
            <a:ln w="9525">
              <a:noFill/>
              <a:round/>
              <a:headEnd/>
              <a:tailEnd/>
            </a:ln>
          </p:spPr>
          <p:txBody>
            <a:bodyPr/>
            <a:lstStyle/>
            <a:p>
              <a:pPr>
                <a:defRPr/>
              </a:pPr>
              <a:endParaRPr lang="en-US" dirty="0"/>
            </a:p>
          </p:txBody>
        </p:sp>
        <p:sp>
          <p:nvSpPr>
            <p:cNvPr id="46" name="Freeform 46"/>
            <p:cNvSpPr>
              <a:spLocks/>
            </p:cNvSpPr>
            <p:nvPr userDrawn="1"/>
          </p:nvSpPr>
          <p:spPr bwMode="auto">
            <a:xfrm>
              <a:off x="5885739" y="-445169"/>
              <a:ext cx="91044" cy="128521"/>
            </a:xfrm>
            <a:custGeom>
              <a:avLst/>
              <a:gdLst/>
              <a:ahLst/>
              <a:cxnLst>
                <a:cxn ang="0">
                  <a:pos x="40" y="0"/>
                </a:cxn>
                <a:cxn ang="0">
                  <a:pos x="40" y="0"/>
                </a:cxn>
                <a:cxn ang="0">
                  <a:pos x="33" y="29"/>
                </a:cxn>
                <a:cxn ang="0">
                  <a:pos x="27" y="47"/>
                </a:cxn>
                <a:cxn ang="0">
                  <a:pos x="26" y="54"/>
                </a:cxn>
                <a:cxn ang="0">
                  <a:pos x="26" y="54"/>
                </a:cxn>
                <a:cxn ang="0">
                  <a:pos x="13" y="74"/>
                </a:cxn>
                <a:cxn ang="0">
                  <a:pos x="0" y="95"/>
                </a:cxn>
                <a:cxn ang="0">
                  <a:pos x="8" y="160"/>
                </a:cxn>
                <a:cxn ang="0">
                  <a:pos x="89" y="113"/>
                </a:cxn>
                <a:cxn ang="0">
                  <a:pos x="89" y="113"/>
                </a:cxn>
                <a:cxn ang="0">
                  <a:pos x="118" y="45"/>
                </a:cxn>
                <a:cxn ang="0">
                  <a:pos x="118" y="45"/>
                </a:cxn>
                <a:cxn ang="0">
                  <a:pos x="107" y="36"/>
                </a:cxn>
                <a:cxn ang="0">
                  <a:pos x="80" y="21"/>
                </a:cxn>
                <a:cxn ang="0">
                  <a:pos x="40" y="0"/>
                </a:cxn>
                <a:cxn ang="0">
                  <a:pos x="40" y="0"/>
                </a:cxn>
              </a:cxnLst>
              <a:rect l="0" t="0" r="r" b="b"/>
              <a:pathLst>
                <a:path w="118" h="160">
                  <a:moveTo>
                    <a:pt x="40" y="0"/>
                  </a:moveTo>
                  <a:lnTo>
                    <a:pt x="40" y="0"/>
                  </a:lnTo>
                  <a:lnTo>
                    <a:pt x="33" y="29"/>
                  </a:lnTo>
                  <a:lnTo>
                    <a:pt x="27" y="47"/>
                  </a:lnTo>
                  <a:lnTo>
                    <a:pt x="26" y="54"/>
                  </a:lnTo>
                  <a:lnTo>
                    <a:pt x="26" y="54"/>
                  </a:lnTo>
                  <a:lnTo>
                    <a:pt x="13" y="74"/>
                  </a:lnTo>
                  <a:lnTo>
                    <a:pt x="0" y="95"/>
                  </a:lnTo>
                  <a:lnTo>
                    <a:pt x="8" y="160"/>
                  </a:lnTo>
                  <a:lnTo>
                    <a:pt x="89" y="113"/>
                  </a:lnTo>
                  <a:lnTo>
                    <a:pt x="89" y="113"/>
                  </a:lnTo>
                  <a:lnTo>
                    <a:pt x="118" y="45"/>
                  </a:lnTo>
                  <a:lnTo>
                    <a:pt x="118" y="45"/>
                  </a:lnTo>
                  <a:lnTo>
                    <a:pt x="107" y="36"/>
                  </a:lnTo>
                  <a:lnTo>
                    <a:pt x="80" y="21"/>
                  </a:lnTo>
                  <a:lnTo>
                    <a:pt x="40" y="0"/>
                  </a:lnTo>
                  <a:lnTo>
                    <a:pt x="40" y="0"/>
                  </a:lnTo>
                  <a:close/>
                </a:path>
              </a:pathLst>
            </a:custGeom>
            <a:solidFill>
              <a:srgbClr val="798C39"/>
            </a:solidFill>
            <a:ln w="9525">
              <a:noFill/>
              <a:round/>
              <a:headEnd/>
              <a:tailEnd/>
            </a:ln>
          </p:spPr>
          <p:txBody>
            <a:bodyPr/>
            <a:lstStyle/>
            <a:p>
              <a:pPr>
                <a:defRPr/>
              </a:pPr>
              <a:endParaRPr lang="en-US" dirty="0"/>
            </a:p>
          </p:txBody>
        </p:sp>
        <p:sp>
          <p:nvSpPr>
            <p:cNvPr id="47" name="Freeform 47"/>
            <p:cNvSpPr>
              <a:spLocks/>
            </p:cNvSpPr>
            <p:nvPr userDrawn="1"/>
          </p:nvSpPr>
          <p:spPr bwMode="auto">
            <a:xfrm>
              <a:off x="5907161" y="-504074"/>
              <a:ext cx="217793" cy="205277"/>
            </a:xfrm>
            <a:custGeom>
              <a:avLst/>
              <a:gdLst/>
              <a:ahLst/>
              <a:cxnLst>
                <a:cxn ang="0">
                  <a:pos x="274" y="128"/>
                </a:cxn>
                <a:cxn ang="0">
                  <a:pos x="274" y="128"/>
                </a:cxn>
                <a:cxn ang="0">
                  <a:pos x="267" y="115"/>
                </a:cxn>
                <a:cxn ang="0">
                  <a:pos x="253" y="99"/>
                </a:cxn>
                <a:cxn ang="0">
                  <a:pos x="236" y="81"/>
                </a:cxn>
                <a:cxn ang="0">
                  <a:pos x="218" y="66"/>
                </a:cxn>
                <a:cxn ang="0">
                  <a:pos x="218" y="66"/>
                </a:cxn>
                <a:cxn ang="0">
                  <a:pos x="198" y="47"/>
                </a:cxn>
                <a:cxn ang="0">
                  <a:pos x="180" y="27"/>
                </a:cxn>
                <a:cxn ang="0">
                  <a:pos x="159" y="2"/>
                </a:cxn>
                <a:cxn ang="0">
                  <a:pos x="125" y="21"/>
                </a:cxn>
                <a:cxn ang="0">
                  <a:pos x="125" y="21"/>
                </a:cxn>
                <a:cxn ang="0">
                  <a:pos x="121" y="18"/>
                </a:cxn>
                <a:cxn ang="0">
                  <a:pos x="114" y="11"/>
                </a:cxn>
                <a:cxn ang="0">
                  <a:pos x="101" y="3"/>
                </a:cxn>
                <a:cxn ang="0">
                  <a:pos x="94" y="2"/>
                </a:cxn>
                <a:cxn ang="0">
                  <a:pos x="87" y="0"/>
                </a:cxn>
                <a:cxn ang="0">
                  <a:pos x="87" y="0"/>
                </a:cxn>
                <a:cxn ang="0">
                  <a:pos x="72" y="2"/>
                </a:cxn>
                <a:cxn ang="0">
                  <a:pos x="61" y="7"/>
                </a:cxn>
                <a:cxn ang="0">
                  <a:pos x="51" y="12"/>
                </a:cxn>
                <a:cxn ang="0">
                  <a:pos x="43" y="48"/>
                </a:cxn>
                <a:cxn ang="0">
                  <a:pos x="11" y="74"/>
                </a:cxn>
                <a:cxn ang="0">
                  <a:pos x="20" y="124"/>
                </a:cxn>
                <a:cxn ang="0">
                  <a:pos x="0" y="167"/>
                </a:cxn>
                <a:cxn ang="0">
                  <a:pos x="6" y="232"/>
                </a:cxn>
                <a:cxn ang="0">
                  <a:pos x="90" y="258"/>
                </a:cxn>
                <a:cxn ang="0">
                  <a:pos x="114" y="225"/>
                </a:cxn>
                <a:cxn ang="0">
                  <a:pos x="166" y="220"/>
                </a:cxn>
                <a:cxn ang="0">
                  <a:pos x="188" y="180"/>
                </a:cxn>
                <a:cxn ang="0">
                  <a:pos x="242" y="178"/>
                </a:cxn>
                <a:cxn ang="0">
                  <a:pos x="242" y="178"/>
                </a:cxn>
                <a:cxn ang="0">
                  <a:pos x="247" y="173"/>
                </a:cxn>
                <a:cxn ang="0">
                  <a:pos x="260" y="158"/>
                </a:cxn>
                <a:cxn ang="0">
                  <a:pos x="271" y="140"/>
                </a:cxn>
                <a:cxn ang="0">
                  <a:pos x="274" y="133"/>
                </a:cxn>
                <a:cxn ang="0">
                  <a:pos x="274" y="128"/>
                </a:cxn>
                <a:cxn ang="0">
                  <a:pos x="274" y="128"/>
                </a:cxn>
              </a:cxnLst>
              <a:rect l="0" t="0" r="r" b="b"/>
              <a:pathLst>
                <a:path w="274" h="258">
                  <a:moveTo>
                    <a:pt x="274" y="128"/>
                  </a:moveTo>
                  <a:lnTo>
                    <a:pt x="274" y="128"/>
                  </a:lnTo>
                  <a:lnTo>
                    <a:pt x="267" y="115"/>
                  </a:lnTo>
                  <a:lnTo>
                    <a:pt x="253" y="99"/>
                  </a:lnTo>
                  <a:lnTo>
                    <a:pt x="236" y="81"/>
                  </a:lnTo>
                  <a:lnTo>
                    <a:pt x="218" y="66"/>
                  </a:lnTo>
                  <a:lnTo>
                    <a:pt x="218" y="66"/>
                  </a:lnTo>
                  <a:lnTo>
                    <a:pt x="198" y="47"/>
                  </a:lnTo>
                  <a:lnTo>
                    <a:pt x="180" y="27"/>
                  </a:lnTo>
                  <a:lnTo>
                    <a:pt x="159" y="2"/>
                  </a:lnTo>
                  <a:lnTo>
                    <a:pt x="125" y="21"/>
                  </a:lnTo>
                  <a:lnTo>
                    <a:pt x="125" y="21"/>
                  </a:lnTo>
                  <a:lnTo>
                    <a:pt x="121" y="18"/>
                  </a:lnTo>
                  <a:lnTo>
                    <a:pt x="114" y="11"/>
                  </a:lnTo>
                  <a:lnTo>
                    <a:pt x="101" y="3"/>
                  </a:lnTo>
                  <a:lnTo>
                    <a:pt x="94" y="2"/>
                  </a:lnTo>
                  <a:lnTo>
                    <a:pt x="87" y="0"/>
                  </a:lnTo>
                  <a:lnTo>
                    <a:pt x="87" y="0"/>
                  </a:lnTo>
                  <a:lnTo>
                    <a:pt x="72" y="2"/>
                  </a:lnTo>
                  <a:lnTo>
                    <a:pt x="61" y="7"/>
                  </a:lnTo>
                  <a:lnTo>
                    <a:pt x="51" y="12"/>
                  </a:lnTo>
                  <a:lnTo>
                    <a:pt x="43" y="48"/>
                  </a:lnTo>
                  <a:lnTo>
                    <a:pt x="11" y="74"/>
                  </a:lnTo>
                  <a:lnTo>
                    <a:pt x="20" y="124"/>
                  </a:lnTo>
                  <a:lnTo>
                    <a:pt x="0" y="167"/>
                  </a:lnTo>
                  <a:lnTo>
                    <a:pt x="6" y="232"/>
                  </a:lnTo>
                  <a:lnTo>
                    <a:pt x="90" y="258"/>
                  </a:lnTo>
                  <a:lnTo>
                    <a:pt x="114" y="225"/>
                  </a:lnTo>
                  <a:lnTo>
                    <a:pt x="166" y="220"/>
                  </a:lnTo>
                  <a:lnTo>
                    <a:pt x="188" y="180"/>
                  </a:lnTo>
                  <a:lnTo>
                    <a:pt x="242" y="178"/>
                  </a:lnTo>
                  <a:lnTo>
                    <a:pt x="242" y="178"/>
                  </a:lnTo>
                  <a:lnTo>
                    <a:pt x="247" y="173"/>
                  </a:lnTo>
                  <a:lnTo>
                    <a:pt x="260" y="158"/>
                  </a:lnTo>
                  <a:lnTo>
                    <a:pt x="271" y="140"/>
                  </a:lnTo>
                  <a:lnTo>
                    <a:pt x="274" y="133"/>
                  </a:lnTo>
                  <a:lnTo>
                    <a:pt x="274" y="128"/>
                  </a:lnTo>
                  <a:lnTo>
                    <a:pt x="274" y="128"/>
                  </a:lnTo>
                  <a:close/>
                </a:path>
              </a:pathLst>
            </a:custGeom>
            <a:solidFill>
              <a:srgbClr val="FFE189"/>
            </a:solidFill>
            <a:ln w="9525">
              <a:noFill/>
              <a:round/>
              <a:headEnd/>
              <a:tailEnd/>
            </a:ln>
          </p:spPr>
          <p:txBody>
            <a:bodyPr/>
            <a:lstStyle/>
            <a:p>
              <a:pPr>
                <a:defRPr/>
              </a:pPr>
              <a:endParaRPr lang="en-US" dirty="0"/>
            </a:p>
          </p:txBody>
        </p:sp>
        <p:sp>
          <p:nvSpPr>
            <p:cNvPr id="48" name="Freeform 48"/>
            <p:cNvSpPr>
              <a:spLocks/>
            </p:cNvSpPr>
            <p:nvPr userDrawn="1"/>
          </p:nvSpPr>
          <p:spPr bwMode="auto">
            <a:xfrm>
              <a:off x="5912516" y="-420179"/>
              <a:ext cx="212438" cy="121381"/>
            </a:xfrm>
            <a:custGeom>
              <a:avLst/>
              <a:gdLst/>
              <a:ahLst/>
              <a:cxnLst>
                <a:cxn ang="0">
                  <a:pos x="250" y="0"/>
                </a:cxn>
                <a:cxn ang="0">
                  <a:pos x="250" y="0"/>
                </a:cxn>
                <a:cxn ang="0">
                  <a:pos x="234" y="7"/>
                </a:cxn>
                <a:cxn ang="0">
                  <a:pos x="218" y="10"/>
                </a:cxn>
                <a:cxn ang="0">
                  <a:pos x="200" y="14"/>
                </a:cxn>
                <a:cxn ang="0">
                  <a:pos x="160" y="64"/>
                </a:cxn>
                <a:cxn ang="0">
                  <a:pos x="160" y="64"/>
                </a:cxn>
                <a:cxn ang="0">
                  <a:pos x="131" y="64"/>
                </a:cxn>
                <a:cxn ang="0">
                  <a:pos x="113" y="63"/>
                </a:cxn>
                <a:cxn ang="0">
                  <a:pos x="104" y="63"/>
                </a:cxn>
                <a:cxn ang="0">
                  <a:pos x="104" y="63"/>
                </a:cxn>
                <a:cxn ang="0">
                  <a:pos x="86" y="82"/>
                </a:cxn>
                <a:cxn ang="0">
                  <a:pos x="64" y="104"/>
                </a:cxn>
                <a:cxn ang="0">
                  <a:pos x="64" y="104"/>
                </a:cxn>
                <a:cxn ang="0">
                  <a:pos x="55" y="108"/>
                </a:cxn>
                <a:cxn ang="0">
                  <a:pos x="37" y="115"/>
                </a:cxn>
                <a:cxn ang="0">
                  <a:pos x="0" y="126"/>
                </a:cxn>
                <a:cxn ang="0">
                  <a:pos x="0" y="129"/>
                </a:cxn>
                <a:cxn ang="0">
                  <a:pos x="84" y="155"/>
                </a:cxn>
                <a:cxn ang="0">
                  <a:pos x="108" y="122"/>
                </a:cxn>
                <a:cxn ang="0">
                  <a:pos x="160" y="117"/>
                </a:cxn>
                <a:cxn ang="0">
                  <a:pos x="182" y="77"/>
                </a:cxn>
                <a:cxn ang="0">
                  <a:pos x="236" y="75"/>
                </a:cxn>
                <a:cxn ang="0">
                  <a:pos x="236" y="75"/>
                </a:cxn>
                <a:cxn ang="0">
                  <a:pos x="241" y="70"/>
                </a:cxn>
                <a:cxn ang="0">
                  <a:pos x="254" y="55"/>
                </a:cxn>
                <a:cxn ang="0">
                  <a:pos x="265" y="37"/>
                </a:cxn>
                <a:cxn ang="0">
                  <a:pos x="268" y="30"/>
                </a:cxn>
                <a:cxn ang="0">
                  <a:pos x="268" y="25"/>
                </a:cxn>
                <a:cxn ang="0">
                  <a:pos x="268" y="25"/>
                </a:cxn>
                <a:cxn ang="0">
                  <a:pos x="263" y="14"/>
                </a:cxn>
                <a:cxn ang="0">
                  <a:pos x="250" y="0"/>
                </a:cxn>
                <a:cxn ang="0">
                  <a:pos x="250" y="0"/>
                </a:cxn>
              </a:cxnLst>
              <a:rect l="0" t="0" r="r" b="b"/>
              <a:pathLst>
                <a:path w="268" h="155">
                  <a:moveTo>
                    <a:pt x="250" y="0"/>
                  </a:moveTo>
                  <a:lnTo>
                    <a:pt x="250" y="0"/>
                  </a:lnTo>
                  <a:lnTo>
                    <a:pt x="234" y="7"/>
                  </a:lnTo>
                  <a:lnTo>
                    <a:pt x="218" y="10"/>
                  </a:lnTo>
                  <a:lnTo>
                    <a:pt x="200" y="14"/>
                  </a:lnTo>
                  <a:lnTo>
                    <a:pt x="160" y="64"/>
                  </a:lnTo>
                  <a:lnTo>
                    <a:pt x="160" y="64"/>
                  </a:lnTo>
                  <a:lnTo>
                    <a:pt x="131" y="64"/>
                  </a:lnTo>
                  <a:lnTo>
                    <a:pt x="113" y="63"/>
                  </a:lnTo>
                  <a:lnTo>
                    <a:pt x="104" y="63"/>
                  </a:lnTo>
                  <a:lnTo>
                    <a:pt x="104" y="63"/>
                  </a:lnTo>
                  <a:lnTo>
                    <a:pt x="86" y="82"/>
                  </a:lnTo>
                  <a:lnTo>
                    <a:pt x="64" y="104"/>
                  </a:lnTo>
                  <a:lnTo>
                    <a:pt x="64" y="104"/>
                  </a:lnTo>
                  <a:lnTo>
                    <a:pt x="55" y="108"/>
                  </a:lnTo>
                  <a:lnTo>
                    <a:pt x="37" y="115"/>
                  </a:lnTo>
                  <a:lnTo>
                    <a:pt x="0" y="126"/>
                  </a:lnTo>
                  <a:lnTo>
                    <a:pt x="0" y="129"/>
                  </a:lnTo>
                  <a:lnTo>
                    <a:pt x="84" y="155"/>
                  </a:lnTo>
                  <a:lnTo>
                    <a:pt x="108" y="122"/>
                  </a:lnTo>
                  <a:lnTo>
                    <a:pt x="160" y="117"/>
                  </a:lnTo>
                  <a:lnTo>
                    <a:pt x="182" y="77"/>
                  </a:lnTo>
                  <a:lnTo>
                    <a:pt x="236" y="75"/>
                  </a:lnTo>
                  <a:lnTo>
                    <a:pt x="236" y="75"/>
                  </a:lnTo>
                  <a:lnTo>
                    <a:pt x="241" y="70"/>
                  </a:lnTo>
                  <a:lnTo>
                    <a:pt x="254" y="55"/>
                  </a:lnTo>
                  <a:lnTo>
                    <a:pt x="265" y="37"/>
                  </a:lnTo>
                  <a:lnTo>
                    <a:pt x="268" y="30"/>
                  </a:lnTo>
                  <a:lnTo>
                    <a:pt x="268" y="25"/>
                  </a:lnTo>
                  <a:lnTo>
                    <a:pt x="268" y="25"/>
                  </a:lnTo>
                  <a:lnTo>
                    <a:pt x="263" y="14"/>
                  </a:lnTo>
                  <a:lnTo>
                    <a:pt x="250" y="0"/>
                  </a:lnTo>
                  <a:lnTo>
                    <a:pt x="250" y="0"/>
                  </a:lnTo>
                  <a:close/>
                </a:path>
              </a:pathLst>
            </a:custGeom>
            <a:solidFill>
              <a:srgbClr val="E6C878"/>
            </a:solidFill>
            <a:ln w="9525">
              <a:noFill/>
              <a:round/>
              <a:headEnd/>
              <a:tailEnd/>
            </a:ln>
          </p:spPr>
          <p:txBody>
            <a:bodyPr/>
            <a:lstStyle/>
            <a:p>
              <a:pPr>
                <a:defRPr/>
              </a:pPr>
              <a:endParaRPr lang="en-US" dirty="0"/>
            </a:p>
          </p:txBody>
        </p:sp>
        <p:sp>
          <p:nvSpPr>
            <p:cNvPr id="49" name="Freeform 49"/>
            <p:cNvSpPr>
              <a:spLocks/>
            </p:cNvSpPr>
            <p:nvPr userDrawn="1"/>
          </p:nvSpPr>
          <p:spPr bwMode="auto">
            <a:xfrm>
              <a:off x="4607546" y="-339852"/>
              <a:ext cx="46415" cy="51765"/>
            </a:xfrm>
            <a:custGeom>
              <a:avLst/>
              <a:gdLst/>
              <a:ahLst/>
              <a:cxnLst>
                <a:cxn ang="0">
                  <a:pos x="48" y="0"/>
                </a:cxn>
                <a:cxn ang="0">
                  <a:pos x="0" y="65"/>
                </a:cxn>
                <a:cxn ang="0">
                  <a:pos x="61" y="65"/>
                </a:cxn>
                <a:cxn ang="0">
                  <a:pos x="48" y="0"/>
                </a:cxn>
              </a:cxnLst>
              <a:rect l="0" t="0" r="r" b="b"/>
              <a:pathLst>
                <a:path w="61" h="65">
                  <a:moveTo>
                    <a:pt x="48" y="0"/>
                  </a:moveTo>
                  <a:lnTo>
                    <a:pt x="0" y="65"/>
                  </a:lnTo>
                  <a:lnTo>
                    <a:pt x="61" y="65"/>
                  </a:lnTo>
                  <a:lnTo>
                    <a:pt x="48" y="0"/>
                  </a:lnTo>
                  <a:close/>
                </a:path>
              </a:pathLst>
            </a:custGeom>
            <a:solidFill>
              <a:srgbClr val="AA2D23"/>
            </a:solidFill>
            <a:ln w="9525">
              <a:noFill/>
              <a:round/>
              <a:headEnd/>
              <a:tailEnd/>
            </a:ln>
          </p:spPr>
          <p:txBody>
            <a:bodyPr/>
            <a:lstStyle/>
            <a:p>
              <a:pPr>
                <a:defRPr/>
              </a:pPr>
              <a:endParaRPr lang="en-US" dirty="0"/>
            </a:p>
          </p:txBody>
        </p:sp>
        <p:sp>
          <p:nvSpPr>
            <p:cNvPr id="50" name="Freeform 50"/>
            <p:cNvSpPr>
              <a:spLocks/>
            </p:cNvSpPr>
            <p:nvPr userDrawn="1"/>
          </p:nvSpPr>
          <p:spPr bwMode="auto">
            <a:xfrm>
              <a:off x="4630753" y="-359488"/>
              <a:ext cx="230290" cy="108887"/>
            </a:xfrm>
            <a:custGeom>
              <a:avLst/>
              <a:gdLst/>
              <a:ahLst/>
              <a:cxnLst>
                <a:cxn ang="0">
                  <a:pos x="0" y="88"/>
                </a:cxn>
                <a:cxn ang="0">
                  <a:pos x="18" y="25"/>
                </a:cxn>
                <a:cxn ang="0">
                  <a:pos x="47" y="40"/>
                </a:cxn>
                <a:cxn ang="0">
                  <a:pos x="78" y="13"/>
                </a:cxn>
                <a:cxn ang="0">
                  <a:pos x="112" y="32"/>
                </a:cxn>
                <a:cxn ang="0">
                  <a:pos x="141" y="0"/>
                </a:cxn>
                <a:cxn ang="0">
                  <a:pos x="141" y="0"/>
                </a:cxn>
                <a:cxn ang="0">
                  <a:pos x="162" y="11"/>
                </a:cxn>
                <a:cxn ang="0">
                  <a:pos x="179" y="20"/>
                </a:cxn>
                <a:cxn ang="0">
                  <a:pos x="191" y="29"/>
                </a:cxn>
                <a:cxn ang="0">
                  <a:pos x="191" y="29"/>
                </a:cxn>
                <a:cxn ang="0">
                  <a:pos x="202" y="42"/>
                </a:cxn>
                <a:cxn ang="0">
                  <a:pos x="218" y="61"/>
                </a:cxn>
                <a:cxn ang="0">
                  <a:pos x="236" y="85"/>
                </a:cxn>
                <a:cxn ang="0">
                  <a:pos x="290" y="83"/>
                </a:cxn>
                <a:cxn ang="0">
                  <a:pos x="281" y="124"/>
                </a:cxn>
                <a:cxn ang="0">
                  <a:pos x="281" y="124"/>
                </a:cxn>
                <a:cxn ang="0">
                  <a:pos x="272" y="123"/>
                </a:cxn>
                <a:cxn ang="0">
                  <a:pos x="253" y="117"/>
                </a:cxn>
                <a:cxn ang="0">
                  <a:pos x="253" y="117"/>
                </a:cxn>
                <a:cxn ang="0">
                  <a:pos x="226" y="106"/>
                </a:cxn>
                <a:cxn ang="0">
                  <a:pos x="207" y="101"/>
                </a:cxn>
                <a:cxn ang="0">
                  <a:pos x="168" y="132"/>
                </a:cxn>
                <a:cxn ang="0">
                  <a:pos x="130" y="121"/>
                </a:cxn>
                <a:cxn ang="0">
                  <a:pos x="92" y="137"/>
                </a:cxn>
                <a:cxn ang="0">
                  <a:pos x="27" y="119"/>
                </a:cxn>
                <a:cxn ang="0">
                  <a:pos x="0" y="88"/>
                </a:cxn>
              </a:cxnLst>
              <a:rect l="0" t="0" r="r" b="b"/>
              <a:pathLst>
                <a:path w="290" h="137">
                  <a:moveTo>
                    <a:pt x="0" y="88"/>
                  </a:moveTo>
                  <a:lnTo>
                    <a:pt x="18" y="25"/>
                  </a:lnTo>
                  <a:lnTo>
                    <a:pt x="47" y="40"/>
                  </a:lnTo>
                  <a:lnTo>
                    <a:pt x="78" y="13"/>
                  </a:lnTo>
                  <a:lnTo>
                    <a:pt x="112" y="32"/>
                  </a:lnTo>
                  <a:lnTo>
                    <a:pt x="141" y="0"/>
                  </a:lnTo>
                  <a:lnTo>
                    <a:pt x="141" y="0"/>
                  </a:lnTo>
                  <a:lnTo>
                    <a:pt x="162" y="11"/>
                  </a:lnTo>
                  <a:lnTo>
                    <a:pt x="179" y="20"/>
                  </a:lnTo>
                  <a:lnTo>
                    <a:pt x="191" y="29"/>
                  </a:lnTo>
                  <a:lnTo>
                    <a:pt x="191" y="29"/>
                  </a:lnTo>
                  <a:lnTo>
                    <a:pt x="202" y="42"/>
                  </a:lnTo>
                  <a:lnTo>
                    <a:pt x="218" y="61"/>
                  </a:lnTo>
                  <a:lnTo>
                    <a:pt x="236" y="85"/>
                  </a:lnTo>
                  <a:lnTo>
                    <a:pt x="290" y="83"/>
                  </a:lnTo>
                  <a:lnTo>
                    <a:pt x="281" y="124"/>
                  </a:lnTo>
                  <a:lnTo>
                    <a:pt x="281" y="124"/>
                  </a:lnTo>
                  <a:lnTo>
                    <a:pt x="272" y="123"/>
                  </a:lnTo>
                  <a:lnTo>
                    <a:pt x="253" y="117"/>
                  </a:lnTo>
                  <a:lnTo>
                    <a:pt x="253" y="117"/>
                  </a:lnTo>
                  <a:lnTo>
                    <a:pt x="226" y="106"/>
                  </a:lnTo>
                  <a:lnTo>
                    <a:pt x="207" y="101"/>
                  </a:lnTo>
                  <a:lnTo>
                    <a:pt x="168" y="132"/>
                  </a:lnTo>
                  <a:lnTo>
                    <a:pt x="130" y="121"/>
                  </a:lnTo>
                  <a:lnTo>
                    <a:pt x="92" y="137"/>
                  </a:lnTo>
                  <a:lnTo>
                    <a:pt x="27" y="119"/>
                  </a:lnTo>
                  <a:lnTo>
                    <a:pt x="0" y="88"/>
                  </a:lnTo>
                  <a:close/>
                </a:path>
              </a:pathLst>
            </a:custGeom>
            <a:solidFill>
              <a:srgbClr val="FFE189"/>
            </a:solidFill>
            <a:ln w="9525">
              <a:noFill/>
              <a:round/>
              <a:headEnd/>
              <a:tailEnd/>
            </a:ln>
          </p:spPr>
          <p:txBody>
            <a:bodyPr/>
            <a:lstStyle/>
            <a:p>
              <a:pPr>
                <a:defRPr/>
              </a:pPr>
              <a:endParaRPr lang="en-US" dirty="0"/>
            </a:p>
          </p:txBody>
        </p:sp>
        <p:sp>
          <p:nvSpPr>
            <p:cNvPr id="51" name="Freeform 51"/>
            <p:cNvSpPr>
              <a:spLocks/>
            </p:cNvSpPr>
            <p:nvPr userDrawn="1"/>
          </p:nvSpPr>
          <p:spPr bwMode="auto">
            <a:xfrm>
              <a:off x="4643250" y="-293442"/>
              <a:ext cx="217793" cy="42840"/>
            </a:xfrm>
            <a:custGeom>
              <a:avLst/>
              <a:gdLst/>
              <a:ahLst/>
              <a:cxnLst>
                <a:cxn ang="0">
                  <a:pos x="220" y="2"/>
                </a:cxn>
                <a:cxn ang="0">
                  <a:pos x="164" y="20"/>
                </a:cxn>
                <a:cxn ang="0">
                  <a:pos x="125" y="7"/>
                </a:cxn>
                <a:cxn ang="0">
                  <a:pos x="74" y="27"/>
                </a:cxn>
                <a:cxn ang="0">
                  <a:pos x="45" y="14"/>
                </a:cxn>
                <a:cxn ang="0">
                  <a:pos x="45" y="14"/>
                </a:cxn>
                <a:cxn ang="0">
                  <a:pos x="0" y="25"/>
                </a:cxn>
                <a:cxn ang="0">
                  <a:pos x="11" y="36"/>
                </a:cxn>
                <a:cxn ang="0">
                  <a:pos x="76" y="54"/>
                </a:cxn>
                <a:cxn ang="0">
                  <a:pos x="114" y="38"/>
                </a:cxn>
                <a:cxn ang="0">
                  <a:pos x="152" y="49"/>
                </a:cxn>
                <a:cxn ang="0">
                  <a:pos x="193" y="18"/>
                </a:cxn>
                <a:cxn ang="0">
                  <a:pos x="193" y="18"/>
                </a:cxn>
                <a:cxn ang="0">
                  <a:pos x="210" y="23"/>
                </a:cxn>
                <a:cxn ang="0">
                  <a:pos x="237" y="34"/>
                </a:cxn>
                <a:cxn ang="0">
                  <a:pos x="237" y="34"/>
                </a:cxn>
                <a:cxn ang="0">
                  <a:pos x="256" y="40"/>
                </a:cxn>
                <a:cxn ang="0">
                  <a:pos x="265" y="41"/>
                </a:cxn>
                <a:cxn ang="0">
                  <a:pos x="274" y="0"/>
                </a:cxn>
                <a:cxn ang="0">
                  <a:pos x="226" y="2"/>
                </a:cxn>
                <a:cxn ang="0">
                  <a:pos x="226" y="2"/>
                </a:cxn>
                <a:cxn ang="0">
                  <a:pos x="220" y="2"/>
                </a:cxn>
                <a:cxn ang="0">
                  <a:pos x="220" y="2"/>
                </a:cxn>
              </a:cxnLst>
              <a:rect l="0" t="0" r="r" b="b"/>
              <a:pathLst>
                <a:path w="274" h="54">
                  <a:moveTo>
                    <a:pt x="220" y="2"/>
                  </a:moveTo>
                  <a:lnTo>
                    <a:pt x="164" y="20"/>
                  </a:lnTo>
                  <a:lnTo>
                    <a:pt x="125" y="7"/>
                  </a:lnTo>
                  <a:lnTo>
                    <a:pt x="74" y="27"/>
                  </a:lnTo>
                  <a:lnTo>
                    <a:pt x="45" y="14"/>
                  </a:lnTo>
                  <a:lnTo>
                    <a:pt x="45" y="14"/>
                  </a:lnTo>
                  <a:lnTo>
                    <a:pt x="0" y="25"/>
                  </a:lnTo>
                  <a:lnTo>
                    <a:pt x="11" y="36"/>
                  </a:lnTo>
                  <a:lnTo>
                    <a:pt x="76" y="54"/>
                  </a:lnTo>
                  <a:lnTo>
                    <a:pt x="114" y="38"/>
                  </a:lnTo>
                  <a:lnTo>
                    <a:pt x="152" y="49"/>
                  </a:lnTo>
                  <a:lnTo>
                    <a:pt x="193" y="18"/>
                  </a:lnTo>
                  <a:lnTo>
                    <a:pt x="193" y="18"/>
                  </a:lnTo>
                  <a:lnTo>
                    <a:pt x="210" y="23"/>
                  </a:lnTo>
                  <a:lnTo>
                    <a:pt x="237" y="34"/>
                  </a:lnTo>
                  <a:lnTo>
                    <a:pt x="237" y="34"/>
                  </a:lnTo>
                  <a:lnTo>
                    <a:pt x="256" y="40"/>
                  </a:lnTo>
                  <a:lnTo>
                    <a:pt x="265" y="41"/>
                  </a:lnTo>
                  <a:lnTo>
                    <a:pt x="274" y="0"/>
                  </a:lnTo>
                  <a:lnTo>
                    <a:pt x="226" y="2"/>
                  </a:lnTo>
                  <a:lnTo>
                    <a:pt x="226" y="2"/>
                  </a:lnTo>
                  <a:lnTo>
                    <a:pt x="220" y="2"/>
                  </a:lnTo>
                  <a:lnTo>
                    <a:pt x="220" y="2"/>
                  </a:lnTo>
                  <a:close/>
                </a:path>
              </a:pathLst>
            </a:custGeom>
            <a:solidFill>
              <a:srgbClr val="E6C878"/>
            </a:solidFill>
            <a:ln w="9525">
              <a:noFill/>
              <a:round/>
              <a:headEnd/>
              <a:tailEnd/>
            </a:ln>
          </p:spPr>
          <p:txBody>
            <a:bodyPr/>
            <a:lstStyle/>
            <a:p>
              <a:pPr>
                <a:defRPr/>
              </a:pPr>
              <a:endParaRPr lang="en-US" dirty="0"/>
            </a:p>
          </p:txBody>
        </p:sp>
        <p:sp>
          <p:nvSpPr>
            <p:cNvPr id="52" name="Freeform 52"/>
            <p:cNvSpPr>
              <a:spLocks/>
            </p:cNvSpPr>
            <p:nvPr userDrawn="1"/>
          </p:nvSpPr>
          <p:spPr bwMode="auto">
            <a:xfrm>
              <a:off x="4121975" y="-309508"/>
              <a:ext cx="44629" cy="32130"/>
            </a:xfrm>
            <a:custGeom>
              <a:avLst/>
              <a:gdLst/>
              <a:ahLst/>
              <a:cxnLst>
                <a:cxn ang="0">
                  <a:pos x="56" y="18"/>
                </a:cxn>
                <a:cxn ang="0">
                  <a:pos x="56" y="18"/>
                </a:cxn>
                <a:cxn ang="0">
                  <a:pos x="53" y="27"/>
                </a:cxn>
                <a:cxn ang="0">
                  <a:pos x="49" y="34"/>
                </a:cxn>
                <a:cxn ang="0">
                  <a:pos x="45" y="36"/>
                </a:cxn>
                <a:cxn ang="0">
                  <a:pos x="42" y="38"/>
                </a:cxn>
                <a:cxn ang="0">
                  <a:pos x="42" y="38"/>
                </a:cxn>
                <a:cxn ang="0">
                  <a:pos x="0" y="40"/>
                </a:cxn>
                <a:cxn ang="0">
                  <a:pos x="0" y="0"/>
                </a:cxn>
                <a:cxn ang="0">
                  <a:pos x="56" y="18"/>
                </a:cxn>
              </a:cxnLst>
              <a:rect l="0" t="0" r="r" b="b"/>
              <a:pathLst>
                <a:path w="56" h="40">
                  <a:moveTo>
                    <a:pt x="56" y="18"/>
                  </a:moveTo>
                  <a:lnTo>
                    <a:pt x="56" y="18"/>
                  </a:lnTo>
                  <a:lnTo>
                    <a:pt x="53" y="27"/>
                  </a:lnTo>
                  <a:lnTo>
                    <a:pt x="49" y="34"/>
                  </a:lnTo>
                  <a:lnTo>
                    <a:pt x="45" y="36"/>
                  </a:lnTo>
                  <a:lnTo>
                    <a:pt x="42" y="38"/>
                  </a:lnTo>
                  <a:lnTo>
                    <a:pt x="42" y="38"/>
                  </a:lnTo>
                  <a:lnTo>
                    <a:pt x="0" y="40"/>
                  </a:lnTo>
                  <a:lnTo>
                    <a:pt x="0" y="0"/>
                  </a:lnTo>
                  <a:lnTo>
                    <a:pt x="56" y="18"/>
                  </a:lnTo>
                  <a:close/>
                </a:path>
              </a:pathLst>
            </a:custGeom>
            <a:solidFill>
              <a:srgbClr val="AA2D23"/>
            </a:solidFill>
            <a:ln w="9525">
              <a:noFill/>
              <a:round/>
              <a:headEnd/>
              <a:tailEnd/>
            </a:ln>
          </p:spPr>
          <p:txBody>
            <a:bodyPr/>
            <a:lstStyle/>
            <a:p>
              <a:pPr>
                <a:defRPr/>
              </a:pPr>
              <a:endParaRPr lang="en-US" dirty="0"/>
            </a:p>
          </p:txBody>
        </p:sp>
        <p:sp>
          <p:nvSpPr>
            <p:cNvPr id="53" name="Freeform 53"/>
            <p:cNvSpPr>
              <a:spLocks/>
            </p:cNvSpPr>
            <p:nvPr userDrawn="1"/>
          </p:nvSpPr>
          <p:spPr bwMode="auto">
            <a:xfrm>
              <a:off x="3784575" y="-600465"/>
              <a:ext cx="401667" cy="362358"/>
            </a:xfrm>
            <a:custGeom>
              <a:avLst/>
              <a:gdLst/>
              <a:ahLst/>
              <a:cxnLst>
                <a:cxn ang="0">
                  <a:pos x="122" y="0"/>
                </a:cxn>
                <a:cxn ang="0">
                  <a:pos x="122" y="0"/>
                </a:cxn>
                <a:cxn ang="0">
                  <a:pos x="180" y="85"/>
                </a:cxn>
                <a:cxn ang="0">
                  <a:pos x="259" y="198"/>
                </a:cxn>
                <a:cxn ang="0">
                  <a:pos x="259" y="198"/>
                </a:cxn>
                <a:cxn ang="0">
                  <a:pos x="281" y="227"/>
                </a:cxn>
                <a:cxn ang="0">
                  <a:pos x="301" y="253"/>
                </a:cxn>
                <a:cxn ang="0">
                  <a:pos x="321" y="274"/>
                </a:cxn>
                <a:cxn ang="0">
                  <a:pos x="422" y="296"/>
                </a:cxn>
                <a:cxn ang="0">
                  <a:pos x="422" y="296"/>
                </a:cxn>
                <a:cxn ang="0">
                  <a:pos x="436" y="314"/>
                </a:cxn>
                <a:cxn ang="0">
                  <a:pos x="449" y="328"/>
                </a:cxn>
                <a:cxn ang="0">
                  <a:pos x="456" y="334"/>
                </a:cxn>
                <a:cxn ang="0">
                  <a:pos x="463" y="337"/>
                </a:cxn>
                <a:cxn ang="0">
                  <a:pos x="463" y="337"/>
                </a:cxn>
                <a:cxn ang="0">
                  <a:pos x="505" y="355"/>
                </a:cxn>
                <a:cxn ang="0">
                  <a:pos x="505" y="355"/>
                </a:cxn>
                <a:cxn ang="0">
                  <a:pos x="503" y="359"/>
                </a:cxn>
                <a:cxn ang="0">
                  <a:pos x="497" y="370"/>
                </a:cxn>
                <a:cxn ang="0">
                  <a:pos x="494" y="375"/>
                </a:cxn>
                <a:cxn ang="0">
                  <a:pos x="490" y="381"/>
                </a:cxn>
                <a:cxn ang="0">
                  <a:pos x="485" y="384"/>
                </a:cxn>
                <a:cxn ang="0">
                  <a:pos x="479" y="386"/>
                </a:cxn>
                <a:cxn ang="0">
                  <a:pos x="479" y="386"/>
                </a:cxn>
                <a:cxn ang="0">
                  <a:pos x="472" y="386"/>
                </a:cxn>
                <a:cxn ang="0">
                  <a:pos x="463" y="386"/>
                </a:cxn>
                <a:cxn ang="0">
                  <a:pos x="447" y="382"/>
                </a:cxn>
                <a:cxn ang="0">
                  <a:pos x="431" y="375"/>
                </a:cxn>
                <a:cxn ang="0">
                  <a:pos x="429" y="436"/>
                </a:cxn>
                <a:cxn ang="0">
                  <a:pos x="395" y="456"/>
                </a:cxn>
                <a:cxn ang="0">
                  <a:pos x="369" y="438"/>
                </a:cxn>
                <a:cxn ang="0">
                  <a:pos x="341" y="454"/>
                </a:cxn>
                <a:cxn ang="0">
                  <a:pos x="306" y="440"/>
                </a:cxn>
                <a:cxn ang="0">
                  <a:pos x="276" y="456"/>
                </a:cxn>
                <a:cxn ang="0">
                  <a:pos x="241" y="435"/>
                </a:cxn>
                <a:cxn ang="0">
                  <a:pos x="241" y="435"/>
                </a:cxn>
                <a:cxn ang="0">
                  <a:pos x="229" y="400"/>
                </a:cxn>
                <a:cxn ang="0">
                  <a:pos x="229" y="400"/>
                </a:cxn>
                <a:cxn ang="0">
                  <a:pos x="225" y="377"/>
                </a:cxn>
                <a:cxn ang="0">
                  <a:pos x="222" y="361"/>
                </a:cxn>
                <a:cxn ang="0">
                  <a:pos x="220" y="352"/>
                </a:cxn>
                <a:cxn ang="0">
                  <a:pos x="0" y="98"/>
                </a:cxn>
                <a:cxn ang="0">
                  <a:pos x="122" y="0"/>
                </a:cxn>
              </a:cxnLst>
              <a:rect l="0" t="0" r="r" b="b"/>
              <a:pathLst>
                <a:path w="505" h="456">
                  <a:moveTo>
                    <a:pt x="122" y="0"/>
                  </a:moveTo>
                  <a:lnTo>
                    <a:pt x="122" y="0"/>
                  </a:lnTo>
                  <a:lnTo>
                    <a:pt x="180" y="85"/>
                  </a:lnTo>
                  <a:lnTo>
                    <a:pt x="259" y="198"/>
                  </a:lnTo>
                  <a:lnTo>
                    <a:pt x="259" y="198"/>
                  </a:lnTo>
                  <a:lnTo>
                    <a:pt x="281" y="227"/>
                  </a:lnTo>
                  <a:lnTo>
                    <a:pt x="301" y="253"/>
                  </a:lnTo>
                  <a:lnTo>
                    <a:pt x="321" y="274"/>
                  </a:lnTo>
                  <a:lnTo>
                    <a:pt x="422" y="296"/>
                  </a:lnTo>
                  <a:lnTo>
                    <a:pt x="422" y="296"/>
                  </a:lnTo>
                  <a:lnTo>
                    <a:pt x="436" y="314"/>
                  </a:lnTo>
                  <a:lnTo>
                    <a:pt x="449" y="328"/>
                  </a:lnTo>
                  <a:lnTo>
                    <a:pt x="456" y="334"/>
                  </a:lnTo>
                  <a:lnTo>
                    <a:pt x="463" y="337"/>
                  </a:lnTo>
                  <a:lnTo>
                    <a:pt x="463" y="337"/>
                  </a:lnTo>
                  <a:lnTo>
                    <a:pt x="505" y="355"/>
                  </a:lnTo>
                  <a:lnTo>
                    <a:pt x="505" y="355"/>
                  </a:lnTo>
                  <a:lnTo>
                    <a:pt x="503" y="359"/>
                  </a:lnTo>
                  <a:lnTo>
                    <a:pt x="497" y="370"/>
                  </a:lnTo>
                  <a:lnTo>
                    <a:pt x="494" y="375"/>
                  </a:lnTo>
                  <a:lnTo>
                    <a:pt x="490" y="381"/>
                  </a:lnTo>
                  <a:lnTo>
                    <a:pt x="485" y="384"/>
                  </a:lnTo>
                  <a:lnTo>
                    <a:pt x="479" y="386"/>
                  </a:lnTo>
                  <a:lnTo>
                    <a:pt x="479" y="386"/>
                  </a:lnTo>
                  <a:lnTo>
                    <a:pt x="472" y="386"/>
                  </a:lnTo>
                  <a:lnTo>
                    <a:pt x="463" y="386"/>
                  </a:lnTo>
                  <a:lnTo>
                    <a:pt x="447" y="382"/>
                  </a:lnTo>
                  <a:lnTo>
                    <a:pt x="431" y="375"/>
                  </a:lnTo>
                  <a:lnTo>
                    <a:pt x="429" y="436"/>
                  </a:lnTo>
                  <a:lnTo>
                    <a:pt x="395" y="456"/>
                  </a:lnTo>
                  <a:lnTo>
                    <a:pt x="369" y="438"/>
                  </a:lnTo>
                  <a:lnTo>
                    <a:pt x="341" y="454"/>
                  </a:lnTo>
                  <a:lnTo>
                    <a:pt x="306" y="440"/>
                  </a:lnTo>
                  <a:lnTo>
                    <a:pt x="276" y="456"/>
                  </a:lnTo>
                  <a:lnTo>
                    <a:pt x="241" y="435"/>
                  </a:lnTo>
                  <a:lnTo>
                    <a:pt x="241" y="435"/>
                  </a:lnTo>
                  <a:lnTo>
                    <a:pt x="229" y="400"/>
                  </a:lnTo>
                  <a:lnTo>
                    <a:pt x="229" y="400"/>
                  </a:lnTo>
                  <a:lnTo>
                    <a:pt x="225" y="377"/>
                  </a:lnTo>
                  <a:lnTo>
                    <a:pt x="222" y="361"/>
                  </a:lnTo>
                  <a:lnTo>
                    <a:pt x="220" y="352"/>
                  </a:lnTo>
                  <a:lnTo>
                    <a:pt x="0" y="98"/>
                  </a:lnTo>
                  <a:lnTo>
                    <a:pt x="122" y="0"/>
                  </a:lnTo>
                  <a:close/>
                </a:path>
              </a:pathLst>
            </a:custGeom>
            <a:solidFill>
              <a:srgbClr val="FFE189"/>
            </a:solidFill>
            <a:ln w="9525">
              <a:noFill/>
              <a:round/>
              <a:headEnd/>
              <a:tailEnd/>
            </a:ln>
          </p:spPr>
          <p:txBody>
            <a:bodyPr/>
            <a:lstStyle/>
            <a:p>
              <a:pPr>
                <a:defRPr/>
              </a:pPr>
              <a:endParaRPr lang="en-US" dirty="0"/>
            </a:p>
          </p:txBody>
        </p:sp>
        <p:sp>
          <p:nvSpPr>
            <p:cNvPr id="54" name="Freeform 54"/>
            <p:cNvSpPr>
              <a:spLocks/>
            </p:cNvSpPr>
            <p:nvPr userDrawn="1"/>
          </p:nvSpPr>
          <p:spPr bwMode="auto">
            <a:xfrm>
              <a:off x="3972020" y="-273807"/>
              <a:ext cx="153526" cy="35700"/>
            </a:xfrm>
            <a:custGeom>
              <a:avLst/>
              <a:gdLst/>
              <a:ahLst/>
              <a:cxnLst>
                <a:cxn ang="0">
                  <a:pos x="70" y="29"/>
                </a:cxn>
                <a:cxn ang="0">
                  <a:pos x="105" y="43"/>
                </a:cxn>
                <a:cxn ang="0">
                  <a:pos x="133" y="27"/>
                </a:cxn>
                <a:cxn ang="0">
                  <a:pos x="160" y="45"/>
                </a:cxn>
                <a:cxn ang="0">
                  <a:pos x="193" y="25"/>
                </a:cxn>
                <a:cxn ang="0">
                  <a:pos x="193" y="24"/>
                </a:cxn>
                <a:cxn ang="0">
                  <a:pos x="193" y="24"/>
                </a:cxn>
                <a:cxn ang="0">
                  <a:pos x="182" y="25"/>
                </a:cxn>
                <a:cxn ang="0">
                  <a:pos x="169" y="24"/>
                </a:cxn>
                <a:cxn ang="0">
                  <a:pos x="160" y="22"/>
                </a:cxn>
                <a:cxn ang="0">
                  <a:pos x="150" y="18"/>
                </a:cxn>
                <a:cxn ang="0">
                  <a:pos x="135" y="11"/>
                </a:cxn>
                <a:cxn ang="0">
                  <a:pos x="130" y="9"/>
                </a:cxn>
                <a:cxn ang="0">
                  <a:pos x="130" y="9"/>
                </a:cxn>
                <a:cxn ang="0">
                  <a:pos x="123" y="11"/>
                </a:cxn>
                <a:cxn ang="0">
                  <a:pos x="108" y="13"/>
                </a:cxn>
                <a:cxn ang="0">
                  <a:pos x="88" y="15"/>
                </a:cxn>
                <a:cxn ang="0">
                  <a:pos x="50" y="0"/>
                </a:cxn>
                <a:cxn ang="0">
                  <a:pos x="0" y="11"/>
                </a:cxn>
                <a:cxn ang="0">
                  <a:pos x="0" y="11"/>
                </a:cxn>
                <a:cxn ang="0">
                  <a:pos x="5" y="24"/>
                </a:cxn>
                <a:cxn ang="0">
                  <a:pos x="40" y="45"/>
                </a:cxn>
                <a:cxn ang="0">
                  <a:pos x="70" y="29"/>
                </a:cxn>
              </a:cxnLst>
              <a:rect l="0" t="0" r="r" b="b"/>
              <a:pathLst>
                <a:path w="193" h="45">
                  <a:moveTo>
                    <a:pt x="70" y="29"/>
                  </a:moveTo>
                  <a:lnTo>
                    <a:pt x="105" y="43"/>
                  </a:lnTo>
                  <a:lnTo>
                    <a:pt x="133" y="27"/>
                  </a:lnTo>
                  <a:lnTo>
                    <a:pt x="160" y="45"/>
                  </a:lnTo>
                  <a:lnTo>
                    <a:pt x="193" y="25"/>
                  </a:lnTo>
                  <a:lnTo>
                    <a:pt x="193" y="24"/>
                  </a:lnTo>
                  <a:lnTo>
                    <a:pt x="193" y="24"/>
                  </a:lnTo>
                  <a:lnTo>
                    <a:pt x="182" y="25"/>
                  </a:lnTo>
                  <a:lnTo>
                    <a:pt x="169" y="24"/>
                  </a:lnTo>
                  <a:lnTo>
                    <a:pt x="160" y="22"/>
                  </a:lnTo>
                  <a:lnTo>
                    <a:pt x="150" y="18"/>
                  </a:lnTo>
                  <a:lnTo>
                    <a:pt x="135" y="11"/>
                  </a:lnTo>
                  <a:lnTo>
                    <a:pt x="130" y="9"/>
                  </a:lnTo>
                  <a:lnTo>
                    <a:pt x="130" y="9"/>
                  </a:lnTo>
                  <a:lnTo>
                    <a:pt x="123" y="11"/>
                  </a:lnTo>
                  <a:lnTo>
                    <a:pt x="108" y="13"/>
                  </a:lnTo>
                  <a:lnTo>
                    <a:pt x="88" y="15"/>
                  </a:lnTo>
                  <a:lnTo>
                    <a:pt x="50" y="0"/>
                  </a:lnTo>
                  <a:lnTo>
                    <a:pt x="0" y="11"/>
                  </a:lnTo>
                  <a:lnTo>
                    <a:pt x="0" y="11"/>
                  </a:lnTo>
                  <a:lnTo>
                    <a:pt x="5" y="24"/>
                  </a:lnTo>
                  <a:lnTo>
                    <a:pt x="40" y="45"/>
                  </a:lnTo>
                  <a:lnTo>
                    <a:pt x="70" y="29"/>
                  </a:lnTo>
                  <a:close/>
                </a:path>
              </a:pathLst>
            </a:custGeom>
            <a:solidFill>
              <a:srgbClr val="E6C878"/>
            </a:solidFill>
            <a:ln w="9525">
              <a:noFill/>
              <a:round/>
              <a:headEnd/>
              <a:tailEnd/>
            </a:ln>
          </p:spPr>
          <p:txBody>
            <a:bodyPr/>
            <a:lstStyle/>
            <a:p>
              <a:pPr>
                <a:defRPr/>
              </a:pPr>
              <a:endParaRPr lang="en-US" dirty="0"/>
            </a:p>
          </p:txBody>
        </p:sp>
        <p:sp>
          <p:nvSpPr>
            <p:cNvPr id="55" name="Freeform 55"/>
            <p:cNvSpPr>
              <a:spLocks/>
            </p:cNvSpPr>
            <p:nvPr userDrawn="1"/>
          </p:nvSpPr>
          <p:spPr bwMode="auto">
            <a:xfrm>
              <a:off x="4120190" y="-341638"/>
              <a:ext cx="66052" cy="48196"/>
            </a:xfrm>
            <a:custGeom>
              <a:avLst/>
              <a:gdLst/>
              <a:ahLst/>
              <a:cxnLst>
                <a:cxn ang="0">
                  <a:pos x="27" y="0"/>
                </a:cxn>
                <a:cxn ang="0">
                  <a:pos x="27" y="0"/>
                </a:cxn>
                <a:cxn ang="0">
                  <a:pos x="18" y="6"/>
                </a:cxn>
                <a:cxn ang="0">
                  <a:pos x="9" y="9"/>
                </a:cxn>
                <a:cxn ang="0">
                  <a:pos x="0" y="11"/>
                </a:cxn>
                <a:cxn ang="0">
                  <a:pos x="9" y="49"/>
                </a:cxn>
                <a:cxn ang="0">
                  <a:pos x="9" y="49"/>
                </a:cxn>
                <a:cxn ang="0">
                  <a:pos x="27" y="56"/>
                </a:cxn>
                <a:cxn ang="0">
                  <a:pos x="41" y="60"/>
                </a:cxn>
                <a:cxn ang="0">
                  <a:pos x="50" y="60"/>
                </a:cxn>
                <a:cxn ang="0">
                  <a:pos x="57" y="60"/>
                </a:cxn>
                <a:cxn ang="0">
                  <a:pos x="57" y="60"/>
                </a:cxn>
                <a:cxn ang="0">
                  <a:pos x="63" y="58"/>
                </a:cxn>
                <a:cxn ang="0">
                  <a:pos x="68" y="55"/>
                </a:cxn>
                <a:cxn ang="0">
                  <a:pos x="74" y="49"/>
                </a:cxn>
                <a:cxn ang="0">
                  <a:pos x="77" y="44"/>
                </a:cxn>
                <a:cxn ang="0">
                  <a:pos x="81" y="33"/>
                </a:cxn>
                <a:cxn ang="0">
                  <a:pos x="83" y="29"/>
                </a:cxn>
                <a:cxn ang="0">
                  <a:pos x="83" y="29"/>
                </a:cxn>
                <a:cxn ang="0">
                  <a:pos x="41" y="11"/>
                </a:cxn>
                <a:cxn ang="0">
                  <a:pos x="41" y="11"/>
                </a:cxn>
                <a:cxn ang="0">
                  <a:pos x="34" y="8"/>
                </a:cxn>
                <a:cxn ang="0">
                  <a:pos x="27" y="0"/>
                </a:cxn>
                <a:cxn ang="0">
                  <a:pos x="27" y="0"/>
                </a:cxn>
              </a:cxnLst>
              <a:rect l="0" t="0" r="r" b="b"/>
              <a:pathLst>
                <a:path w="83" h="60">
                  <a:moveTo>
                    <a:pt x="27" y="0"/>
                  </a:moveTo>
                  <a:lnTo>
                    <a:pt x="27" y="0"/>
                  </a:lnTo>
                  <a:lnTo>
                    <a:pt x="18" y="6"/>
                  </a:lnTo>
                  <a:lnTo>
                    <a:pt x="9" y="9"/>
                  </a:lnTo>
                  <a:lnTo>
                    <a:pt x="0" y="11"/>
                  </a:lnTo>
                  <a:lnTo>
                    <a:pt x="9" y="49"/>
                  </a:lnTo>
                  <a:lnTo>
                    <a:pt x="9" y="49"/>
                  </a:lnTo>
                  <a:lnTo>
                    <a:pt x="27" y="56"/>
                  </a:lnTo>
                  <a:lnTo>
                    <a:pt x="41" y="60"/>
                  </a:lnTo>
                  <a:lnTo>
                    <a:pt x="50" y="60"/>
                  </a:lnTo>
                  <a:lnTo>
                    <a:pt x="57" y="60"/>
                  </a:lnTo>
                  <a:lnTo>
                    <a:pt x="57" y="60"/>
                  </a:lnTo>
                  <a:lnTo>
                    <a:pt x="63" y="58"/>
                  </a:lnTo>
                  <a:lnTo>
                    <a:pt x="68" y="55"/>
                  </a:lnTo>
                  <a:lnTo>
                    <a:pt x="74" y="49"/>
                  </a:lnTo>
                  <a:lnTo>
                    <a:pt x="77" y="44"/>
                  </a:lnTo>
                  <a:lnTo>
                    <a:pt x="81" y="33"/>
                  </a:lnTo>
                  <a:lnTo>
                    <a:pt x="83" y="29"/>
                  </a:lnTo>
                  <a:lnTo>
                    <a:pt x="83" y="29"/>
                  </a:lnTo>
                  <a:lnTo>
                    <a:pt x="41" y="11"/>
                  </a:lnTo>
                  <a:lnTo>
                    <a:pt x="41" y="11"/>
                  </a:lnTo>
                  <a:lnTo>
                    <a:pt x="34" y="8"/>
                  </a:lnTo>
                  <a:lnTo>
                    <a:pt x="27" y="0"/>
                  </a:lnTo>
                  <a:lnTo>
                    <a:pt x="27" y="0"/>
                  </a:lnTo>
                  <a:close/>
                </a:path>
              </a:pathLst>
            </a:custGeom>
            <a:solidFill>
              <a:srgbClr val="E6C878"/>
            </a:solidFill>
            <a:ln w="9525">
              <a:noFill/>
              <a:round/>
              <a:headEnd/>
              <a:tailEnd/>
            </a:ln>
          </p:spPr>
          <p:txBody>
            <a:bodyPr/>
            <a:lstStyle/>
            <a:p>
              <a:pPr>
                <a:defRPr/>
              </a:pPr>
              <a:endParaRPr lang="en-US" dirty="0"/>
            </a:p>
          </p:txBody>
        </p:sp>
        <p:sp>
          <p:nvSpPr>
            <p:cNvPr id="56" name="Freeform 56"/>
            <p:cNvSpPr>
              <a:spLocks/>
            </p:cNvSpPr>
            <p:nvPr userDrawn="1"/>
          </p:nvSpPr>
          <p:spPr bwMode="auto">
            <a:xfrm>
              <a:off x="3788145" y="-561195"/>
              <a:ext cx="74978" cy="85681"/>
            </a:xfrm>
            <a:custGeom>
              <a:avLst/>
              <a:gdLst/>
              <a:ahLst/>
              <a:cxnLst>
                <a:cxn ang="0">
                  <a:pos x="49" y="108"/>
                </a:cxn>
                <a:cxn ang="0">
                  <a:pos x="49" y="108"/>
                </a:cxn>
                <a:cxn ang="0">
                  <a:pos x="60" y="79"/>
                </a:cxn>
                <a:cxn ang="0">
                  <a:pos x="60" y="79"/>
                </a:cxn>
                <a:cxn ang="0">
                  <a:pos x="67" y="63"/>
                </a:cxn>
                <a:cxn ang="0">
                  <a:pos x="80" y="45"/>
                </a:cxn>
                <a:cxn ang="0">
                  <a:pos x="96" y="23"/>
                </a:cxn>
                <a:cxn ang="0">
                  <a:pos x="96" y="23"/>
                </a:cxn>
                <a:cxn ang="0">
                  <a:pos x="87" y="12"/>
                </a:cxn>
                <a:cxn ang="0">
                  <a:pos x="74" y="0"/>
                </a:cxn>
                <a:cxn ang="0">
                  <a:pos x="74" y="0"/>
                </a:cxn>
                <a:cxn ang="0">
                  <a:pos x="63" y="5"/>
                </a:cxn>
                <a:cxn ang="0">
                  <a:pos x="44" y="19"/>
                </a:cxn>
                <a:cxn ang="0">
                  <a:pos x="0" y="50"/>
                </a:cxn>
                <a:cxn ang="0">
                  <a:pos x="49" y="108"/>
                </a:cxn>
              </a:cxnLst>
              <a:rect l="0" t="0" r="r" b="b"/>
              <a:pathLst>
                <a:path w="96" h="108">
                  <a:moveTo>
                    <a:pt x="49" y="108"/>
                  </a:moveTo>
                  <a:lnTo>
                    <a:pt x="49" y="108"/>
                  </a:lnTo>
                  <a:lnTo>
                    <a:pt x="60" y="79"/>
                  </a:lnTo>
                  <a:lnTo>
                    <a:pt x="60" y="79"/>
                  </a:lnTo>
                  <a:lnTo>
                    <a:pt x="67" y="63"/>
                  </a:lnTo>
                  <a:lnTo>
                    <a:pt x="80" y="45"/>
                  </a:lnTo>
                  <a:lnTo>
                    <a:pt x="96" y="23"/>
                  </a:lnTo>
                  <a:lnTo>
                    <a:pt x="96" y="23"/>
                  </a:lnTo>
                  <a:lnTo>
                    <a:pt x="87" y="12"/>
                  </a:lnTo>
                  <a:lnTo>
                    <a:pt x="74" y="0"/>
                  </a:lnTo>
                  <a:lnTo>
                    <a:pt x="74" y="0"/>
                  </a:lnTo>
                  <a:lnTo>
                    <a:pt x="63" y="5"/>
                  </a:lnTo>
                  <a:lnTo>
                    <a:pt x="44" y="19"/>
                  </a:lnTo>
                  <a:lnTo>
                    <a:pt x="0" y="50"/>
                  </a:lnTo>
                  <a:lnTo>
                    <a:pt x="49" y="108"/>
                  </a:lnTo>
                  <a:close/>
                </a:path>
              </a:pathLst>
            </a:custGeom>
            <a:solidFill>
              <a:srgbClr val="E6C878"/>
            </a:solidFill>
            <a:ln w="9525">
              <a:noFill/>
              <a:round/>
              <a:headEnd/>
              <a:tailEnd/>
            </a:ln>
          </p:spPr>
          <p:txBody>
            <a:bodyPr/>
            <a:lstStyle/>
            <a:p>
              <a:pPr>
                <a:defRPr/>
              </a:pPr>
              <a:endParaRPr lang="en-US" dirty="0"/>
            </a:p>
          </p:txBody>
        </p:sp>
        <p:sp>
          <p:nvSpPr>
            <p:cNvPr id="57" name="Freeform 57"/>
            <p:cNvSpPr>
              <a:spLocks/>
            </p:cNvSpPr>
            <p:nvPr userDrawn="1"/>
          </p:nvSpPr>
          <p:spPr bwMode="auto">
            <a:xfrm>
              <a:off x="3597131" y="-1041365"/>
              <a:ext cx="389171" cy="551571"/>
            </a:xfrm>
            <a:custGeom>
              <a:avLst/>
              <a:gdLst/>
              <a:ahLst/>
              <a:cxnLst>
                <a:cxn ang="0">
                  <a:pos x="396" y="597"/>
                </a:cxn>
                <a:cxn ang="0">
                  <a:pos x="283" y="411"/>
                </a:cxn>
                <a:cxn ang="0">
                  <a:pos x="283" y="411"/>
                </a:cxn>
                <a:cxn ang="0">
                  <a:pos x="302" y="390"/>
                </a:cxn>
                <a:cxn ang="0">
                  <a:pos x="326" y="370"/>
                </a:cxn>
                <a:cxn ang="0">
                  <a:pos x="355" y="344"/>
                </a:cxn>
                <a:cxn ang="0">
                  <a:pos x="355" y="344"/>
                </a:cxn>
                <a:cxn ang="0">
                  <a:pos x="371" y="328"/>
                </a:cxn>
                <a:cxn ang="0">
                  <a:pos x="389" y="308"/>
                </a:cxn>
                <a:cxn ang="0">
                  <a:pos x="430" y="262"/>
                </a:cxn>
                <a:cxn ang="0">
                  <a:pos x="468" y="215"/>
                </a:cxn>
                <a:cxn ang="0">
                  <a:pos x="488" y="188"/>
                </a:cxn>
                <a:cxn ang="0">
                  <a:pos x="283" y="0"/>
                </a:cxn>
                <a:cxn ang="0">
                  <a:pos x="283" y="0"/>
                </a:cxn>
                <a:cxn ang="0">
                  <a:pos x="191" y="116"/>
                </a:cxn>
                <a:cxn ang="0">
                  <a:pos x="191" y="116"/>
                </a:cxn>
                <a:cxn ang="0">
                  <a:pos x="146" y="175"/>
                </a:cxn>
                <a:cxn ang="0">
                  <a:pos x="66" y="276"/>
                </a:cxn>
                <a:cxn ang="0">
                  <a:pos x="66" y="276"/>
                </a:cxn>
                <a:cxn ang="0">
                  <a:pos x="52" y="298"/>
                </a:cxn>
                <a:cxn ang="0">
                  <a:pos x="38" y="319"/>
                </a:cxn>
                <a:cxn ang="0">
                  <a:pos x="25" y="341"/>
                </a:cxn>
                <a:cxn ang="0">
                  <a:pos x="16" y="359"/>
                </a:cxn>
                <a:cxn ang="0">
                  <a:pos x="3" y="388"/>
                </a:cxn>
                <a:cxn ang="0">
                  <a:pos x="0" y="399"/>
                </a:cxn>
                <a:cxn ang="0">
                  <a:pos x="0" y="399"/>
                </a:cxn>
                <a:cxn ang="0">
                  <a:pos x="102" y="519"/>
                </a:cxn>
                <a:cxn ang="0">
                  <a:pos x="245" y="694"/>
                </a:cxn>
                <a:cxn ang="0">
                  <a:pos x="245" y="694"/>
                </a:cxn>
                <a:cxn ang="0">
                  <a:pos x="322" y="640"/>
                </a:cxn>
                <a:cxn ang="0">
                  <a:pos x="367" y="611"/>
                </a:cxn>
                <a:cxn ang="0">
                  <a:pos x="391" y="599"/>
                </a:cxn>
                <a:cxn ang="0">
                  <a:pos x="396" y="597"/>
                </a:cxn>
                <a:cxn ang="0">
                  <a:pos x="396" y="597"/>
                </a:cxn>
              </a:cxnLst>
              <a:rect l="0" t="0" r="r" b="b"/>
              <a:pathLst>
                <a:path w="488" h="694">
                  <a:moveTo>
                    <a:pt x="396" y="597"/>
                  </a:moveTo>
                  <a:lnTo>
                    <a:pt x="283" y="411"/>
                  </a:lnTo>
                  <a:lnTo>
                    <a:pt x="283" y="411"/>
                  </a:lnTo>
                  <a:lnTo>
                    <a:pt x="302" y="390"/>
                  </a:lnTo>
                  <a:lnTo>
                    <a:pt x="326" y="370"/>
                  </a:lnTo>
                  <a:lnTo>
                    <a:pt x="355" y="344"/>
                  </a:lnTo>
                  <a:lnTo>
                    <a:pt x="355" y="344"/>
                  </a:lnTo>
                  <a:lnTo>
                    <a:pt x="371" y="328"/>
                  </a:lnTo>
                  <a:lnTo>
                    <a:pt x="389" y="308"/>
                  </a:lnTo>
                  <a:lnTo>
                    <a:pt x="430" y="262"/>
                  </a:lnTo>
                  <a:lnTo>
                    <a:pt x="468" y="215"/>
                  </a:lnTo>
                  <a:lnTo>
                    <a:pt x="488" y="188"/>
                  </a:lnTo>
                  <a:lnTo>
                    <a:pt x="283" y="0"/>
                  </a:lnTo>
                  <a:lnTo>
                    <a:pt x="283" y="0"/>
                  </a:lnTo>
                  <a:lnTo>
                    <a:pt x="191" y="116"/>
                  </a:lnTo>
                  <a:lnTo>
                    <a:pt x="191" y="116"/>
                  </a:lnTo>
                  <a:lnTo>
                    <a:pt x="146" y="175"/>
                  </a:lnTo>
                  <a:lnTo>
                    <a:pt x="66" y="276"/>
                  </a:lnTo>
                  <a:lnTo>
                    <a:pt x="66" y="276"/>
                  </a:lnTo>
                  <a:lnTo>
                    <a:pt x="52" y="298"/>
                  </a:lnTo>
                  <a:lnTo>
                    <a:pt x="38" y="319"/>
                  </a:lnTo>
                  <a:lnTo>
                    <a:pt x="25" y="341"/>
                  </a:lnTo>
                  <a:lnTo>
                    <a:pt x="16" y="359"/>
                  </a:lnTo>
                  <a:lnTo>
                    <a:pt x="3" y="388"/>
                  </a:lnTo>
                  <a:lnTo>
                    <a:pt x="0" y="399"/>
                  </a:lnTo>
                  <a:lnTo>
                    <a:pt x="0" y="399"/>
                  </a:lnTo>
                  <a:lnTo>
                    <a:pt x="102" y="519"/>
                  </a:lnTo>
                  <a:lnTo>
                    <a:pt x="245" y="694"/>
                  </a:lnTo>
                  <a:lnTo>
                    <a:pt x="245" y="694"/>
                  </a:lnTo>
                  <a:lnTo>
                    <a:pt x="322" y="640"/>
                  </a:lnTo>
                  <a:lnTo>
                    <a:pt x="367" y="611"/>
                  </a:lnTo>
                  <a:lnTo>
                    <a:pt x="391" y="599"/>
                  </a:lnTo>
                  <a:lnTo>
                    <a:pt x="396" y="597"/>
                  </a:lnTo>
                  <a:lnTo>
                    <a:pt x="396" y="597"/>
                  </a:lnTo>
                  <a:close/>
                </a:path>
              </a:pathLst>
            </a:custGeom>
            <a:solidFill>
              <a:srgbClr val="116194"/>
            </a:solidFill>
            <a:ln w="9525">
              <a:noFill/>
              <a:round/>
              <a:headEnd/>
              <a:tailEnd/>
            </a:ln>
          </p:spPr>
          <p:txBody>
            <a:bodyPr/>
            <a:lstStyle/>
            <a:p>
              <a:pPr>
                <a:defRPr/>
              </a:pPr>
              <a:endParaRPr lang="en-US" dirty="0"/>
            </a:p>
          </p:txBody>
        </p:sp>
        <p:sp>
          <p:nvSpPr>
            <p:cNvPr id="58" name="Freeform 58"/>
            <p:cNvSpPr>
              <a:spLocks/>
            </p:cNvSpPr>
            <p:nvPr userDrawn="1"/>
          </p:nvSpPr>
          <p:spPr bwMode="auto">
            <a:xfrm>
              <a:off x="3791715" y="-716492"/>
              <a:ext cx="35704" cy="53551"/>
            </a:xfrm>
            <a:custGeom>
              <a:avLst/>
              <a:gdLst/>
              <a:ahLst/>
              <a:cxnLst>
                <a:cxn ang="0">
                  <a:pos x="40" y="0"/>
                </a:cxn>
                <a:cxn ang="0">
                  <a:pos x="40" y="0"/>
                </a:cxn>
                <a:cxn ang="0">
                  <a:pos x="29" y="15"/>
                </a:cxn>
                <a:cxn ang="0">
                  <a:pos x="18" y="29"/>
                </a:cxn>
                <a:cxn ang="0">
                  <a:pos x="9" y="45"/>
                </a:cxn>
                <a:cxn ang="0">
                  <a:pos x="9" y="45"/>
                </a:cxn>
                <a:cxn ang="0">
                  <a:pos x="0" y="60"/>
                </a:cxn>
                <a:cxn ang="0">
                  <a:pos x="0" y="60"/>
                </a:cxn>
                <a:cxn ang="0">
                  <a:pos x="0" y="60"/>
                </a:cxn>
                <a:cxn ang="0">
                  <a:pos x="5" y="67"/>
                </a:cxn>
                <a:cxn ang="0">
                  <a:pos x="29" y="36"/>
                </a:cxn>
                <a:cxn ang="0">
                  <a:pos x="47" y="15"/>
                </a:cxn>
                <a:cxn ang="0">
                  <a:pos x="40" y="0"/>
                </a:cxn>
              </a:cxnLst>
              <a:rect l="0" t="0" r="r" b="b"/>
              <a:pathLst>
                <a:path w="47" h="67">
                  <a:moveTo>
                    <a:pt x="40" y="0"/>
                  </a:moveTo>
                  <a:lnTo>
                    <a:pt x="40" y="0"/>
                  </a:lnTo>
                  <a:lnTo>
                    <a:pt x="29" y="15"/>
                  </a:lnTo>
                  <a:lnTo>
                    <a:pt x="18" y="29"/>
                  </a:lnTo>
                  <a:lnTo>
                    <a:pt x="9" y="45"/>
                  </a:lnTo>
                  <a:lnTo>
                    <a:pt x="9" y="45"/>
                  </a:lnTo>
                  <a:lnTo>
                    <a:pt x="0" y="60"/>
                  </a:lnTo>
                  <a:lnTo>
                    <a:pt x="0" y="60"/>
                  </a:lnTo>
                  <a:lnTo>
                    <a:pt x="0" y="60"/>
                  </a:lnTo>
                  <a:lnTo>
                    <a:pt x="5" y="67"/>
                  </a:lnTo>
                  <a:lnTo>
                    <a:pt x="29" y="36"/>
                  </a:lnTo>
                  <a:lnTo>
                    <a:pt x="47" y="15"/>
                  </a:lnTo>
                  <a:lnTo>
                    <a:pt x="40" y="0"/>
                  </a:lnTo>
                  <a:close/>
                </a:path>
              </a:pathLst>
            </a:custGeom>
            <a:solidFill>
              <a:srgbClr val="064B70"/>
            </a:solidFill>
            <a:ln w="9525">
              <a:noFill/>
              <a:round/>
              <a:headEnd/>
              <a:tailEnd/>
            </a:ln>
          </p:spPr>
          <p:txBody>
            <a:bodyPr/>
            <a:lstStyle/>
            <a:p>
              <a:pPr>
                <a:defRPr/>
              </a:pPr>
              <a:endParaRPr lang="en-US" dirty="0"/>
            </a:p>
          </p:txBody>
        </p:sp>
        <p:sp>
          <p:nvSpPr>
            <p:cNvPr id="59" name="Freeform 59"/>
            <p:cNvSpPr>
              <a:spLocks/>
            </p:cNvSpPr>
            <p:nvPr userDrawn="1"/>
          </p:nvSpPr>
          <p:spPr bwMode="auto">
            <a:xfrm>
              <a:off x="5651879" y="1057817"/>
              <a:ext cx="132104" cy="35700"/>
            </a:xfrm>
            <a:custGeom>
              <a:avLst/>
              <a:gdLst/>
              <a:ahLst/>
              <a:cxnLst>
                <a:cxn ang="0">
                  <a:pos x="2" y="36"/>
                </a:cxn>
                <a:cxn ang="0">
                  <a:pos x="2" y="36"/>
                </a:cxn>
                <a:cxn ang="0">
                  <a:pos x="33" y="30"/>
                </a:cxn>
                <a:cxn ang="0">
                  <a:pos x="60" y="27"/>
                </a:cxn>
                <a:cxn ang="0">
                  <a:pos x="73" y="27"/>
                </a:cxn>
                <a:cxn ang="0">
                  <a:pos x="83" y="29"/>
                </a:cxn>
                <a:cxn ang="0">
                  <a:pos x="83" y="29"/>
                </a:cxn>
                <a:cxn ang="0">
                  <a:pos x="132" y="39"/>
                </a:cxn>
                <a:cxn ang="0">
                  <a:pos x="163" y="47"/>
                </a:cxn>
                <a:cxn ang="0">
                  <a:pos x="170" y="29"/>
                </a:cxn>
                <a:cxn ang="0">
                  <a:pos x="91" y="0"/>
                </a:cxn>
                <a:cxn ang="0">
                  <a:pos x="0" y="11"/>
                </a:cxn>
                <a:cxn ang="0">
                  <a:pos x="2" y="36"/>
                </a:cxn>
              </a:cxnLst>
              <a:rect l="0" t="0" r="r" b="b"/>
              <a:pathLst>
                <a:path w="170" h="47">
                  <a:moveTo>
                    <a:pt x="2" y="36"/>
                  </a:moveTo>
                  <a:lnTo>
                    <a:pt x="2" y="36"/>
                  </a:lnTo>
                  <a:lnTo>
                    <a:pt x="33" y="30"/>
                  </a:lnTo>
                  <a:lnTo>
                    <a:pt x="60" y="27"/>
                  </a:lnTo>
                  <a:lnTo>
                    <a:pt x="73" y="27"/>
                  </a:lnTo>
                  <a:lnTo>
                    <a:pt x="83" y="29"/>
                  </a:lnTo>
                  <a:lnTo>
                    <a:pt x="83" y="29"/>
                  </a:lnTo>
                  <a:lnTo>
                    <a:pt x="132" y="39"/>
                  </a:lnTo>
                  <a:lnTo>
                    <a:pt x="163" y="47"/>
                  </a:lnTo>
                  <a:lnTo>
                    <a:pt x="170" y="29"/>
                  </a:lnTo>
                  <a:lnTo>
                    <a:pt x="91" y="0"/>
                  </a:lnTo>
                  <a:lnTo>
                    <a:pt x="0" y="11"/>
                  </a:lnTo>
                  <a:lnTo>
                    <a:pt x="2" y="36"/>
                  </a:lnTo>
                  <a:close/>
                </a:path>
              </a:pathLst>
            </a:custGeom>
            <a:solidFill>
              <a:srgbClr val="454647"/>
            </a:solidFill>
            <a:ln w="9525">
              <a:noFill/>
              <a:round/>
              <a:headEnd/>
              <a:tailEnd/>
            </a:ln>
          </p:spPr>
          <p:txBody>
            <a:bodyPr/>
            <a:lstStyle/>
            <a:p>
              <a:pPr>
                <a:defRPr/>
              </a:pPr>
              <a:endParaRPr lang="en-US" dirty="0"/>
            </a:p>
          </p:txBody>
        </p:sp>
      </p:grpSp>
      <p:sp>
        <p:nvSpPr>
          <p:cNvPr id="2" name="Title 1"/>
          <p:cNvSpPr>
            <a:spLocks noGrp="1"/>
          </p:cNvSpPr>
          <p:nvPr>
            <p:ph type="title"/>
          </p:nvPr>
        </p:nvSpPr>
        <p:spPr>
          <a:xfrm>
            <a:off x="376238" y="457200"/>
            <a:ext cx="5110162" cy="5029200"/>
          </a:xfrm>
        </p:spPr>
        <p:txBody>
          <a:bodyPr/>
          <a:lstStyle>
            <a:lvl1pPr>
              <a:defRPr>
                <a:solidFill>
                  <a:schemeClr val="bg1"/>
                </a:solidFill>
              </a:defRPr>
            </a:lvl1pPr>
          </a:lstStyle>
          <a:p>
            <a:r>
              <a:rPr lang="en-US" smtClean="0"/>
              <a:t>Click to edit Master title style</a:t>
            </a:r>
            <a:endParaRPr lang="en-US" dirty="0"/>
          </a:p>
        </p:txBody>
      </p:sp>
      <p:sp>
        <p:nvSpPr>
          <p:cNvPr id="60" name="Date Placeholder 72"/>
          <p:cNvSpPr>
            <a:spLocks noGrp="1"/>
          </p:cNvSpPr>
          <p:nvPr>
            <p:ph type="dt" sz="half" idx="10"/>
          </p:nvPr>
        </p:nvSpPr>
        <p:spPr>
          <a:xfrm>
            <a:off x="457200" y="6096000"/>
            <a:ext cx="762000" cy="476250"/>
          </a:xfrm>
          <a:prstGeom prst="rect">
            <a:avLst/>
          </a:prstGeom>
        </p:spPr>
        <p:txBody>
          <a:bodyPr/>
          <a:lstStyle>
            <a:lvl1pPr>
              <a:defRPr>
                <a:solidFill>
                  <a:schemeClr val="bg1"/>
                </a:solidFill>
              </a:defRPr>
            </a:lvl1pPr>
          </a:lstStyle>
          <a:p>
            <a:pPr>
              <a:defRPr/>
            </a:pPr>
            <a:endParaRPr/>
          </a:p>
        </p:txBody>
      </p:sp>
      <p:sp>
        <p:nvSpPr>
          <p:cNvPr id="61" name="Slide Number Placeholder 73"/>
          <p:cNvSpPr>
            <a:spLocks noGrp="1"/>
          </p:cNvSpPr>
          <p:nvPr>
            <p:ph type="sldNum" sz="quarter" idx="11"/>
          </p:nvPr>
        </p:nvSpPr>
        <p:spPr>
          <a:xfrm>
            <a:off x="1371600" y="6335713"/>
            <a:ext cx="457200" cy="236537"/>
          </a:xfrm>
        </p:spPr>
        <p:txBody>
          <a:bodyPr/>
          <a:lstStyle>
            <a:lvl1pPr>
              <a:defRPr>
                <a:solidFill>
                  <a:schemeClr val="bg1"/>
                </a:solidFill>
              </a:defRPr>
            </a:lvl1pPr>
          </a:lstStyle>
          <a:p>
            <a:pPr>
              <a:defRPr/>
            </a:pPr>
            <a:fld id="{5225FB41-4588-44E0-A05E-E531EAAC89FE}" type="slidenum">
              <a:rPr/>
              <a:pPr>
                <a:defRPr/>
              </a:pPr>
              <a:t>‹#›</a:t>
            </a:fld>
            <a:endParaRPr dirty="0"/>
          </a:p>
        </p:txBody>
      </p:sp>
      <p:sp>
        <p:nvSpPr>
          <p:cNvPr id="62" name="Footer Placeholder 74"/>
          <p:cNvSpPr>
            <a:spLocks noGrp="1"/>
          </p:cNvSpPr>
          <p:nvPr>
            <p:ph type="ftr" sz="quarter" idx="12"/>
          </p:nvPr>
        </p:nvSpPr>
        <p:spPr>
          <a:xfrm>
            <a:off x="457200" y="6088063"/>
            <a:ext cx="5029200" cy="247650"/>
          </a:xfrm>
          <a:prstGeom prst="rect">
            <a:avLst/>
          </a:prstGeom>
        </p:spPr>
        <p:txBody>
          <a:bodyPr/>
          <a:lstStyle>
            <a:lvl1pPr>
              <a:defRPr>
                <a:solidFill>
                  <a:schemeClr val="bg1"/>
                </a:solidFill>
              </a:defRPr>
            </a:lvl1pPr>
          </a:lstStyle>
          <a:p>
            <a:pPr>
              <a:defRP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lang="en-US" sz="2400" kern="1200" dirty="0" smtClean="0">
                <a:solidFill>
                  <a:schemeClr val="tx1"/>
                </a:solidFill>
                <a:latin typeface="Arial Narrow" pitchFamily="34" charset="0"/>
                <a:ea typeface="+mn-ea"/>
                <a:cs typeface="+mn-cs"/>
              </a:defRPr>
            </a:lvl1pPr>
            <a:lvl2pPr>
              <a:defRPr lang="en-US" sz="2000" kern="1200" dirty="0" smtClean="0">
                <a:solidFill>
                  <a:schemeClr val="tx1"/>
                </a:solidFill>
                <a:latin typeface="Arial Narrow" pitchFamily="34" charset="0"/>
                <a:ea typeface="+mn-ea"/>
                <a:cs typeface="+mn-cs"/>
              </a:defRPr>
            </a:lvl2pPr>
            <a:lvl3pPr>
              <a:defRPr lang="en-US" sz="2000" kern="1200" dirty="0" smtClean="0">
                <a:solidFill>
                  <a:schemeClr val="tx1"/>
                </a:solidFill>
                <a:latin typeface="Arial Narrow" pitchFamily="34" charset="0"/>
                <a:ea typeface="+mn-ea"/>
                <a:cs typeface="+mn-cs"/>
              </a:defRPr>
            </a:lvl3pPr>
            <a:lvl4pPr>
              <a:defRPr lang="en-US" sz="2000" kern="1200" dirty="0" smtClean="0">
                <a:solidFill>
                  <a:schemeClr val="tx1"/>
                </a:solidFill>
                <a:latin typeface="Arial Narrow" pitchFamily="34" charset="0"/>
                <a:ea typeface="+mn-ea"/>
                <a:cs typeface="+mn-cs"/>
              </a:defRPr>
            </a:lvl4pPr>
            <a:lvl5pPr>
              <a:defRPr lang="en-US" sz="2000" kern="1200" dirty="0" smtClean="0">
                <a:solidFill>
                  <a:schemeClr val="tx1"/>
                </a:solidFill>
                <a:latin typeface="Arial Narrow"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457200" y="6392863"/>
            <a:ext cx="457200" cy="236537"/>
          </a:xfrm>
        </p:spPr>
        <p:txBody>
          <a:bodyPr/>
          <a:lstStyle>
            <a:lvl1pPr algn="l">
              <a:defRPr/>
            </a:lvl1pPr>
          </a:lstStyle>
          <a:p>
            <a:pPr>
              <a:defRPr/>
            </a:pPr>
            <a:r>
              <a:t>Page </a:t>
            </a:r>
            <a:fld id="{7CA369E7-06E0-4E58-BEDE-E13852D38493}"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nchor="t"/>
          <a:lstStyle>
            <a:lvl1pPr marL="0" indent="0" algn="l" rtl="0" fontAlgn="base">
              <a:spcBef>
                <a:spcPct val="0"/>
              </a:spcBef>
              <a:spcAft>
                <a:spcPct val="0"/>
              </a:spcAft>
              <a:tabLst/>
              <a:defRPr lang="en-US" sz="3200" kern="1200" dirty="0" smtClean="0">
                <a:solidFill>
                  <a:schemeClr val="accent5">
                    <a:lumMod val="90000"/>
                    <a:lumOff val="10000"/>
                  </a:schemeClr>
                </a:solidFill>
                <a:latin typeface="Arial Narrow"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678906"/>
            <a:ext cx="7772400" cy="1500187"/>
          </a:xfrm>
        </p:spPr>
        <p:txBody>
          <a:bodyPr anchor="b"/>
          <a:lstStyle>
            <a:lvl1pPr marL="0" indent="0" algn="l" rtl="0" fontAlgn="base">
              <a:spcBef>
                <a:spcPct val="20000"/>
              </a:spcBef>
              <a:spcAft>
                <a:spcPct val="0"/>
              </a:spcAft>
              <a:buSzPct val="125000"/>
              <a:buFont typeface="Arial Narrow" pitchFamily="34" charset="0"/>
              <a:buNone/>
              <a:defRPr lang="en-US" sz="2400" kern="1200" dirty="0" smtClean="0">
                <a:solidFill>
                  <a:schemeClr val="tx1">
                    <a:tint val="75000"/>
                  </a:schemeClr>
                </a:solidFill>
                <a:latin typeface="Arial Narrow" pitchFamily="34" charset="0"/>
                <a:ea typeface="+mn-ea"/>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a:xfrm>
            <a:off x="457200" y="6392863"/>
            <a:ext cx="457200" cy="236537"/>
          </a:xfrm>
        </p:spPr>
        <p:txBody>
          <a:bodyPr/>
          <a:lstStyle>
            <a:lvl1pPr algn="l">
              <a:defRPr/>
            </a:lvl1pPr>
          </a:lstStyle>
          <a:p>
            <a:pPr>
              <a:defRPr/>
            </a:pPr>
            <a:r>
              <a:t>Page </a:t>
            </a:r>
            <a:fld id="{6BC5C5DD-79C2-426A-AA53-7A6B53BF416E}"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 name="Title 1"/>
          <p:cNvSpPr txBox="1">
            <a:spLocks/>
          </p:cNvSpPr>
          <p:nvPr/>
        </p:nvSpPr>
        <p:spPr>
          <a:xfrm rot="10800000">
            <a:off x="-15498" y="914400"/>
            <a:ext cx="9159498" cy="147234"/>
          </a:xfrm>
          <a:prstGeom prst="rect">
            <a:avLst/>
          </a:prstGeom>
          <a:gradFill flip="none" rotWithShape="1">
            <a:gsLst>
              <a:gs pos="0">
                <a:srgbClr val="2075B5">
                  <a:shade val="67500"/>
                  <a:satMod val="115000"/>
                </a:srgbClr>
              </a:gs>
              <a:gs pos="100000">
                <a:srgbClr val="70B9F0"/>
              </a:gs>
            </a:gsLst>
            <a:path path="circle">
              <a:fillToRect r="100000" b="100000"/>
            </a:path>
            <a:tileRect l="-100000" t="-100000"/>
          </a:gradFill>
          <a:ln>
            <a:noFill/>
          </a:ln>
        </p:spPr>
        <p:txBody>
          <a:bodyPr/>
          <a:lstStyle/>
          <a:p>
            <a:pPr fontAlgn="auto">
              <a:spcAft>
                <a:spcPts val="0"/>
              </a:spcAft>
              <a:defRPr/>
            </a:pPr>
            <a:endParaRPr lang="en-US" sz="3200" spc="-150" dirty="0">
              <a:latin typeface="Arial Narrow" pitchFamily="34" charset="0"/>
              <a:ea typeface="+mj-ea"/>
              <a:cs typeface="+mj-cs"/>
            </a:endParaRPr>
          </a:p>
        </p:txBody>
      </p:sp>
      <p:grpSp>
        <p:nvGrpSpPr>
          <p:cNvPr id="1029" name="Group 34"/>
          <p:cNvGrpSpPr>
            <a:grpSpLocks/>
          </p:cNvGrpSpPr>
          <p:nvPr/>
        </p:nvGrpSpPr>
        <p:grpSpPr bwMode="auto">
          <a:xfrm>
            <a:off x="0" y="0"/>
            <a:ext cx="9144000" cy="1054100"/>
            <a:chOff x="0" y="-1"/>
            <a:chExt cx="9144000" cy="1053884"/>
          </a:xfrm>
        </p:grpSpPr>
        <p:sp>
          <p:nvSpPr>
            <p:cNvPr id="28" name="Title 1"/>
            <p:cNvSpPr txBox="1">
              <a:spLocks/>
            </p:cNvSpPr>
            <p:nvPr userDrawn="1"/>
          </p:nvSpPr>
          <p:spPr>
            <a:xfrm>
              <a:off x="0" y="-1"/>
              <a:ext cx="9144000" cy="914401"/>
            </a:xfrm>
            <a:prstGeom prst="rect">
              <a:avLst/>
            </a:prstGeom>
            <a:gradFill flip="none" rotWithShape="1">
              <a:gsLst>
                <a:gs pos="0">
                  <a:srgbClr val="135788">
                    <a:shade val="30000"/>
                    <a:satMod val="115000"/>
                  </a:srgbClr>
                </a:gs>
                <a:gs pos="50000">
                  <a:srgbClr val="135788">
                    <a:shade val="67500"/>
                    <a:satMod val="115000"/>
                  </a:srgbClr>
                </a:gs>
                <a:gs pos="100000">
                  <a:srgbClr val="135788">
                    <a:shade val="100000"/>
                    <a:satMod val="115000"/>
                  </a:srgbClr>
                </a:gs>
              </a:gsLst>
              <a:path path="circle">
                <a:fillToRect l="100000" t="100000"/>
              </a:path>
              <a:tileRect r="-100000" b="-100000"/>
            </a:gradFill>
          </p:spPr>
          <p:txBody>
            <a:bodyPr/>
            <a:lstStyle/>
            <a:p>
              <a:pPr fontAlgn="auto">
                <a:spcAft>
                  <a:spcPts val="0"/>
                </a:spcAft>
                <a:defRPr/>
              </a:pPr>
              <a:endParaRPr lang="en-US" sz="3200" spc="-150" dirty="0">
                <a:latin typeface="Arial Narrow" pitchFamily="34" charset="0"/>
                <a:ea typeface="+mj-ea"/>
                <a:cs typeface="+mj-cs"/>
              </a:endParaRPr>
            </a:p>
          </p:txBody>
        </p:sp>
        <p:sp>
          <p:nvSpPr>
            <p:cNvPr id="29" name="Title 1"/>
            <p:cNvSpPr txBox="1">
              <a:spLocks/>
            </p:cNvSpPr>
            <p:nvPr userDrawn="1"/>
          </p:nvSpPr>
          <p:spPr>
            <a:xfrm>
              <a:off x="1" y="0"/>
              <a:ext cx="8536982" cy="914401"/>
            </a:xfrm>
            <a:prstGeom prst="rect">
              <a:avLst/>
            </a:prstGeom>
            <a:gradFill flip="none" rotWithShape="1">
              <a:gsLst>
                <a:gs pos="0">
                  <a:srgbClr val="135788">
                    <a:shade val="30000"/>
                    <a:satMod val="115000"/>
                  </a:srgbClr>
                </a:gs>
                <a:gs pos="50000">
                  <a:srgbClr val="135788">
                    <a:shade val="67500"/>
                    <a:satMod val="115000"/>
                  </a:srgbClr>
                </a:gs>
                <a:gs pos="100000">
                  <a:srgbClr val="135788">
                    <a:shade val="100000"/>
                    <a:satMod val="115000"/>
                  </a:srgbClr>
                </a:gs>
              </a:gsLst>
              <a:path path="circle">
                <a:fillToRect l="100000" t="100000"/>
              </a:path>
              <a:tileRect r="-100000" b="-100000"/>
            </a:gradFill>
          </p:spPr>
          <p:txBody>
            <a:bodyPr/>
            <a:lstStyle/>
            <a:p>
              <a:pPr fontAlgn="auto">
                <a:spcAft>
                  <a:spcPts val="0"/>
                </a:spcAft>
                <a:defRPr/>
              </a:pPr>
              <a:endParaRPr lang="en-US" sz="3200" spc="-150" dirty="0">
                <a:latin typeface="Arial Narrow" pitchFamily="34" charset="0"/>
                <a:ea typeface="+mj-ea"/>
                <a:cs typeface="+mj-cs"/>
              </a:endParaRPr>
            </a:p>
          </p:txBody>
        </p:sp>
        <p:pic>
          <p:nvPicPr>
            <p:cNvPr id="30" name="Picture 2" descr="M:\Frazier Illustrations\CF.Art3.5\images7.15.09\Wiped sky_art.jpg"/>
            <p:cNvPicPr>
              <a:picLocks noChangeAspect="1" noChangeArrowheads="1"/>
            </p:cNvPicPr>
            <p:nvPr userDrawn="1"/>
          </p:nvPicPr>
          <p:blipFill>
            <a:blip r:embed="rId19"/>
            <a:srcRect b="12000"/>
            <a:stretch>
              <a:fillRect/>
            </a:stretch>
          </p:blipFill>
          <p:spPr bwMode="auto">
            <a:xfrm>
              <a:off x="8243888" y="-1"/>
              <a:ext cx="900112" cy="1022141"/>
            </a:xfrm>
            <a:prstGeom prst="rect">
              <a:avLst/>
            </a:prstGeom>
            <a:solidFill>
              <a:srgbClr val="FFFFFF">
                <a:shade val="85000"/>
              </a:srgbClr>
            </a:solidFill>
            <a:ln w="28575" cap="sq">
              <a:noFill/>
              <a:miter lim="800000"/>
            </a:ln>
            <a:effectLst>
              <a:outerShdw blurRad="55000" dist="18000" dir="5400000" algn="tl" rotWithShape="0">
                <a:srgbClr val="000000">
                  <a:alpha val="40000"/>
                </a:srgbClr>
              </a:outerShdw>
            </a:effectLst>
          </p:spPr>
        </p:pic>
        <p:sp>
          <p:nvSpPr>
            <p:cNvPr id="31" name="Title 1"/>
            <p:cNvSpPr txBox="1">
              <a:spLocks/>
            </p:cNvSpPr>
            <p:nvPr userDrawn="1"/>
          </p:nvSpPr>
          <p:spPr>
            <a:xfrm rot="10800000">
              <a:off x="0" y="903102"/>
              <a:ext cx="9144000" cy="150781"/>
            </a:xfrm>
            <a:prstGeom prst="rect">
              <a:avLst/>
            </a:prstGeom>
            <a:gradFill flip="none" rotWithShape="1">
              <a:gsLst>
                <a:gs pos="100000">
                  <a:srgbClr val="70B9F0"/>
                </a:gs>
                <a:gs pos="0">
                  <a:srgbClr val="2075B5"/>
                </a:gs>
              </a:gsLst>
              <a:lin ang="10800000" scaled="1"/>
              <a:tileRect/>
            </a:gradFill>
            <a:ln>
              <a:noFill/>
            </a:ln>
          </p:spPr>
          <p:txBody>
            <a:bodyPr/>
            <a:lstStyle/>
            <a:p>
              <a:pPr fontAlgn="auto">
                <a:spcAft>
                  <a:spcPts val="0"/>
                </a:spcAft>
                <a:defRPr/>
              </a:pPr>
              <a:endParaRPr lang="en-US" sz="3200" spc="-150" dirty="0">
                <a:latin typeface="Arial Narrow" pitchFamily="34" charset="0"/>
                <a:ea typeface="+mj-ea"/>
                <a:cs typeface="+mj-cs"/>
              </a:endParaRPr>
            </a:p>
          </p:txBody>
        </p:sp>
        <p:sp>
          <p:nvSpPr>
            <p:cNvPr id="33" name="Title 1"/>
            <p:cNvSpPr txBox="1">
              <a:spLocks/>
            </p:cNvSpPr>
            <p:nvPr userDrawn="1"/>
          </p:nvSpPr>
          <p:spPr>
            <a:xfrm rot="10800000">
              <a:off x="0" y="903102"/>
              <a:ext cx="9144000" cy="46028"/>
            </a:xfrm>
            <a:prstGeom prst="rect">
              <a:avLst/>
            </a:prstGeom>
            <a:gradFill flip="none" rotWithShape="1">
              <a:gsLst>
                <a:gs pos="100000">
                  <a:srgbClr val="70B9F0"/>
                </a:gs>
                <a:gs pos="0">
                  <a:srgbClr val="2075B5"/>
                </a:gs>
              </a:gsLst>
              <a:lin ang="10800000" scaled="1"/>
              <a:tileRect/>
            </a:gradFill>
            <a:ln>
              <a:noFill/>
            </a:ln>
          </p:spPr>
          <p:txBody>
            <a:bodyPr/>
            <a:lstStyle/>
            <a:p>
              <a:pPr fontAlgn="auto">
                <a:spcAft>
                  <a:spcPts val="0"/>
                </a:spcAft>
                <a:defRPr/>
              </a:pPr>
              <a:endParaRPr lang="en-US" sz="3200" spc="-150" dirty="0">
                <a:latin typeface="Arial Narrow" pitchFamily="34" charset="0"/>
                <a:ea typeface="+mj-ea"/>
                <a:cs typeface="+mj-cs"/>
              </a:endParaRPr>
            </a:p>
          </p:txBody>
        </p:sp>
      </p:grpSp>
      <p:sp>
        <p:nvSpPr>
          <p:cNvPr id="34" name="Title 1"/>
          <p:cNvSpPr txBox="1">
            <a:spLocks/>
          </p:cNvSpPr>
          <p:nvPr/>
        </p:nvSpPr>
        <p:spPr>
          <a:xfrm rot="10800000">
            <a:off x="-30480" y="937257"/>
            <a:ext cx="9174480" cy="144782"/>
          </a:xfrm>
          <a:prstGeom prst="rect">
            <a:avLst/>
          </a:prstGeom>
          <a:gradFill flip="none" rotWithShape="1">
            <a:gsLst>
              <a:gs pos="0">
                <a:srgbClr val="2075B5">
                  <a:shade val="67500"/>
                  <a:satMod val="115000"/>
                </a:srgbClr>
              </a:gs>
              <a:gs pos="100000">
                <a:srgbClr val="70B9F0"/>
              </a:gs>
            </a:gsLst>
            <a:path path="circle">
              <a:fillToRect r="100000" b="100000"/>
            </a:path>
            <a:tileRect l="-100000" t="-100000"/>
          </a:gradFill>
          <a:ln>
            <a:noFill/>
          </a:ln>
        </p:spPr>
        <p:txBody>
          <a:bodyPr/>
          <a:lstStyle/>
          <a:p>
            <a:pPr fontAlgn="auto">
              <a:spcAft>
                <a:spcPts val="0"/>
              </a:spcAft>
              <a:defRPr/>
            </a:pPr>
            <a:endParaRPr lang="en-US" sz="3200" spc="-150" dirty="0">
              <a:latin typeface="Arial Narrow" pitchFamily="34" charset="0"/>
              <a:ea typeface="+mj-ea"/>
              <a:cs typeface="+mj-cs"/>
            </a:endParaRPr>
          </a:p>
        </p:txBody>
      </p:sp>
      <p:sp>
        <p:nvSpPr>
          <p:cNvPr id="1033" name="Rectangle 2"/>
          <p:cNvSpPr>
            <a:spLocks noGrp="1" noChangeArrowheads="1"/>
          </p:cNvSpPr>
          <p:nvPr>
            <p:ph type="title"/>
          </p:nvPr>
        </p:nvSpPr>
        <p:spPr bwMode="auto">
          <a:xfrm>
            <a:off x="457200" y="0"/>
            <a:ext cx="8686800" cy="1066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Slide Title</a:t>
            </a:r>
          </a:p>
        </p:txBody>
      </p:sp>
      <p:sp>
        <p:nvSpPr>
          <p:cNvPr id="1030" name="Rectangle 6"/>
          <p:cNvSpPr>
            <a:spLocks noGrp="1" noChangeArrowheads="1"/>
          </p:cNvSpPr>
          <p:nvPr>
            <p:ph type="sldNum" sz="quarter" idx="4"/>
          </p:nvPr>
        </p:nvSpPr>
        <p:spPr bwMode="auto">
          <a:xfrm>
            <a:off x="457200" y="6381750"/>
            <a:ext cx="457200" cy="236538"/>
          </a:xfrm>
          <a:prstGeom prst="rect">
            <a:avLst/>
          </a:prstGeom>
        </p:spPr>
        <p:txBody>
          <a:bodyPr vert="horz" lIns="0" tIns="0" rIns="0" bIns="0" rtlCol="0" anchor="b" anchorCtr="0"/>
          <a:lstStyle>
            <a:lvl1pPr algn="l" rtl="0" fontAlgn="auto">
              <a:spcBef>
                <a:spcPts val="0"/>
              </a:spcBef>
              <a:spcAft>
                <a:spcPts val="0"/>
              </a:spcAft>
              <a:defRPr lang="en-US" sz="1000" kern="1200">
                <a:solidFill>
                  <a:schemeClr val="tx1">
                    <a:tint val="75000"/>
                  </a:schemeClr>
                </a:solidFill>
                <a:latin typeface="Arial Narrow" pitchFamily="34" charset="0"/>
                <a:ea typeface="+mn-ea"/>
                <a:cs typeface="+mn-cs"/>
              </a:defRPr>
            </a:lvl1pPr>
          </a:lstStyle>
          <a:p>
            <a:pPr>
              <a:defRPr/>
            </a:pPr>
            <a:fld id="{08E8C165-E586-417F-B77F-4F3DD29D3B32}" type="slidenum">
              <a:rPr/>
              <a:pPr>
                <a:defRPr/>
              </a:pPr>
              <a:t>‹#›</a:t>
            </a:fld>
            <a:endParaRPr dirty="0"/>
          </a:p>
        </p:txBody>
      </p:sp>
      <p:sp>
        <p:nvSpPr>
          <p:cNvPr id="1035" name="Rectangle 14"/>
          <p:cNvSpPr>
            <a:spLocks noGrp="1" noChangeArrowheads="1"/>
          </p:cNvSpPr>
          <p:nvPr>
            <p:ph type="body" idx="1"/>
          </p:nvPr>
        </p:nvSpPr>
        <p:spPr bwMode="auto">
          <a:xfrm>
            <a:off x="457200" y="1295400"/>
            <a:ext cx="82296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6" name="Picture 12" descr="M_NavigantLogo_PMS.png"/>
          <p:cNvPicPr>
            <a:picLocks noChangeAspect="1"/>
          </p:cNvPicPr>
          <p:nvPr/>
        </p:nvPicPr>
        <p:blipFill>
          <a:blip r:embed="rId20"/>
          <a:srcRect/>
          <a:stretch>
            <a:fillRect/>
          </a:stretch>
        </p:blipFill>
        <p:spPr bwMode="auto">
          <a:xfrm>
            <a:off x="7086600" y="6324600"/>
            <a:ext cx="1671638" cy="293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ftr="0" dt="0"/>
  <p:txStyles>
    <p:titleStyle>
      <a:lvl1pPr marL="455613" indent="-455613" algn="l" rtl="0" eaLnBrk="0" fontAlgn="base" hangingPunct="0">
        <a:spcBef>
          <a:spcPct val="0"/>
        </a:spcBef>
        <a:spcAft>
          <a:spcPct val="0"/>
        </a:spcAft>
        <a:defRPr lang="en-US" sz="3200" kern="1200" dirty="0">
          <a:solidFill>
            <a:schemeClr val="bg1"/>
          </a:solidFill>
          <a:latin typeface="Arial Narrow" pitchFamily="34" charset="0"/>
          <a:ea typeface="+mj-ea"/>
          <a:cs typeface="+mj-cs"/>
        </a:defRPr>
      </a:lvl1pPr>
      <a:lvl2pPr marL="455613" indent="-455613" algn="l" rtl="0" eaLnBrk="0" fontAlgn="base" hangingPunct="0">
        <a:spcBef>
          <a:spcPct val="0"/>
        </a:spcBef>
        <a:spcAft>
          <a:spcPct val="0"/>
        </a:spcAft>
        <a:defRPr sz="3200">
          <a:solidFill>
            <a:schemeClr val="bg1"/>
          </a:solidFill>
          <a:latin typeface="Arial Narrow" pitchFamily="34" charset="0"/>
        </a:defRPr>
      </a:lvl2pPr>
      <a:lvl3pPr marL="455613" indent="-455613" algn="l" rtl="0" eaLnBrk="0" fontAlgn="base" hangingPunct="0">
        <a:spcBef>
          <a:spcPct val="0"/>
        </a:spcBef>
        <a:spcAft>
          <a:spcPct val="0"/>
        </a:spcAft>
        <a:defRPr sz="3200">
          <a:solidFill>
            <a:schemeClr val="bg1"/>
          </a:solidFill>
          <a:latin typeface="Arial Narrow" pitchFamily="34" charset="0"/>
        </a:defRPr>
      </a:lvl3pPr>
      <a:lvl4pPr marL="455613" indent="-455613" algn="l" rtl="0" eaLnBrk="0" fontAlgn="base" hangingPunct="0">
        <a:spcBef>
          <a:spcPct val="0"/>
        </a:spcBef>
        <a:spcAft>
          <a:spcPct val="0"/>
        </a:spcAft>
        <a:defRPr sz="3200">
          <a:solidFill>
            <a:schemeClr val="bg1"/>
          </a:solidFill>
          <a:latin typeface="Arial Narrow" pitchFamily="34" charset="0"/>
        </a:defRPr>
      </a:lvl4pPr>
      <a:lvl5pPr marL="455613" indent="-455613" algn="l" rtl="0" eaLnBrk="0" fontAlgn="base" hangingPunct="0">
        <a:spcBef>
          <a:spcPct val="0"/>
        </a:spcBef>
        <a:spcAft>
          <a:spcPct val="0"/>
        </a:spcAft>
        <a:defRPr sz="3200">
          <a:solidFill>
            <a:schemeClr val="bg1"/>
          </a:solidFill>
          <a:latin typeface="Arial Narrow" pitchFamily="34" charset="0"/>
        </a:defRPr>
      </a:lvl5pPr>
      <a:lvl6pPr marL="1035050" algn="l" rtl="0" eaLnBrk="1" fontAlgn="base" hangingPunct="1">
        <a:spcBef>
          <a:spcPct val="0"/>
        </a:spcBef>
        <a:spcAft>
          <a:spcPct val="0"/>
        </a:spcAft>
        <a:defRPr sz="2400">
          <a:solidFill>
            <a:schemeClr val="bg1"/>
          </a:solidFill>
          <a:latin typeface="Palatino Linotype" pitchFamily="18" charset="0"/>
        </a:defRPr>
      </a:lvl6pPr>
      <a:lvl7pPr marL="1492250" algn="l" rtl="0" eaLnBrk="1" fontAlgn="base" hangingPunct="1">
        <a:spcBef>
          <a:spcPct val="0"/>
        </a:spcBef>
        <a:spcAft>
          <a:spcPct val="0"/>
        </a:spcAft>
        <a:defRPr sz="2400">
          <a:solidFill>
            <a:schemeClr val="bg1"/>
          </a:solidFill>
          <a:latin typeface="Palatino Linotype" pitchFamily="18" charset="0"/>
        </a:defRPr>
      </a:lvl7pPr>
      <a:lvl8pPr marL="1949450" algn="l" rtl="0" eaLnBrk="1" fontAlgn="base" hangingPunct="1">
        <a:spcBef>
          <a:spcPct val="0"/>
        </a:spcBef>
        <a:spcAft>
          <a:spcPct val="0"/>
        </a:spcAft>
        <a:defRPr sz="2400">
          <a:solidFill>
            <a:schemeClr val="bg1"/>
          </a:solidFill>
          <a:latin typeface="Palatino Linotype" pitchFamily="18" charset="0"/>
        </a:defRPr>
      </a:lvl8pPr>
      <a:lvl9pPr marL="2406650" algn="l" rtl="0" eaLnBrk="1" fontAlgn="base" hangingPunct="1">
        <a:spcBef>
          <a:spcPct val="0"/>
        </a:spcBef>
        <a:spcAft>
          <a:spcPct val="0"/>
        </a:spcAft>
        <a:defRPr sz="2400">
          <a:solidFill>
            <a:schemeClr val="bg1"/>
          </a:solidFill>
          <a:latin typeface="Palatino Linotype" pitchFamily="18" charset="0"/>
        </a:defRPr>
      </a:lvl9pPr>
    </p:titleStyle>
    <p:bodyStyle>
      <a:lvl1pPr marL="342900" indent="-342900" algn="l" rtl="0" eaLnBrk="0" fontAlgn="base" hangingPunct="0">
        <a:spcBef>
          <a:spcPct val="20000"/>
        </a:spcBef>
        <a:spcAft>
          <a:spcPct val="0"/>
        </a:spcAft>
        <a:buSzPct val="125000"/>
        <a:buFont typeface="Arial Narrow" pitchFamily="34" charset="0"/>
        <a:buChar char="»"/>
        <a:defRPr lang="en-US" sz="2400" kern="1200" dirty="0">
          <a:solidFill>
            <a:schemeClr val="tx1"/>
          </a:solidFill>
          <a:latin typeface="Arial Narrow" pitchFamily="34" charset="0"/>
          <a:ea typeface="+mn-ea"/>
          <a:cs typeface="+mn-cs"/>
        </a:defRPr>
      </a:lvl1pPr>
      <a:lvl2pPr marL="681038" indent="-336550" algn="l" rtl="0" eaLnBrk="0" fontAlgn="base" hangingPunct="0">
        <a:spcBef>
          <a:spcPct val="20000"/>
        </a:spcBef>
        <a:spcAft>
          <a:spcPct val="0"/>
        </a:spcAft>
        <a:buSzPct val="125000"/>
        <a:buFont typeface="Arial Narrow" pitchFamily="34" charset="0"/>
        <a:buChar char="›"/>
        <a:defRPr lang="en-US" sz="2000" kern="1200" dirty="0">
          <a:solidFill>
            <a:schemeClr val="tx1"/>
          </a:solidFill>
          <a:latin typeface="Arial Narrow" pitchFamily="34" charset="0"/>
          <a:ea typeface="+mn-ea"/>
          <a:cs typeface="+mn-cs"/>
        </a:defRPr>
      </a:lvl2pPr>
      <a:lvl3pPr marL="1027113" indent="-344488" algn="l" rtl="0" eaLnBrk="0" fontAlgn="base" hangingPunct="0">
        <a:spcBef>
          <a:spcPct val="20000"/>
        </a:spcBef>
        <a:spcAft>
          <a:spcPct val="0"/>
        </a:spcAft>
        <a:buSzPct val="125000"/>
        <a:buFont typeface="Palatino Linotype" pitchFamily="18" charset="0"/>
        <a:buChar char="‒"/>
        <a:defRPr lang="en-US" sz="2000" kern="1200" dirty="0">
          <a:solidFill>
            <a:schemeClr val="tx1"/>
          </a:solidFill>
          <a:latin typeface="Arial Narrow" pitchFamily="34" charset="0"/>
          <a:ea typeface="+mn-ea"/>
          <a:cs typeface="+mn-cs"/>
        </a:defRPr>
      </a:lvl3pPr>
      <a:lvl4pPr marL="1373188" indent="-344488" algn="l" rtl="0" eaLnBrk="0" fontAlgn="base" hangingPunct="0">
        <a:spcBef>
          <a:spcPct val="20000"/>
        </a:spcBef>
        <a:spcAft>
          <a:spcPct val="0"/>
        </a:spcAft>
        <a:buSzPct val="125000"/>
        <a:buFont typeface="Palatino Linotype" pitchFamily="18" charset="0"/>
        <a:buChar char="◦"/>
        <a:defRPr lang="en-US" sz="2000" kern="1200" dirty="0">
          <a:solidFill>
            <a:schemeClr val="tx1"/>
          </a:solidFill>
          <a:latin typeface="Arial Narrow" pitchFamily="34" charset="0"/>
          <a:ea typeface="+mn-ea"/>
          <a:cs typeface="+mn-cs"/>
        </a:defRPr>
      </a:lvl4pPr>
      <a:lvl5pPr marL="1717675" indent="-342900" algn="l" rtl="0" eaLnBrk="0" fontAlgn="base" hangingPunct="0">
        <a:spcBef>
          <a:spcPct val="20000"/>
        </a:spcBef>
        <a:spcAft>
          <a:spcPct val="0"/>
        </a:spcAft>
        <a:buSzPct val="125000"/>
        <a:buFont typeface="Palatino Linotype" pitchFamily="18" charset="0"/>
        <a:buChar char="▫"/>
        <a:defRPr lang="en-US" sz="2000" kern="1200" dirty="0">
          <a:solidFill>
            <a:schemeClr val="tx1"/>
          </a:solidFill>
          <a:latin typeface="Arial Narrow" pitchFamily="34" charset="0"/>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34"/>
          <p:cNvSpPr>
            <a:spLocks noGrp="1" noChangeArrowheads="1"/>
          </p:cNvSpPr>
          <p:nvPr>
            <p:ph type="title"/>
          </p:nvPr>
        </p:nvSpPr>
        <p:spPr/>
        <p:txBody>
          <a:bodyPr/>
          <a:lstStyle/>
          <a:p>
            <a:pPr indent="0" eaLnBrk="1" hangingPunct="1"/>
            <a:r>
              <a:rPr smtClean="0"/>
              <a:t>Arizona Health Care Cost Containment System</a:t>
            </a:r>
            <a:br>
              <a:rPr smtClean="0"/>
            </a:br>
            <a:r>
              <a:rPr smtClean="0"/>
              <a:t/>
            </a:r>
            <a:br>
              <a:rPr smtClean="0"/>
            </a:br>
            <a:r>
              <a:rPr sz="2400" smtClean="0"/>
              <a:t>DRG-Based Inpatient Hospital Payment System</a:t>
            </a:r>
            <a:r>
              <a:rPr sz="2800" smtClean="0"/>
              <a:t/>
            </a:r>
            <a:br>
              <a:rPr sz="2800" smtClean="0"/>
            </a:br>
            <a:r>
              <a:rPr sz="2800" smtClean="0"/>
              <a:t/>
            </a:r>
            <a:br>
              <a:rPr sz="2800" smtClean="0"/>
            </a:br>
            <a:r>
              <a:rPr sz="2400" smtClean="0"/>
              <a:t>Project Overview</a:t>
            </a:r>
            <a:br>
              <a:rPr sz="2400" smtClean="0"/>
            </a:br>
            <a:r>
              <a:rPr sz="2400" smtClean="0"/>
              <a:t/>
            </a:r>
            <a:br>
              <a:rPr sz="2400" smtClean="0"/>
            </a:br>
            <a:r>
              <a:rPr sz="2400" smtClean="0"/>
              <a:t>June 14, 2012</a:t>
            </a:r>
            <a:endParaRPr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34"/>
          <p:cNvSpPr>
            <a:spLocks noGrp="1" noChangeArrowheads="1"/>
          </p:cNvSpPr>
          <p:nvPr>
            <p:ph type="title"/>
          </p:nvPr>
        </p:nvSpPr>
        <p:spPr/>
        <p:txBody>
          <a:bodyPr/>
          <a:lstStyle/>
          <a:p>
            <a:pPr indent="0" eaLnBrk="1" hangingPunct="1"/>
            <a:r>
              <a:rPr smtClean="0"/>
              <a:t>Key Payment Methodology Components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smtClean="0"/>
              <a:t>DRG Model Selection</a:t>
            </a:r>
          </a:p>
        </p:txBody>
      </p:sp>
      <p:sp>
        <p:nvSpPr>
          <p:cNvPr id="4" name="Slide Number Placeholder 3"/>
          <p:cNvSpPr>
            <a:spLocks noGrp="1"/>
          </p:cNvSpPr>
          <p:nvPr>
            <p:ph type="sldNum" sz="quarter" idx="10"/>
          </p:nvPr>
        </p:nvSpPr>
        <p:spPr>
          <a:xfrm>
            <a:off x="388938" y="6392863"/>
            <a:ext cx="457200" cy="236537"/>
          </a:xfrm>
        </p:spPr>
        <p:txBody>
          <a:bodyPr/>
          <a:lstStyle/>
          <a:p>
            <a:pPr>
              <a:defRPr/>
            </a:pPr>
            <a:r>
              <a:rPr smtClean="0"/>
              <a:t>Page </a:t>
            </a:r>
            <a:fld id="{0F99CF84-C910-4FC5-8BB6-8C29253B1267}" type="slidenum">
              <a:rPr smtClean="0"/>
              <a:pPr>
                <a:defRPr/>
              </a:pPr>
              <a:t>11</a:t>
            </a:fld>
            <a:endParaRPr/>
          </a:p>
        </p:txBody>
      </p:sp>
      <p:graphicFrame>
        <p:nvGraphicFramePr>
          <p:cNvPr id="8" name="Table 7"/>
          <p:cNvGraphicFramePr>
            <a:graphicFrameLocks noGrp="1"/>
          </p:cNvGraphicFramePr>
          <p:nvPr/>
        </p:nvGraphicFramePr>
        <p:xfrm>
          <a:off x="257413" y="1121392"/>
          <a:ext cx="8679975" cy="518160"/>
        </p:xfrm>
        <a:graphic>
          <a:graphicData uri="http://schemas.openxmlformats.org/drawingml/2006/table">
            <a:tbl>
              <a:tblPr firstRow="1" bandRow="1">
                <a:tableStyleId>{5C22544A-7EE6-4342-B048-85BDC9FD1C3A}</a:tableStyleId>
              </a:tblPr>
              <a:tblGrid>
                <a:gridCol w="8679975"/>
              </a:tblGrid>
              <a:tr h="419100">
                <a:tc>
                  <a:txBody>
                    <a:bodyPr/>
                    <a:lstStyle/>
                    <a:p>
                      <a:pPr algn="ctr"/>
                      <a:r>
                        <a:rPr lang="en-US" sz="2800" dirty="0" smtClean="0">
                          <a:solidFill>
                            <a:schemeClr val="tx1"/>
                          </a:solidFill>
                        </a:rPr>
                        <a:t>What Are Other State</a:t>
                      </a:r>
                      <a:r>
                        <a:rPr lang="en-US" sz="2800" baseline="0" dirty="0" smtClean="0">
                          <a:solidFill>
                            <a:schemeClr val="tx1"/>
                          </a:solidFill>
                        </a:rPr>
                        <a:t> Medicaid Programs Doing?</a:t>
                      </a:r>
                      <a:endParaRPr lang="en-US" sz="2800" dirty="0">
                        <a:solidFill>
                          <a:schemeClr val="tx1"/>
                        </a:solidFill>
                      </a:endParaRPr>
                    </a:p>
                  </a:txBody>
                  <a:tcPr anchor="ctr">
                    <a:cell3D prstMaterial="dkEdge">
                      <a:bevel prst="cross"/>
                      <a:lightRig rig="flood" dir="t"/>
                    </a:cell3D>
                    <a:solidFill>
                      <a:schemeClr val="accent4">
                        <a:lumMod val="20000"/>
                        <a:lumOff val="80000"/>
                      </a:schemeClr>
                    </a:solidFill>
                  </a:tcPr>
                </a:tc>
              </a:tr>
            </a:tbl>
          </a:graphicData>
        </a:graphic>
      </p:graphicFrame>
      <p:sp>
        <p:nvSpPr>
          <p:cNvPr id="98" name="Freeform 3232"/>
          <p:cNvSpPr>
            <a:spLocks/>
          </p:cNvSpPr>
          <p:nvPr/>
        </p:nvSpPr>
        <p:spPr bwMode="auto">
          <a:xfrm>
            <a:off x="6908800" y="2674938"/>
            <a:ext cx="400050" cy="668337"/>
          </a:xfrm>
          <a:custGeom>
            <a:avLst/>
            <a:gdLst/>
            <a:ahLst/>
            <a:cxnLst>
              <a:cxn ang="0">
                <a:pos x="4660" y="617"/>
              </a:cxn>
              <a:cxn ang="0">
                <a:pos x="1715" y="4297"/>
              </a:cxn>
              <a:cxn ang="0">
                <a:pos x="3139" y="5665"/>
              </a:cxn>
              <a:cxn ang="0">
                <a:pos x="1715" y="7341"/>
              </a:cxn>
              <a:cxn ang="0">
                <a:pos x="2589" y="7919"/>
              </a:cxn>
              <a:cxn ang="0">
                <a:pos x="2006" y="9017"/>
              </a:cxn>
              <a:cxn ang="0">
                <a:pos x="2006" y="10867"/>
              </a:cxn>
              <a:cxn ang="0">
                <a:pos x="0" y="11580"/>
              </a:cxn>
              <a:cxn ang="0">
                <a:pos x="744" y="12158"/>
              </a:cxn>
              <a:cxn ang="0">
                <a:pos x="4919" y="19114"/>
              </a:cxn>
              <a:cxn ang="0">
                <a:pos x="8285" y="19981"/>
              </a:cxn>
              <a:cxn ang="0">
                <a:pos x="8058" y="18555"/>
              </a:cxn>
              <a:cxn ang="0">
                <a:pos x="9676" y="17399"/>
              </a:cxn>
              <a:cxn ang="0">
                <a:pos x="9094" y="16262"/>
              </a:cxn>
              <a:cxn ang="0">
                <a:pos x="13204" y="14836"/>
              </a:cxn>
              <a:cxn ang="0">
                <a:pos x="13430" y="12871"/>
              </a:cxn>
              <a:cxn ang="0">
                <a:pos x="15761" y="12775"/>
              </a:cxn>
              <a:cxn ang="0">
                <a:pos x="17702" y="11252"/>
              </a:cxn>
              <a:cxn ang="0">
                <a:pos x="19968" y="10250"/>
              </a:cxn>
              <a:cxn ang="0">
                <a:pos x="19968" y="9017"/>
              </a:cxn>
              <a:cxn ang="0">
                <a:pos x="16828" y="8632"/>
              </a:cxn>
              <a:cxn ang="0">
                <a:pos x="16246" y="7303"/>
              </a:cxn>
              <a:cxn ang="0">
                <a:pos x="13107" y="7110"/>
              </a:cxn>
              <a:cxn ang="0">
                <a:pos x="10550" y="1195"/>
              </a:cxn>
              <a:cxn ang="0">
                <a:pos x="9417" y="0"/>
              </a:cxn>
              <a:cxn ang="0">
                <a:pos x="6278" y="482"/>
              </a:cxn>
              <a:cxn ang="0">
                <a:pos x="5728" y="1040"/>
              </a:cxn>
              <a:cxn ang="0">
                <a:pos x="4660" y="617"/>
              </a:cxn>
            </a:cxnLst>
            <a:rect l="0" t="0" r="r" b="b"/>
            <a:pathLst>
              <a:path w="20000" h="20000">
                <a:moveTo>
                  <a:pt x="4660" y="617"/>
                </a:moveTo>
                <a:lnTo>
                  <a:pt x="1715" y="4297"/>
                </a:lnTo>
                <a:lnTo>
                  <a:pt x="3139" y="5665"/>
                </a:lnTo>
                <a:lnTo>
                  <a:pt x="1715" y="7341"/>
                </a:lnTo>
                <a:lnTo>
                  <a:pt x="2589" y="7919"/>
                </a:lnTo>
                <a:lnTo>
                  <a:pt x="2006" y="9017"/>
                </a:lnTo>
                <a:lnTo>
                  <a:pt x="2006" y="10867"/>
                </a:lnTo>
                <a:lnTo>
                  <a:pt x="0" y="11580"/>
                </a:lnTo>
                <a:lnTo>
                  <a:pt x="744" y="12158"/>
                </a:lnTo>
                <a:lnTo>
                  <a:pt x="4919" y="19114"/>
                </a:lnTo>
                <a:lnTo>
                  <a:pt x="8285" y="19981"/>
                </a:lnTo>
                <a:lnTo>
                  <a:pt x="8058" y="18555"/>
                </a:lnTo>
                <a:lnTo>
                  <a:pt x="9676" y="17399"/>
                </a:lnTo>
                <a:lnTo>
                  <a:pt x="9094" y="16262"/>
                </a:lnTo>
                <a:lnTo>
                  <a:pt x="13204" y="14836"/>
                </a:lnTo>
                <a:lnTo>
                  <a:pt x="13430" y="12871"/>
                </a:lnTo>
                <a:lnTo>
                  <a:pt x="15761" y="12775"/>
                </a:lnTo>
                <a:lnTo>
                  <a:pt x="17702" y="11252"/>
                </a:lnTo>
                <a:lnTo>
                  <a:pt x="19968" y="10250"/>
                </a:lnTo>
                <a:lnTo>
                  <a:pt x="19968" y="9017"/>
                </a:lnTo>
                <a:lnTo>
                  <a:pt x="16828" y="8632"/>
                </a:lnTo>
                <a:lnTo>
                  <a:pt x="16246" y="7303"/>
                </a:lnTo>
                <a:lnTo>
                  <a:pt x="13107" y="7110"/>
                </a:lnTo>
                <a:lnTo>
                  <a:pt x="10550" y="1195"/>
                </a:lnTo>
                <a:lnTo>
                  <a:pt x="9417" y="0"/>
                </a:lnTo>
                <a:lnTo>
                  <a:pt x="6278" y="482"/>
                </a:lnTo>
                <a:lnTo>
                  <a:pt x="5728" y="1040"/>
                </a:lnTo>
                <a:lnTo>
                  <a:pt x="4660" y="617"/>
                </a:lnTo>
                <a:close/>
              </a:path>
            </a:pathLst>
          </a:custGeom>
          <a:solidFill>
            <a:schemeClr val="bg2">
              <a:lumMod val="75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31749" name="Freeform 3233"/>
          <p:cNvSpPr>
            <a:spLocks/>
          </p:cNvSpPr>
          <p:nvPr/>
        </p:nvSpPr>
        <p:spPr bwMode="auto">
          <a:xfrm>
            <a:off x="6321425" y="3986213"/>
            <a:ext cx="508000" cy="225425"/>
          </a:xfrm>
          <a:custGeom>
            <a:avLst/>
            <a:gdLst>
              <a:gd name="T0" fmla="*/ 0 w 20000"/>
              <a:gd name="T1" fmla="*/ 77490 h 20000"/>
              <a:gd name="T2" fmla="*/ 377800 w 20000"/>
              <a:gd name="T3" fmla="*/ 0 h 20000"/>
              <a:gd name="T4" fmla="*/ 440004 w 20000"/>
              <a:gd name="T5" fmla="*/ 153695 h 20000"/>
              <a:gd name="T6" fmla="*/ 505435 w 20000"/>
              <a:gd name="T7" fmla="*/ 137690 h 20000"/>
              <a:gd name="T8" fmla="*/ 507365 w 20000"/>
              <a:gd name="T9" fmla="*/ 215822 h 20000"/>
              <a:gd name="T10" fmla="*/ 454762 w 20000"/>
              <a:gd name="T11" fmla="*/ 224783 h 20000"/>
              <a:gd name="T12" fmla="*/ 407949 w 20000"/>
              <a:gd name="T13" fmla="*/ 174197 h 20000"/>
              <a:gd name="T14" fmla="*/ 377800 w 20000"/>
              <a:gd name="T15" fmla="*/ 113997 h 20000"/>
              <a:gd name="T16" fmla="*/ 371373 w 20000"/>
              <a:gd name="T17" fmla="*/ 28178 h 20000"/>
              <a:gd name="T18" fmla="*/ 349580 w 20000"/>
              <a:gd name="T19" fmla="*/ 71088 h 20000"/>
              <a:gd name="T20" fmla="*/ 376504 w 20000"/>
              <a:gd name="T21" fmla="*/ 197889 h 20000"/>
              <a:gd name="T22" fmla="*/ 264897 w 20000"/>
              <a:gd name="T23" fmla="*/ 217096 h 20000"/>
              <a:gd name="T24" fmla="*/ 261696 w 20000"/>
              <a:gd name="T25" fmla="*/ 123601 h 20000"/>
              <a:gd name="T26" fmla="*/ 193065 w 20000"/>
              <a:gd name="T27" fmla="*/ 82618 h 20000"/>
              <a:gd name="T28" fmla="*/ 135331 w 20000"/>
              <a:gd name="T29" fmla="*/ 73004 h 20000"/>
              <a:gd name="T30" fmla="*/ 14757 w 20000"/>
              <a:gd name="T31" fmla="*/ 137690 h 20000"/>
              <a:gd name="T32" fmla="*/ 0 w 20000"/>
              <a:gd name="T33" fmla="*/ 7749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0" y="6875"/>
                </a:moveTo>
                <a:lnTo>
                  <a:pt x="14874" y="0"/>
                </a:lnTo>
                <a:lnTo>
                  <a:pt x="17323" y="13636"/>
                </a:lnTo>
                <a:lnTo>
                  <a:pt x="19899" y="12216"/>
                </a:lnTo>
                <a:lnTo>
                  <a:pt x="19975" y="19148"/>
                </a:lnTo>
                <a:lnTo>
                  <a:pt x="17904" y="19943"/>
                </a:lnTo>
                <a:lnTo>
                  <a:pt x="16061" y="15455"/>
                </a:lnTo>
                <a:lnTo>
                  <a:pt x="14874" y="10114"/>
                </a:lnTo>
                <a:lnTo>
                  <a:pt x="14621" y="2500"/>
                </a:lnTo>
                <a:lnTo>
                  <a:pt x="13763" y="6307"/>
                </a:lnTo>
                <a:lnTo>
                  <a:pt x="14823" y="17557"/>
                </a:lnTo>
                <a:lnTo>
                  <a:pt x="10429" y="19261"/>
                </a:lnTo>
                <a:lnTo>
                  <a:pt x="10303" y="10966"/>
                </a:lnTo>
                <a:lnTo>
                  <a:pt x="7601" y="7330"/>
                </a:lnTo>
                <a:lnTo>
                  <a:pt x="5328" y="6477"/>
                </a:lnTo>
                <a:lnTo>
                  <a:pt x="581" y="12216"/>
                </a:lnTo>
                <a:lnTo>
                  <a:pt x="0" y="6875"/>
                </a:lnTo>
                <a:close/>
              </a:path>
            </a:pathLst>
          </a:custGeom>
          <a:solidFill>
            <a:srgbClr val="CC0000"/>
          </a:solidFill>
          <a:ln w="9525" cap="flat">
            <a:solidFill>
              <a:srgbClr val="000000"/>
            </a:solidFill>
            <a:prstDash val="solid"/>
            <a:round/>
            <a:headEnd type="none" w="med" len="med"/>
            <a:tailEnd type="none" w="med" len="med"/>
          </a:ln>
        </p:spPr>
        <p:txBody>
          <a:bodyPr/>
          <a:lstStyle/>
          <a:p>
            <a:endParaRPr lang="en-US"/>
          </a:p>
        </p:txBody>
      </p:sp>
      <p:sp>
        <p:nvSpPr>
          <p:cNvPr id="100" name="Freeform 3234"/>
          <p:cNvSpPr>
            <a:spLocks/>
          </p:cNvSpPr>
          <p:nvPr/>
        </p:nvSpPr>
        <p:spPr bwMode="auto">
          <a:xfrm>
            <a:off x="2146300" y="2722563"/>
            <a:ext cx="673100" cy="544512"/>
          </a:xfrm>
          <a:custGeom>
            <a:avLst/>
            <a:gdLst/>
            <a:ahLst/>
            <a:cxnLst>
              <a:cxn ang="0">
                <a:pos x="5053" y="0"/>
              </a:cxn>
              <a:cxn ang="0">
                <a:pos x="9148" y="1515"/>
              </a:cxn>
              <a:cxn ang="0">
                <a:pos x="12287" y="2509"/>
              </a:cxn>
              <a:cxn ang="0">
                <a:pos x="13799" y="2982"/>
              </a:cxn>
              <a:cxn ang="0">
                <a:pos x="15368" y="3266"/>
              </a:cxn>
              <a:cxn ang="0">
                <a:pos x="17474" y="3787"/>
              </a:cxn>
              <a:cxn ang="0">
                <a:pos x="19981" y="4450"/>
              </a:cxn>
              <a:cxn ang="0">
                <a:pos x="18373" y="19976"/>
              </a:cxn>
              <a:cxn ang="0">
                <a:pos x="10622" y="17751"/>
              </a:cxn>
              <a:cxn ang="0">
                <a:pos x="9569" y="18746"/>
              </a:cxn>
              <a:cxn ang="0">
                <a:pos x="8134" y="17207"/>
              </a:cxn>
              <a:cxn ang="0">
                <a:pos x="6909" y="18746"/>
              </a:cxn>
              <a:cxn ang="0">
                <a:pos x="5818" y="17444"/>
              </a:cxn>
              <a:cxn ang="0">
                <a:pos x="2584" y="17207"/>
              </a:cxn>
              <a:cxn ang="0">
                <a:pos x="3043" y="14698"/>
              </a:cxn>
              <a:cxn ang="0">
                <a:pos x="727" y="14462"/>
              </a:cxn>
              <a:cxn ang="0">
                <a:pos x="536" y="12994"/>
              </a:cxn>
              <a:cxn ang="0">
                <a:pos x="957" y="11479"/>
              </a:cxn>
              <a:cxn ang="0">
                <a:pos x="383" y="10059"/>
              </a:cxn>
              <a:cxn ang="0">
                <a:pos x="440" y="6201"/>
              </a:cxn>
              <a:cxn ang="0">
                <a:pos x="0" y="3219"/>
              </a:cxn>
              <a:cxn ang="0">
                <a:pos x="287" y="2036"/>
              </a:cxn>
              <a:cxn ang="0">
                <a:pos x="1282" y="2509"/>
              </a:cxn>
              <a:cxn ang="0">
                <a:pos x="2392" y="4260"/>
              </a:cxn>
              <a:cxn ang="0">
                <a:pos x="4344" y="4686"/>
              </a:cxn>
              <a:cxn ang="0">
                <a:pos x="4804" y="6130"/>
              </a:cxn>
              <a:cxn ang="0">
                <a:pos x="3866" y="6130"/>
              </a:cxn>
              <a:cxn ang="0">
                <a:pos x="3770" y="7314"/>
              </a:cxn>
              <a:cxn ang="0">
                <a:pos x="4344" y="7479"/>
              </a:cxn>
              <a:cxn ang="0">
                <a:pos x="4574" y="8710"/>
              </a:cxn>
              <a:cxn ang="0">
                <a:pos x="3388" y="9657"/>
              </a:cxn>
              <a:cxn ang="0">
                <a:pos x="3388" y="10485"/>
              </a:cxn>
              <a:cxn ang="0">
                <a:pos x="4708" y="10485"/>
              </a:cxn>
              <a:cxn ang="0">
                <a:pos x="5053" y="8308"/>
              </a:cxn>
              <a:cxn ang="0">
                <a:pos x="6048" y="7030"/>
              </a:cxn>
              <a:cxn ang="0">
                <a:pos x="4804" y="3669"/>
              </a:cxn>
              <a:cxn ang="0">
                <a:pos x="5627" y="2556"/>
              </a:cxn>
              <a:cxn ang="0">
                <a:pos x="5053" y="0"/>
              </a:cxn>
            </a:cxnLst>
            <a:rect l="0" t="0" r="r" b="b"/>
            <a:pathLst>
              <a:path w="20000" h="20000">
                <a:moveTo>
                  <a:pt x="5053" y="0"/>
                </a:moveTo>
                <a:lnTo>
                  <a:pt x="9148" y="1515"/>
                </a:lnTo>
                <a:lnTo>
                  <a:pt x="12287" y="2509"/>
                </a:lnTo>
                <a:lnTo>
                  <a:pt x="13799" y="2982"/>
                </a:lnTo>
                <a:lnTo>
                  <a:pt x="15368" y="3266"/>
                </a:lnTo>
                <a:lnTo>
                  <a:pt x="17474" y="3787"/>
                </a:lnTo>
                <a:lnTo>
                  <a:pt x="19981" y="4450"/>
                </a:lnTo>
                <a:lnTo>
                  <a:pt x="18373" y="19976"/>
                </a:lnTo>
                <a:lnTo>
                  <a:pt x="10622" y="17751"/>
                </a:lnTo>
                <a:lnTo>
                  <a:pt x="9569" y="18746"/>
                </a:lnTo>
                <a:lnTo>
                  <a:pt x="8134" y="17207"/>
                </a:lnTo>
                <a:lnTo>
                  <a:pt x="6909" y="18746"/>
                </a:lnTo>
                <a:lnTo>
                  <a:pt x="5818" y="17444"/>
                </a:lnTo>
                <a:lnTo>
                  <a:pt x="2584" y="17207"/>
                </a:lnTo>
                <a:lnTo>
                  <a:pt x="3043" y="14698"/>
                </a:lnTo>
                <a:lnTo>
                  <a:pt x="727" y="14462"/>
                </a:lnTo>
                <a:lnTo>
                  <a:pt x="536" y="12994"/>
                </a:lnTo>
                <a:lnTo>
                  <a:pt x="957" y="11479"/>
                </a:lnTo>
                <a:lnTo>
                  <a:pt x="383" y="10059"/>
                </a:lnTo>
                <a:lnTo>
                  <a:pt x="440" y="6201"/>
                </a:lnTo>
                <a:lnTo>
                  <a:pt x="0" y="3219"/>
                </a:lnTo>
                <a:lnTo>
                  <a:pt x="287" y="2036"/>
                </a:lnTo>
                <a:lnTo>
                  <a:pt x="1282" y="2509"/>
                </a:lnTo>
                <a:lnTo>
                  <a:pt x="2392" y="4260"/>
                </a:lnTo>
                <a:lnTo>
                  <a:pt x="4344" y="4686"/>
                </a:lnTo>
                <a:lnTo>
                  <a:pt x="4804" y="6130"/>
                </a:lnTo>
                <a:lnTo>
                  <a:pt x="3866" y="6130"/>
                </a:lnTo>
                <a:lnTo>
                  <a:pt x="3770" y="7314"/>
                </a:lnTo>
                <a:lnTo>
                  <a:pt x="4344" y="7479"/>
                </a:lnTo>
                <a:lnTo>
                  <a:pt x="4574" y="8710"/>
                </a:lnTo>
                <a:lnTo>
                  <a:pt x="3388" y="9657"/>
                </a:lnTo>
                <a:lnTo>
                  <a:pt x="3388" y="10485"/>
                </a:lnTo>
                <a:lnTo>
                  <a:pt x="4708" y="10485"/>
                </a:lnTo>
                <a:lnTo>
                  <a:pt x="5053" y="8308"/>
                </a:lnTo>
                <a:lnTo>
                  <a:pt x="6048" y="7030"/>
                </a:lnTo>
                <a:lnTo>
                  <a:pt x="4804" y="3669"/>
                </a:lnTo>
                <a:lnTo>
                  <a:pt x="5627" y="2556"/>
                </a:lnTo>
                <a:lnTo>
                  <a:pt x="5053" y="0"/>
                </a:lnTo>
                <a:close/>
              </a:path>
            </a:pathLst>
          </a:custGeom>
          <a:solidFill>
            <a:schemeClr val="accent5">
              <a:lumMod val="75000"/>
              <a:lumOff val="25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101" name="Freeform 3235"/>
          <p:cNvSpPr>
            <a:spLocks/>
          </p:cNvSpPr>
          <p:nvPr/>
        </p:nvSpPr>
        <p:spPr bwMode="auto">
          <a:xfrm>
            <a:off x="1985963" y="3116263"/>
            <a:ext cx="839787" cy="700087"/>
          </a:xfrm>
          <a:custGeom>
            <a:avLst/>
            <a:gdLst/>
            <a:ahLst/>
            <a:cxnLst>
              <a:cxn ang="0">
                <a:pos x="4366" y="0"/>
              </a:cxn>
              <a:cxn ang="0">
                <a:pos x="3782" y="404"/>
              </a:cxn>
              <a:cxn ang="0">
                <a:pos x="3444" y="2183"/>
              </a:cxn>
              <a:cxn ang="0">
                <a:pos x="3059" y="3633"/>
              </a:cxn>
              <a:cxn ang="0">
                <a:pos x="2798" y="4807"/>
              </a:cxn>
              <a:cxn ang="0">
                <a:pos x="2444" y="6128"/>
              </a:cxn>
              <a:cxn ang="0">
                <a:pos x="2029" y="7450"/>
              </a:cxn>
              <a:cxn ang="0">
                <a:pos x="1491" y="8862"/>
              </a:cxn>
              <a:cxn ang="0">
                <a:pos x="769" y="10495"/>
              </a:cxn>
              <a:cxn ang="0">
                <a:pos x="0" y="12073"/>
              </a:cxn>
              <a:cxn ang="0">
                <a:pos x="0" y="15578"/>
              </a:cxn>
              <a:cxn ang="0">
                <a:pos x="11207" y="18569"/>
              </a:cxn>
              <a:cxn ang="0">
                <a:pos x="16403" y="19982"/>
              </a:cxn>
              <a:cxn ang="0">
                <a:pos x="17463" y="13028"/>
              </a:cxn>
              <a:cxn ang="0">
                <a:pos x="18155" y="12440"/>
              </a:cxn>
              <a:cxn ang="0">
                <a:pos x="17510" y="10899"/>
              </a:cxn>
              <a:cxn ang="0">
                <a:pos x="17817" y="9303"/>
              </a:cxn>
              <a:cxn ang="0">
                <a:pos x="19985" y="6679"/>
              </a:cxn>
              <a:cxn ang="0">
                <a:pos x="18493" y="4220"/>
              </a:cxn>
              <a:cxn ang="0">
                <a:pos x="12314" y="2550"/>
              </a:cxn>
              <a:cxn ang="0">
                <a:pos x="11422" y="3229"/>
              </a:cxn>
              <a:cxn ang="0">
                <a:pos x="10315" y="2037"/>
              </a:cxn>
              <a:cxn ang="0">
                <a:pos x="9331" y="3321"/>
              </a:cxn>
              <a:cxn ang="0">
                <a:pos x="8378" y="2037"/>
              </a:cxn>
              <a:cxn ang="0">
                <a:pos x="5888" y="2128"/>
              </a:cxn>
              <a:cxn ang="0">
                <a:pos x="6226" y="183"/>
              </a:cxn>
              <a:cxn ang="0">
                <a:pos x="4366" y="0"/>
              </a:cxn>
            </a:cxnLst>
            <a:rect l="0" t="0" r="r" b="b"/>
            <a:pathLst>
              <a:path w="20000" h="20000">
                <a:moveTo>
                  <a:pt x="4366" y="0"/>
                </a:moveTo>
                <a:lnTo>
                  <a:pt x="3782" y="404"/>
                </a:lnTo>
                <a:lnTo>
                  <a:pt x="3444" y="2183"/>
                </a:lnTo>
                <a:lnTo>
                  <a:pt x="3059" y="3633"/>
                </a:lnTo>
                <a:lnTo>
                  <a:pt x="2798" y="4807"/>
                </a:lnTo>
                <a:lnTo>
                  <a:pt x="2444" y="6128"/>
                </a:lnTo>
                <a:lnTo>
                  <a:pt x="2029" y="7450"/>
                </a:lnTo>
                <a:lnTo>
                  <a:pt x="1491" y="8862"/>
                </a:lnTo>
                <a:lnTo>
                  <a:pt x="769" y="10495"/>
                </a:lnTo>
                <a:lnTo>
                  <a:pt x="0" y="12073"/>
                </a:lnTo>
                <a:lnTo>
                  <a:pt x="0" y="15578"/>
                </a:lnTo>
                <a:lnTo>
                  <a:pt x="11207" y="18569"/>
                </a:lnTo>
                <a:lnTo>
                  <a:pt x="16403" y="19982"/>
                </a:lnTo>
                <a:lnTo>
                  <a:pt x="17463" y="13028"/>
                </a:lnTo>
                <a:lnTo>
                  <a:pt x="18155" y="12440"/>
                </a:lnTo>
                <a:lnTo>
                  <a:pt x="17510" y="10899"/>
                </a:lnTo>
                <a:lnTo>
                  <a:pt x="17817" y="9303"/>
                </a:lnTo>
                <a:lnTo>
                  <a:pt x="19985" y="6679"/>
                </a:lnTo>
                <a:lnTo>
                  <a:pt x="18493" y="4220"/>
                </a:lnTo>
                <a:lnTo>
                  <a:pt x="12314" y="2550"/>
                </a:lnTo>
                <a:lnTo>
                  <a:pt x="11422" y="3229"/>
                </a:lnTo>
                <a:lnTo>
                  <a:pt x="10315" y="2037"/>
                </a:lnTo>
                <a:lnTo>
                  <a:pt x="9331" y="3321"/>
                </a:lnTo>
                <a:lnTo>
                  <a:pt x="8378" y="2037"/>
                </a:lnTo>
                <a:lnTo>
                  <a:pt x="5888" y="2128"/>
                </a:lnTo>
                <a:lnTo>
                  <a:pt x="6226" y="183"/>
                </a:lnTo>
                <a:lnTo>
                  <a:pt x="4366" y="0"/>
                </a:lnTo>
                <a:close/>
              </a:path>
            </a:pathLst>
          </a:custGeom>
          <a:solidFill>
            <a:schemeClr val="accent1">
              <a:lumMod val="60000"/>
              <a:lumOff val="40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31752" name="Freeform 3236"/>
          <p:cNvSpPr>
            <a:spLocks/>
          </p:cNvSpPr>
          <p:nvPr/>
        </p:nvSpPr>
        <p:spPr bwMode="auto">
          <a:xfrm>
            <a:off x="1917700" y="3657600"/>
            <a:ext cx="887413" cy="1492250"/>
          </a:xfrm>
          <a:custGeom>
            <a:avLst/>
            <a:gdLst>
              <a:gd name="T0" fmla="*/ 68996 w 20000"/>
              <a:gd name="T1" fmla="*/ 0 h 20000"/>
              <a:gd name="T2" fmla="*/ 476585 w 20000"/>
              <a:gd name="T3" fmla="*/ 88714 h 20000"/>
              <a:gd name="T4" fmla="*/ 386291 w 20000"/>
              <a:gd name="T5" fmla="*/ 529525 h 20000"/>
              <a:gd name="T6" fmla="*/ 844862 w 20000"/>
              <a:gd name="T7" fmla="*/ 1199172 h 20000"/>
              <a:gd name="T8" fmla="*/ 886747 w 20000"/>
              <a:gd name="T9" fmla="*/ 1283410 h 20000"/>
              <a:gd name="T10" fmla="*/ 843575 w 20000"/>
              <a:gd name="T11" fmla="*/ 1324521 h 20000"/>
              <a:gd name="T12" fmla="*/ 814556 w 20000"/>
              <a:gd name="T13" fmla="*/ 1396522 h 20000"/>
              <a:gd name="T14" fmla="*/ 788733 w 20000"/>
              <a:gd name="T15" fmla="*/ 1440842 h 20000"/>
              <a:gd name="T16" fmla="*/ 816464 w 20000"/>
              <a:gd name="T17" fmla="*/ 1479417 h 20000"/>
              <a:gd name="T18" fmla="*/ 769387 w 20000"/>
              <a:gd name="T19" fmla="*/ 1491578 h 20000"/>
              <a:gd name="T20" fmla="*/ 500457 w 20000"/>
              <a:gd name="T21" fmla="*/ 1481953 h 20000"/>
              <a:gd name="T22" fmla="*/ 483063 w 20000"/>
              <a:gd name="T23" fmla="*/ 1394582 h 20000"/>
              <a:gd name="T24" fmla="*/ 435986 w 20000"/>
              <a:gd name="T25" fmla="*/ 1332878 h 20000"/>
              <a:gd name="T26" fmla="*/ 402442 w 20000"/>
              <a:gd name="T27" fmla="*/ 1310345 h 20000"/>
              <a:gd name="T28" fmla="*/ 392769 w 20000"/>
              <a:gd name="T29" fmla="*/ 1264085 h 20000"/>
              <a:gd name="T30" fmla="*/ 364372 w 20000"/>
              <a:gd name="T31" fmla="*/ 1240358 h 20000"/>
              <a:gd name="T32" fmla="*/ 335353 w 20000"/>
              <a:gd name="T33" fmla="*/ 1208872 h 20000"/>
              <a:gd name="T34" fmla="*/ 325681 w 20000"/>
              <a:gd name="T35" fmla="*/ 1173505 h 20000"/>
              <a:gd name="T36" fmla="*/ 299901 w 20000"/>
              <a:gd name="T37" fmla="*/ 1151644 h 20000"/>
              <a:gd name="T38" fmla="*/ 258592 w 20000"/>
              <a:gd name="T39" fmla="*/ 1162537 h 20000"/>
              <a:gd name="T40" fmla="*/ 210228 w 20000"/>
              <a:gd name="T41" fmla="*/ 1145227 h 20000"/>
              <a:gd name="T42" fmla="*/ 210228 w 20000"/>
              <a:gd name="T43" fmla="*/ 1125902 h 20000"/>
              <a:gd name="T44" fmla="*/ 208941 w 20000"/>
              <a:gd name="T45" fmla="*/ 1084791 h 20000"/>
              <a:gd name="T46" fmla="*/ 189596 w 20000"/>
              <a:gd name="T47" fmla="*/ 1038531 h 20000"/>
              <a:gd name="T48" fmla="*/ 187688 w 20000"/>
              <a:gd name="T49" fmla="*/ 1001897 h 20000"/>
              <a:gd name="T50" fmla="*/ 167055 w 20000"/>
              <a:gd name="T51" fmla="*/ 968470 h 20000"/>
              <a:gd name="T52" fmla="*/ 173489 w 20000"/>
              <a:gd name="T53" fmla="*/ 938252 h 20000"/>
              <a:gd name="T54" fmla="*/ 114166 w 20000"/>
              <a:gd name="T55" fmla="*/ 861774 h 20000"/>
              <a:gd name="T56" fmla="*/ 114166 w 20000"/>
              <a:gd name="T57" fmla="*/ 817455 h 20000"/>
              <a:gd name="T58" fmla="*/ 144471 w 20000"/>
              <a:gd name="T59" fmla="*/ 801413 h 20000"/>
              <a:gd name="T60" fmla="*/ 144471 w 20000"/>
              <a:gd name="T61" fmla="*/ 774403 h 20000"/>
              <a:gd name="T62" fmla="*/ 114166 w 20000"/>
              <a:gd name="T63" fmla="*/ 766718 h 20000"/>
              <a:gd name="T64" fmla="*/ 101254 w 20000"/>
              <a:gd name="T65" fmla="*/ 724935 h 20000"/>
              <a:gd name="T66" fmla="*/ 85147 w 20000"/>
              <a:gd name="T67" fmla="*/ 653606 h 20000"/>
              <a:gd name="T68" fmla="*/ 128320 w 20000"/>
              <a:gd name="T69" fmla="*/ 691509 h 20000"/>
              <a:gd name="T70" fmla="*/ 112213 w 20000"/>
              <a:gd name="T71" fmla="*/ 640698 h 20000"/>
              <a:gd name="T72" fmla="*/ 144471 w 20000"/>
              <a:gd name="T73" fmla="*/ 640698 h 20000"/>
              <a:gd name="T74" fmla="*/ 144471 w 20000"/>
              <a:gd name="T75" fmla="*/ 602794 h 20000"/>
              <a:gd name="T76" fmla="*/ 112213 w 20000"/>
              <a:gd name="T77" fmla="*/ 579068 h 20000"/>
              <a:gd name="T78" fmla="*/ 96728 w 20000"/>
              <a:gd name="T79" fmla="*/ 613762 h 20000"/>
              <a:gd name="T80" fmla="*/ 68996 w 20000"/>
              <a:gd name="T81" fmla="*/ 600854 h 20000"/>
              <a:gd name="T82" fmla="*/ 11625 w 20000"/>
              <a:gd name="T83" fmla="*/ 433797 h 20000"/>
              <a:gd name="T84" fmla="*/ 27732 w 20000"/>
              <a:gd name="T85" fmla="*/ 312999 h 20000"/>
              <a:gd name="T86" fmla="*/ 0 w 20000"/>
              <a:gd name="T87" fmla="*/ 246147 h 20000"/>
              <a:gd name="T88" fmla="*/ 12912 w 20000"/>
              <a:gd name="T89" fmla="*/ 194067 h 20000"/>
              <a:gd name="T90" fmla="*/ 41930 w 20000"/>
              <a:gd name="T91" fmla="*/ 184442 h 20000"/>
              <a:gd name="T92" fmla="*/ 68996 w 20000"/>
              <a:gd name="T93" fmla="*/ 101548 h 20000"/>
              <a:gd name="T94" fmla="*/ 68996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5" y="0"/>
                </a:moveTo>
                <a:lnTo>
                  <a:pt x="10741" y="1189"/>
                </a:lnTo>
                <a:lnTo>
                  <a:pt x="8706" y="7097"/>
                </a:lnTo>
                <a:lnTo>
                  <a:pt x="19041" y="16072"/>
                </a:lnTo>
                <a:lnTo>
                  <a:pt x="19985" y="17201"/>
                </a:lnTo>
                <a:lnTo>
                  <a:pt x="19012" y="17752"/>
                </a:lnTo>
                <a:lnTo>
                  <a:pt x="18358" y="18717"/>
                </a:lnTo>
                <a:lnTo>
                  <a:pt x="17776" y="19311"/>
                </a:lnTo>
                <a:lnTo>
                  <a:pt x="18401" y="19828"/>
                </a:lnTo>
                <a:lnTo>
                  <a:pt x="17340" y="19991"/>
                </a:lnTo>
                <a:lnTo>
                  <a:pt x="11279" y="19862"/>
                </a:lnTo>
                <a:lnTo>
                  <a:pt x="10887" y="18691"/>
                </a:lnTo>
                <a:lnTo>
                  <a:pt x="9826" y="17864"/>
                </a:lnTo>
                <a:lnTo>
                  <a:pt x="9070" y="17562"/>
                </a:lnTo>
                <a:lnTo>
                  <a:pt x="8852" y="16942"/>
                </a:lnTo>
                <a:lnTo>
                  <a:pt x="8212" y="16624"/>
                </a:lnTo>
                <a:lnTo>
                  <a:pt x="7558" y="16202"/>
                </a:lnTo>
                <a:lnTo>
                  <a:pt x="7340" y="15728"/>
                </a:lnTo>
                <a:lnTo>
                  <a:pt x="6759" y="15435"/>
                </a:lnTo>
                <a:lnTo>
                  <a:pt x="5828" y="15581"/>
                </a:lnTo>
                <a:lnTo>
                  <a:pt x="4738" y="15349"/>
                </a:lnTo>
                <a:lnTo>
                  <a:pt x="4738" y="15090"/>
                </a:lnTo>
                <a:lnTo>
                  <a:pt x="4709" y="14539"/>
                </a:lnTo>
                <a:lnTo>
                  <a:pt x="4273" y="13919"/>
                </a:lnTo>
                <a:lnTo>
                  <a:pt x="4230" y="13428"/>
                </a:lnTo>
                <a:lnTo>
                  <a:pt x="3765" y="12980"/>
                </a:lnTo>
                <a:lnTo>
                  <a:pt x="3910" y="12575"/>
                </a:lnTo>
                <a:lnTo>
                  <a:pt x="2573" y="11550"/>
                </a:lnTo>
                <a:lnTo>
                  <a:pt x="2573" y="10956"/>
                </a:lnTo>
                <a:lnTo>
                  <a:pt x="3256" y="10741"/>
                </a:lnTo>
                <a:lnTo>
                  <a:pt x="3256" y="10379"/>
                </a:lnTo>
                <a:lnTo>
                  <a:pt x="2573" y="10276"/>
                </a:lnTo>
                <a:lnTo>
                  <a:pt x="2282" y="9716"/>
                </a:lnTo>
                <a:lnTo>
                  <a:pt x="1919" y="8760"/>
                </a:lnTo>
                <a:lnTo>
                  <a:pt x="2892" y="9268"/>
                </a:lnTo>
                <a:lnTo>
                  <a:pt x="2529" y="8587"/>
                </a:lnTo>
                <a:lnTo>
                  <a:pt x="3256" y="8587"/>
                </a:lnTo>
                <a:lnTo>
                  <a:pt x="3256" y="8079"/>
                </a:lnTo>
                <a:lnTo>
                  <a:pt x="2529" y="7761"/>
                </a:lnTo>
                <a:lnTo>
                  <a:pt x="2180" y="8226"/>
                </a:lnTo>
                <a:lnTo>
                  <a:pt x="1555" y="8053"/>
                </a:lnTo>
                <a:lnTo>
                  <a:pt x="262" y="5814"/>
                </a:lnTo>
                <a:lnTo>
                  <a:pt x="625" y="4195"/>
                </a:lnTo>
                <a:lnTo>
                  <a:pt x="0" y="3299"/>
                </a:lnTo>
                <a:lnTo>
                  <a:pt x="291" y="2601"/>
                </a:lnTo>
                <a:lnTo>
                  <a:pt x="945" y="2472"/>
                </a:lnTo>
                <a:lnTo>
                  <a:pt x="1555" y="1361"/>
                </a:lnTo>
                <a:lnTo>
                  <a:pt x="1555" y="0"/>
                </a:lnTo>
                <a:close/>
              </a:path>
            </a:pathLst>
          </a:custGeom>
          <a:solidFill>
            <a:srgbClr val="CC0000"/>
          </a:solidFill>
          <a:ln w="9525" cap="flat">
            <a:solidFill>
              <a:srgbClr val="000000"/>
            </a:solidFill>
            <a:prstDash val="solid"/>
            <a:round/>
            <a:headEnd type="none" w="med" len="med"/>
            <a:tailEnd type="none" w="med" len="med"/>
          </a:ln>
        </p:spPr>
        <p:txBody>
          <a:bodyPr/>
          <a:lstStyle/>
          <a:p>
            <a:endParaRPr lang="en-US"/>
          </a:p>
        </p:txBody>
      </p:sp>
      <p:sp>
        <p:nvSpPr>
          <p:cNvPr id="103" name="Freeform 3237"/>
          <p:cNvSpPr>
            <a:spLocks/>
          </p:cNvSpPr>
          <p:nvPr/>
        </p:nvSpPr>
        <p:spPr bwMode="auto">
          <a:xfrm>
            <a:off x="2303463" y="3748088"/>
            <a:ext cx="671512" cy="1108075"/>
          </a:xfrm>
          <a:custGeom>
            <a:avLst/>
            <a:gdLst/>
            <a:ahLst/>
            <a:cxnLst>
              <a:cxn ang="0">
                <a:pos x="2538" y="0"/>
              </a:cxn>
              <a:cxn ang="0">
                <a:pos x="0" y="7914"/>
              </a:cxn>
              <a:cxn ang="0">
                <a:pos x="13615" y="19988"/>
              </a:cxn>
              <a:cxn ang="0">
                <a:pos x="14442" y="19477"/>
              </a:cxn>
              <a:cxn ang="0">
                <a:pos x="14385" y="17083"/>
              </a:cxn>
              <a:cxn ang="0">
                <a:pos x="16115" y="17257"/>
              </a:cxn>
              <a:cxn ang="0">
                <a:pos x="17827" y="9959"/>
              </a:cxn>
              <a:cxn ang="0">
                <a:pos x="19019" y="4974"/>
              </a:cxn>
              <a:cxn ang="0">
                <a:pos x="19365" y="3486"/>
              </a:cxn>
              <a:cxn ang="0">
                <a:pos x="19981" y="2127"/>
              </a:cxn>
              <a:cxn ang="0">
                <a:pos x="11000" y="1209"/>
              </a:cxn>
              <a:cxn ang="0">
                <a:pos x="2538" y="0"/>
              </a:cxn>
            </a:cxnLst>
            <a:rect l="0" t="0" r="r" b="b"/>
            <a:pathLst>
              <a:path w="20000" h="20000">
                <a:moveTo>
                  <a:pt x="2538" y="0"/>
                </a:moveTo>
                <a:lnTo>
                  <a:pt x="0" y="7914"/>
                </a:lnTo>
                <a:lnTo>
                  <a:pt x="13615" y="19988"/>
                </a:lnTo>
                <a:lnTo>
                  <a:pt x="14442" y="19477"/>
                </a:lnTo>
                <a:lnTo>
                  <a:pt x="14385" y="17083"/>
                </a:lnTo>
                <a:lnTo>
                  <a:pt x="16115" y="17257"/>
                </a:lnTo>
                <a:lnTo>
                  <a:pt x="17827" y="9959"/>
                </a:lnTo>
                <a:lnTo>
                  <a:pt x="19019" y="4974"/>
                </a:lnTo>
                <a:lnTo>
                  <a:pt x="19365" y="3486"/>
                </a:lnTo>
                <a:lnTo>
                  <a:pt x="19981" y="2127"/>
                </a:lnTo>
                <a:lnTo>
                  <a:pt x="11000" y="1209"/>
                </a:lnTo>
                <a:lnTo>
                  <a:pt x="2538" y="0"/>
                </a:lnTo>
                <a:close/>
              </a:path>
            </a:pathLst>
          </a:custGeom>
          <a:solidFill>
            <a:schemeClr val="bg2">
              <a:lumMod val="75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104" name="Freeform 3238"/>
          <p:cNvSpPr>
            <a:spLocks/>
          </p:cNvSpPr>
          <p:nvPr/>
        </p:nvSpPr>
        <p:spPr bwMode="auto">
          <a:xfrm>
            <a:off x="2674938" y="2840038"/>
            <a:ext cx="601662" cy="1071562"/>
          </a:xfrm>
          <a:custGeom>
            <a:avLst/>
            <a:gdLst/>
            <a:ahLst/>
            <a:cxnLst>
              <a:cxn ang="0">
                <a:pos x="4829" y="0"/>
              </a:cxn>
              <a:cxn ang="0">
                <a:pos x="3034" y="7820"/>
              </a:cxn>
              <a:cxn ang="0">
                <a:pos x="4893" y="9453"/>
              </a:cxn>
              <a:cxn ang="0">
                <a:pos x="1966" y="11207"/>
              </a:cxn>
              <a:cxn ang="0">
                <a:pos x="1538" y="12396"/>
              </a:cxn>
              <a:cxn ang="0">
                <a:pos x="2393" y="13261"/>
              </a:cxn>
              <a:cxn ang="0">
                <a:pos x="1538" y="13682"/>
              </a:cxn>
              <a:cxn ang="0">
                <a:pos x="0" y="18198"/>
              </a:cxn>
              <a:cxn ang="0">
                <a:pos x="9509" y="19243"/>
              </a:cxn>
              <a:cxn ang="0">
                <a:pos x="18547" y="19988"/>
              </a:cxn>
              <a:cxn ang="0">
                <a:pos x="19487" y="15856"/>
              </a:cxn>
              <a:cxn ang="0">
                <a:pos x="19979" y="13562"/>
              </a:cxn>
              <a:cxn ang="0">
                <a:pos x="19060" y="12757"/>
              </a:cxn>
              <a:cxn ang="0">
                <a:pos x="17051" y="12997"/>
              </a:cxn>
              <a:cxn ang="0">
                <a:pos x="14338" y="13177"/>
              </a:cxn>
              <a:cxn ang="0">
                <a:pos x="13803" y="11327"/>
              </a:cxn>
              <a:cxn ang="0">
                <a:pos x="10577" y="9814"/>
              </a:cxn>
              <a:cxn ang="0">
                <a:pos x="11004" y="8865"/>
              </a:cxn>
              <a:cxn ang="0">
                <a:pos x="11303" y="7135"/>
              </a:cxn>
              <a:cxn ang="0">
                <a:pos x="7115" y="3483"/>
              </a:cxn>
              <a:cxn ang="0">
                <a:pos x="7692" y="240"/>
              </a:cxn>
              <a:cxn ang="0">
                <a:pos x="4829" y="0"/>
              </a:cxn>
            </a:cxnLst>
            <a:rect l="0" t="0" r="r" b="b"/>
            <a:pathLst>
              <a:path w="20000" h="20000">
                <a:moveTo>
                  <a:pt x="4829" y="0"/>
                </a:moveTo>
                <a:lnTo>
                  <a:pt x="3034" y="7820"/>
                </a:lnTo>
                <a:lnTo>
                  <a:pt x="4893" y="9453"/>
                </a:lnTo>
                <a:lnTo>
                  <a:pt x="1966" y="11207"/>
                </a:lnTo>
                <a:lnTo>
                  <a:pt x="1538" y="12396"/>
                </a:lnTo>
                <a:lnTo>
                  <a:pt x="2393" y="13261"/>
                </a:lnTo>
                <a:lnTo>
                  <a:pt x="1538" y="13682"/>
                </a:lnTo>
                <a:lnTo>
                  <a:pt x="0" y="18198"/>
                </a:lnTo>
                <a:lnTo>
                  <a:pt x="9509" y="19243"/>
                </a:lnTo>
                <a:lnTo>
                  <a:pt x="18547" y="19988"/>
                </a:lnTo>
                <a:lnTo>
                  <a:pt x="19487" y="15856"/>
                </a:lnTo>
                <a:lnTo>
                  <a:pt x="19979" y="13562"/>
                </a:lnTo>
                <a:lnTo>
                  <a:pt x="19060" y="12757"/>
                </a:lnTo>
                <a:lnTo>
                  <a:pt x="17051" y="12997"/>
                </a:lnTo>
                <a:lnTo>
                  <a:pt x="14338" y="13177"/>
                </a:lnTo>
                <a:lnTo>
                  <a:pt x="13803" y="11327"/>
                </a:lnTo>
                <a:lnTo>
                  <a:pt x="10577" y="9814"/>
                </a:lnTo>
                <a:lnTo>
                  <a:pt x="11004" y="8865"/>
                </a:lnTo>
                <a:lnTo>
                  <a:pt x="11303" y="7135"/>
                </a:lnTo>
                <a:lnTo>
                  <a:pt x="7115" y="3483"/>
                </a:lnTo>
                <a:lnTo>
                  <a:pt x="7692" y="240"/>
                </a:lnTo>
                <a:lnTo>
                  <a:pt x="4829" y="0"/>
                </a:lnTo>
                <a:close/>
              </a:path>
            </a:pathLst>
          </a:custGeom>
          <a:solidFill>
            <a:schemeClr val="bg2">
              <a:lumMod val="75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31755" name="Freeform 3239"/>
          <p:cNvSpPr>
            <a:spLocks/>
          </p:cNvSpPr>
          <p:nvPr/>
        </p:nvSpPr>
        <p:spPr bwMode="auto">
          <a:xfrm>
            <a:off x="2857500" y="3868738"/>
            <a:ext cx="561975" cy="788987"/>
          </a:xfrm>
          <a:custGeom>
            <a:avLst/>
            <a:gdLst>
              <a:gd name="T0" fmla="*/ 103881 w 20000"/>
              <a:gd name="T1" fmla="*/ 0 h 20000"/>
              <a:gd name="T2" fmla="*/ 378097 w 20000"/>
              <a:gd name="T3" fmla="*/ 41106 h 20000"/>
              <a:gd name="T4" fmla="*/ 360676 w 20000"/>
              <a:gd name="T5" fmla="*/ 192118 h 20000"/>
              <a:gd name="T6" fmla="*/ 561329 w 20000"/>
              <a:gd name="T7" fmla="*/ 212671 h 20000"/>
              <a:gd name="T8" fmla="*/ 506480 w 20000"/>
              <a:gd name="T9" fmla="*/ 788356 h 20000"/>
              <a:gd name="T10" fmla="*/ 0 w 20000"/>
              <a:gd name="T11" fmla="*/ 727959 h 20000"/>
              <a:gd name="T12" fmla="*/ 50971 w 20000"/>
              <a:gd name="T13" fmla="*/ 361080 h 20000"/>
              <a:gd name="T14" fmla="*/ 103881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697" y="0"/>
                </a:moveTo>
                <a:lnTo>
                  <a:pt x="13456" y="1042"/>
                </a:lnTo>
                <a:lnTo>
                  <a:pt x="12836" y="4870"/>
                </a:lnTo>
                <a:lnTo>
                  <a:pt x="19977" y="5391"/>
                </a:lnTo>
                <a:lnTo>
                  <a:pt x="18025" y="19984"/>
                </a:lnTo>
                <a:lnTo>
                  <a:pt x="0" y="18453"/>
                </a:lnTo>
                <a:lnTo>
                  <a:pt x="1814" y="9153"/>
                </a:lnTo>
                <a:lnTo>
                  <a:pt x="3697" y="0"/>
                </a:lnTo>
                <a:close/>
              </a:path>
            </a:pathLst>
          </a:custGeom>
          <a:solidFill>
            <a:srgbClr val="F5B20B"/>
          </a:solidFill>
          <a:ln w="9525" cap="flat">
            <a:solidFill>
              <a:srgbClr val="000000"/>
            </a:solidFill>
            <a:prstDash val="solid"/>
            <a:round/>
            <a:headEnd type="none" w="med" len="med"/>
            <a:tailEnd type="none" w="med" len="med"/>
          </a:ln>
        </p:spPr>
        <p:txBody>
          <a:bodyPr/>
          <a:lstStyle/>
          <a:p>
            <a:endParaRPr lang="en-US"/>
          </a:p>
        </p:txBody>
      </p:sp>
      <p:sp>
        <p:nvSpPr>
          <p:cNvPr id="31756" name="Freeform 3240"/>
          <p:cNvSpPr>
            <a:spLocks/>
          </p:cNvSpPr>
          <p:nvPr/>
        </p:nvSpPr>
        <p:spPr bwMode="auto">
          <a:xfrm>
            <a:off x="2884488" y="2849563"/>
            <a:ext cx="1052512" cy="717550"/>
          </a:xfrm>
          <a:custGeom>
            <a:avLst/>
            <a:gdLst>
              <a:gd name="T0" fmla="*/ 18103 w 20000"/>
              <a:gd name="T1" fmla="*/ 0 h 20000"/>
              <a:gd name="T2" fmla="*/ 223817 w 20000"/>
              <a:gd name="T3" fmla="*/ 29025 h 20000"/>
              <a:gd name="T4" fmla="*/ 349329 w 20000"/>
              <a:gd name="T5" fmla="*/ 47753 h 20000"/>
              <a:gd name="T6" fmla="*/ 514942 w 20000"/>
              <a:gd name="T7" fmla="*/ 67127 h 20000"/>
              <a:gd name="T8" fmla="*/ 665661 w 20000"/>
              <a:gd name="T9" fmla="*/ 83236 h 20000"/>
              <a:gd name="T10" fmla="*/ 927684 w 20000"/>
              <a:gd name="T11" fmla="*/ 103901 h 20000"/>
              <a:gd name="T12" fmla="*/ 1051880 w 20000"/>
              <a:gd name="T13" fmla="*/ 113552 h 20000"/>
              <a:gd name="T14" fmla="*/ 1048618 w 20000"/>
              <a:gd name="T15" fmla="*/ 698176 h 20000"/>
              <a:gd name="T16" fmla="*/ 403691 w 20000"/>
              <a:gd name="T17" fmla="*/ 638835 h 20000"/>
              <a:gd name="T18" fmla="*/ 390745 w 20000"/>
              <a:gd name="T19" fmla="*/ 716904 h 20000"/>
              <a:gd name="T20" fmla="*/ 366800 w 20000"/>
              <a:gd name="T21" fmla="*/ 680776 h 20000"/>
              <a:gd name="T22" fmla="*/ 307281 w 20000"/>
              <a:gd name="T23" fmla="*/ 686588 h 20000"/>
              <a:gd name="T24" fmla="*/ 221870 w 20000"/>
              <a:gd name="T25" fmla="*/ 701405 h 20000"/>
              <a:gd name="T26" fmla="*/ 207661 w 20000"/>
              <a:gd name="T27" fmla="*/ 598831 h 20000"/>
              <a:gd name="T28" fmla="*/ 106093 w 20000"/>
              <a:gd name="T29" fmla="*/ 517497 h 20000"/>
              <a:gd name="T30" fmla="*/ 122249 w 20000"/>
              <a:gd name="T31" fmla="*/ 440719 h 20000"/>
              <a:gd name="T32" fmla="*/ 130038 w 20000"/>
              <a:gd name="T33" fmla="*/ 378795 h 20000"/>
              <a:gd name="T34" fmla="*/ 0 w 20000"/>
              <a:gd name="T35" fmla="*/ 178742 h 20000"/>
              <a:gd name="T36" fmla="*/ 18103 w 20000"/>
              <a:gd name="T37" fmla="*/ 0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344" y="0"/>
                </a:moveTo>
                <a:lnTo>
                  <a:pt x="4253" y="809"/>
                </a:lnTo>
                <a:lnTo>
                  <a:pt x="6638" y="1331"/>
                </a:lnTo>
                <a:lnTo>
                  <a:pt x="9785" y="1871"/>
                </a:lnTo>
                <a:lnTo>
                  <a:pt x="12649" y="2320"/>
                </a:lnTo>
                <a:lnTo>
                  <a:pt x="17628" y="2896"/>
                </a:lnTo>
                <a:lnTo>
                  <a:pt x="19988" y="3165"/>
                </a:lnTo>
                <a:lnTo>
                  <a:pt x="19926" y="19460"/>
                </a:lnTo>
                <a:lnTo>
                  <a:pt x="7671" y="17806"/>
                </a:lnTo>
                <a:lnTo>
                  <a:pt x="7425" y="19982"/>
                </a:lnTo>
                <a:lnTo>
                  <a:pt x="6970" y="18975"/>
                </a:lnTo>
                <a:lnTo>
                  <a:pt x="5839" y="19137"/>
                </a:lnTo>
                <a:lnTo>
                  <a:pt x="4216" y="19550"/>
                </a:lnTo>
                <a:lnTo>
                  <a:pt x="3946" y="16691"/>
                </a:lnTo>
                <a:lnTo>
                  <a:pt x="2016" y="14424"/>
                </a:lnTo>
                <a:lnTo>
                  <a:pt x="2323" y="12284"/>
                </a:lnTo>
                <a:lnTo>
                  <a:pt x="2471" y="10558"/>
                </a:lnTo>
                <a:lnTo>
                  <a:pt x="0" y="4982"/>
                </a:lnTo>
                <a:lnTo>
                  <a:pt x="344" y="0"/>
                </a:lnTo>
                <a:close/>
              </a:path>
            </a:pathLst>
          </a:custGeom>
          <a:solidFill>
            <a:srgbClr val="CC0000"/>
          </a:solidFill>
          <a:ln w="9525" cap="flat">
            <a:solidFill>
              <a:srgbClr val="000000"/>
            </a:solidFill>
            <a:prstDash val="solid"/>
            <a:round/>
            <a:headEnd type="none" w="med" len="med"/>
            <a:tailEnd type="none" w="med" len="med"/>
          </a:ln>
        </p:spPr>
        <p:txBody>
          <a:bodyPr/>
          <a:lstStyle/>
          <a:p>
            <a:endParaRPr lang="en-US"/>
          </a:p>
        </p:txBody>
      </p:sp>
      <p:sp>
        <p:nvSpPr>
          <p:cNvPr id="107" name="Freeform 3241"/>
          <p:cNvSpPr>
            <a:spLocks/>
          </p:cNvSpPr>
          <p:nvPr/>
        </p:nvSpPr>
        <p:spPr bwMode="auto">
          <a:xfrm>
            <a:off x="3216275" y="3481388"/>
            <a:ext cx="715963" cy="641350"/>
          </a:xfrm>
          <a:custGeom>
            <a:avLst/>
            <a:gdLst/>
            <a:ahLst/>
            <a:cxnLst>
              <a:cxn ang="0">
                <a:pos x="1960" y="0"/>
              </a:cxn>
              <a:cxn ang="0">
                <a:pos x="1205" y="7447"/>
              </a:cxn>
              <a:cxn ang="0">
                <a:pos x="0" y="18098"/>
              </a:cxn>
              <a:cxn ang="0">
                <a:pos x="5809" y="18679"/>
              </a:cxn>
              <a:cxn ang="0">
                <a:pos x="19299" y="19980"/>
              </a:cxn>
              <a:cxn ang="0">
                <a:pos x="19982" y="2042"/>
              </a:cxn>
              <a:cxn ang="0">
                <a:pos x="1960" y="0"/>
              </a:cxn>
            </a:cxnLst>
            <a:rect l="0" t="0" r="r" b="b"/>
            <a:pathLst>
              <a:path w="20000" h="20000">
                <a:moveTo>
                  <a:pt x="1960" y="0"/>
                </a:moveTo>
                <a:lnTo>
                  <a:pt x="1205" y="7447"/>
                </a:lnTo>
                <a:lnTo>
                  <a:pt x="0" y="18098"/>
                </a:lnTo>
                <a:lnTo>
                  <a:pt x="5809" y="18679"/>
                </a:lnTo>
                <a:lnTo>
                  <a:pt x="19299" y="19980"/>
                </a:lnTo>
                <a:lnTo>
                  <a:pt x="19982" y="2042"/>
                </a:lnTo>
                <a:lnTo>
                  <a:pt x="1960" y="0"/>
                </a:lnTo>
                <a:close/>
              </a:path>
            </a:pathLst>
          </a:custGeom>
          <a:solidFill>
            <a:schemeClr val="bg2">
              <a:lumMod val="75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31758" name="Freeform 3242"/>
          <p:cNvSpPr>
            <a:spLocks/>
          </p:cNvSpPr>
          <p:nvPr/>
        </p:nvSpPr>
        <p:spPr bwMode="auto">
          <a:xfrm>
            <a:off x="3357563" y="4083050"/>
            <a:ext cx="749300" cy="611188"/>
          </a:xfrm>
          <a:custGeom>
            <a:avLst/>
            <a:gdLst>
              <a:gd name="T0" fmla="*/ 62641 w 20000"/>
              <a:gd name="T1" fmla="*/ 0 h 20000"/>
              <a:gd name="T2" fmla="*/ 24540 w 20000"/>
              <a:gd name="T3" fmla="*/ 366468 h 20000"/>
              <a:gd name="T4" fmla="*/ 0 w 20000"/>
              <a:gd name="T5" fmla="*/ 577053 h 20000"/>
              <a:gd name="T6" fmla="*/ 372702 w 20000"/>
              <a:gd name="T7" fmla="*/ 597650 h 20000"/>
              <a:gd name="T8" fmla="*/ 730568 w 20000"/>
              <a:gd name="T9" fmla="*/ 610546 h 20000"/>
              <a:gd name="T10" fmla="*/ 742182 w 20000"/>
              <a:gd name="T11" fmla="*/ 325244 h 20000"/>
              <a:gd name="T12" fmla="*/ 748663 w 20000"/>
              <a:gd name="T13" fmla="*/ 46359 h 20000"/>
              <a:gd name="T14" fmla="*/ 544516 w 20000"/>
              <a:gd name="T15" fmla="*/ 41225 h 20000"/>
              <a:gd name="T16" fmla="*/ 62641 w 20000"/>
              <a:gd name="T17" fmla="*/ 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672" y="0"/>
                </a:moveTo>
                <a:lnTo>
                  <a:pt x="655" y="11992"/>
                </a:lnTo>
                <a:lnTo>
                  <a:pt x="0" y="18883"/>
                </a:lnTo>
                <a:lnTo>
                  <a:pt x="9948" y="19557"/>
                </a:lnTo>
                <a:lnTo>
                  <a:pt x="19500" y="19979"/>
                </a:lnTo>
                <a:lnTo>
                  <a:pt x="19810" y="10643"/>
                </a:lnTo>
                <a:lnTo>
                  <a:pt x="19983" y="1517"/>
                </a:lnTo>
                <a:lnTo>
                  <a:pt x="14534" y="1349"/>
                </a:lnTo>
                <a:lnTo>
                  <a:pt x="1672" y="0"/>
                </a:lnTo>
                <a:close/>
              </a:path>
            </a:pathLst>
          </a:custGeom>
          <a:solidFill>
            <a:srgbClr val="CC0000"/>
          </a:solidFill>
          <a:ln w="9525" cap="flat">
            <a:solidFill>
              <a:srgbClr val="000000"/>
            </a:solidFill>
            <a:prstDash val="solid"/>
            <a:round/>
            <a:headEnd type="none" w="med" len="med"/>
            <a:tailEnd type="none" w="med" len="med"/>
          </a:ln>
        </p:spPr>
        <p:txBody>
          <a:bodyPr/>
          <a:lstStyle/>
          <a:p>
            <a:endParaRPr lang="en-US"/>
          </a:p>
        </p:txBody>
      </p:sp>
      <p:sp>
        <p:nvSpPr>
          <p:cNvPr id="109" name="Freeform 3243"/>
          <p:cNvSpPr>
            <a:spLocks/>
          </p:cNvSpPr>
          <p:nvPr/>
        </p:nvSpPr>
        <p:spPr bwMode="auto">
          <a:xfrm>
            <a:off x="2682875" y="4592638"/>
            <a:ext cx="681038" cy="823912"/>
          </a:xfrm>
          <a:custGeom>
            <a:avLst/>
            <a:gdLst/>
            <a:ahLst/>
            <a:cxnLst>
              <a:cxn ang="0">
                <a:pos x="5071" y="0"/>
              </a:cxn>
              <a:cxn ang="0">
                <a:pos x="4655" y="2639"/>
              </a:cxn>
              <a:cxn ang="0">
                <a:pos x="2971" y="2326"/>
              </a:cxn>
              <a:cxn ang="0">
                <a:pos x="3065" y="5683"/>
              </a:cxn>
              <a:cxn ang="0">
                <a:pos x="2214" y="6339"/>
              </a:cxn>
              <a:cxn ang="0">
                <a:pos x="3425" y="8400"/>
              </a:cxn>
              <a:cxn ang="0">
                <a:pos x="2214" y="9290"/>
              </a:cxn>
              <a:cxn ang="0">
                <a:pos x="1552" y="10757"/>
              </a:cxn>
              <a:cxn ang="0">
                <a:pos x="605" y="12225"/>
              </a:cxn>
              <a:cxn ang="0">
                <a:pos x="1268" y="13068"/>
              </a:cxn>
              <a:cxn ang="0">
                <a:pos x="95" y="13411"/>
              </a:cxn>
              <a:cxn ang="0">
                <a:pos x="0" y="14770"/>
              </a:cxn>
              <a:cxn ang="0">
                <a:pos x="11239" y="19875"/>
              </a:cxn>
              <a:cxn ang="0">
                <a:pos x="17597" y="19984"/>
              </a:cxn>
              <a:cxn ang="0">
                <a:pos x="19981" y="1546"/>
              </a:cxn>
              <a:cxn ang="0">
                <a:pos x="5071" y="0"/>
              </a:cxn>
            </a:cxnLst>
            <a:rect l="0" t="0" r="r" b="b"/>
            <a:pathLst>
              <a:path w="20000" h="20000">
                <a:moveTo>
                  <a:pt x="5071" y="0"/>
                </a:moveTo>
                <a:lnTo>
                  <a:pt x="4655" y="2639"/>
                </a:lnTo>
                <a:lnTo>
                  <a:pt x="2971" y="2326"/>
                </a:lnTo>
                <a:lnTo>
                  <a:pt x="3065" y="5683"/>
                </a:lnTo>
                <a:lnTo>
                  <a:pt x="2214" y="6339"/>
                </a:lnTo>
                <a:lnTo>
                  <a:pt x="3425" y="8400"/>
                </a:lnTo>
                <a:lnTo>
                  <a:pt x="2214" y="9290"/>
                </a:lnTo>
                <a:lnTo>
                  <a:pt x="1552" y="10757"/>
                </a:lnTo>
                <a:lnTo>
                  <a:pt x="605" y="12225"/>
                </a:lnTo>
                <a:lnTo>
                  <a:pt x="1268" y="13068"/>
                </a:lnTo>
                <a:lnTo>
                  <a:pt x="95" y="13411"/>
                </a:lnTo>
                <a:lnTo>
                  <a:pt x="0" y="14770"/>
                </a:lnTo>
                <a:lnTo>
                  <a:pt x="11239" y="19875"/>
                </a:lnTo>
                <a:lnTo>
                  <a:pt x="17597" y="19984"/>
                </a:lnTo>
                <a:lnTo>
                  <a:pt x="19981" y="1546"/>
                </a:lnTo>
                <a:lnTo>
                  <a:pt x="5071" y="0"/>
                </a:lnTo>
                <a:close/>
              </a:path>
            </a:pathLst>
          </a:custGeom>
          <a:solidFill>
            <a:schemeClr val="accent4">
              <a:lumMod val="60000"/>
              <a:lumOff val="40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110" name="Freeform 3244"/>
          <p:cNvSpPr>
            <a:spLocks/>
          </p:cNvSpPr>
          <p:nvPr/>
        </p:nvSpPr>
        <p:spPr bwMode="auto">
          <a:xfrm>
            <a:off x="3276600" y="4649788"/>
            <a:ext cx="722313" cy="781050"/>
          </a:xfrm>
          <a:custGeom>
            <a:avLst/>
            <a:gdLst/>
            <a:ahLst/>
            <a:cxnLst>
              <a:cxn ang="0">
                <a:pos x="2399" y="0"/>
              </a:cxn>
              <a:cxn ang="0">
                <a:pos x="19982" y="775"/>
              </a:cxn>
              <a:cxn ang="0">
                <a:pos x="19123" y="18434"/>
              </a:cxn>
              <a:cxn ang="0">
                <a:pos x="13393" y="18153"/>
              </a:cxn>
              <a:cxn ang="0">
                <a:pos x="8093" y="17988"/>
              </a:cxn>
              <a:cxn ang="0">
                <a:pos x="8093" y="18681"/>
              </a:cxn>
              <a:cxn ang="0">
                <a:pos x="3635" y="18681"/>
              </a:cxn>
              <a:cxn ang="0">
                <a:pos x="3384" y="19984"/>
              </a:cxn>
              <a:cxn ang="0">
                <a:pos x="0" y="19588"/>
              </a:cxn>
              <a:cxn ang="0">
                <a:pos x="1916" y="4600"/>
              </a:cxn>
              <a:cxn ang="0">
                <a:pos x="2399" y="0"/>
              </a:cxn>
            </a:cxnLst>
            <a:rect l="0" t="0" r="r" b="b"/>
            <a:pathLst>
              <a:path w="20000" h="20000">
                <a:moveTo>
                  <a:pt x="2399" y="0"/>
                </a:moveTo>
                <a:lnTo>
                  <a:pt x="19982" y="775"/>
                </a:lnTo>
                <a:lnTo>
                  <a:pt x="19123" y="18434"/>
                </a:lnTo>
                <a:lnTo>
                  <a:pt x="13393" y="18153"/>
                </a:lnTo>
                <a:lnTo>
                  <a:pt x="8093" y="17988"/>
                </a:lnTo>
                <a:lnTo>
                  <a:pt x="8093" y="18681"/>
                </a:lnTo>
                <a:lnTo>
                  <a:pt x="3635" y="18681"/>
                </a:lnTo>
                <a:lnTo>
                  <a:pt x="3384" y="19984"/>
                </a:lnTo>
                <a:lnTo>
                  <a:pt x="0" y="19588"/>
                </a:lnTo>
                <a:lnTo>
                  <a:pt x="1916" y="4600"/>
                </a:lnTo>
                <a:lnTo>
                  <a:pt x="2399" y="0"/>
                </a:lnTo>
                <a:close/>
              </a:path>
            </a:pathLst>
          </a:custGeom>
          <a:solidFill>
            <a:schemeClr val="accent1">
              <a:lumMod val="60000"/>
              <a:lumOff val="40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31761" name="Freeform 3245"/>
          <p:cNvSpPr>
            <a:spLocks/>
          </p:cNvSpPr>
          <p:nvPr/>
        </p:nvSpPr>
        <p:spPr bwMode="auto">
          <a:xfrm>
            <a:off x="3563938" y="4768850"/>
            <a:ext cx="1462087" cy="1477963"/>
          </a:xfrm>
          <a:custGeom>
            <a:avLst/>
            <a:gdLst>
              <a:gd name="T0" fmla="*/ 421520 w 20000"/>
              <a:gd name="T1" fmla="*/ 0 h 20000"/>
              <a:gd name="T2" fmla="*/ 745591 w 20000"/>
              <a:gd name="T3" fmla="*/ 12858 h 20000"/>
              <a:gd name="T4" fmla="*/ 745591 w 20000"/>
              <a:gd name="T5" fmla="*/ 278153 h 20000"/>
              <a:gd name="T6" fmla="*/ 910807 w 20000"/>
              <a:gd name="T7" fmla="*/ 353307 h 20000"/>
              <a:gd name="T8" fmla="*/ 955985 w 20000"/>
              <a:gd name="T9" fmla="*/ 329512 h 20000"/>
              <a:gd name="T10" fmla="*/ 1063156 w 20000"/>
              <a:gd name="T11" fmla="*/ 386709 h 20000"/>
              <a:gd name="T12" fmla="*/ 1127708 w 20000"/>
              <a:gd name="T13" fmla="*/ 381536 h 20000"/>
              <a:gd name="T14" fmla="*/ 1252936 w 20000"/>
              <a:gd name="T15" fmla="*/ 324339 h 20000"/>
              <a:gd name="T16" fmla="*/ 1325236 w 20000"/>
              <a:gd name="T17" fmla="*/ 380280 h 20000"/>
              <a:gd name="T18" fmla="*/ 1387886 w 20000"/>
              <a:gd name="T19" fmla="*/ 394394 h 20000"/>
              <a:gd name="T20" fmla="*/ 1387886 w 20000"/>
              <a:gd name="T21" fmla="*/ 614020 h 20000"/>
              <a:gd name="T22" fmla="*/ 1461429 w 20000"/>
              <a:gd name="T23" fmla="*/ 750879 h 20000"/>
              <a:gd name="T24" fmla="*/ 1444030 w 20000"/>
              <a:gd name="T25" fmla="*/ 936511 h 20000"/>
              <a:gd name="T26" fmla="*/ 1365224 w 20000"/>
              <a:gd name="T27" fmla="*/ 1009744 h 20000"/>
              <a:gd name="T28" fmla="*/ 1347167 w 20000"/>
              <a:gd name="T29" fmla="*/ 941610 h 20000"/>
              <a:gd name="T30" fmla="*/ 1325236 w 20000"/>
              <a:gd name="T31" fmla="*/ 973091 h 20000"/>
              <a:gd name="T32" fmla="*/ 1342635 w 20000"/>
              <a:gd name="T33" fmla="*/ 1016173 h 20000"/>
              <a:gd name="T34" fmla="*/ 1200008 w 20000"/>
              <a:gd name="T35" fmla="*/ 1127242 h 20000"/>
              <a:gd name="T36" fmla="*/ 1166453 w 20000"/>
              <a:gd name="T37" fmla="*/ 1133671 h 20000"/>
              <a:gd name="T38" fmla="*/ 1092179 w 20000"/>
              <a:gd name="T39" fmla="*/ 1189538 h 20000"/>
              <a:gd name="T40" fmla="*/ 1092179 w 20000"/>
              <a:gd name="T41" fmla="*/ 1221019 h 20000"/>
              <a:gd name="T42" fmla="*/ 1069590 w 20000"/>
              <a:gd name="T43" fmla="*/ 1227448 h 20000"/>
              <a:gd name="T44" fmla="*/ 1085746 w 20000"/>
              <a:gd name="T45" fmla="*/ 1264102 h 20000"/>
              <a:gd name="T46" fmla="*/ 1047658 w 20000"/>
              <a:gd name="T47" fmla="*/ 1319969 h 20000"/>
              <a:gd name="T48" fmla="*/ 1069590 w 20000"/>
              <a:gd name="T49" fmla="*/ 1400887 h 20000"/>
              <a:gd name="T50" fmla="*/ 1092179 w 20000"/>
              <a:gd name="T51" fmla="*/ 1427860 h 20000"/>
              <a:gd name="T52" fmla="*/ 1085746 w 20000"/>
              <a:gd name="T53" fmla="*/ 1477298 h 20000"/>
              <a:gd name="T54" fmla="*/ 1029602 w 20000"/>
              <a:gd name="T55" fmla="*/ 1477298 h 20000"/>
              <a:gd name="T56" fmla="*/ 978575 w 20000"/>
              <a:gd name="T57" fmla="*/ 1451655 h 20000"/>
              <a:gd name="T58" fmla="*/ 945020 w 20000"/>
              <a:gd name="T59" fmla="*/ 1458084 h 20000"/>
              <a:gd name="T60" fmla="*/ 830758 w 20000"/>
              <a:gd name="T61" fmla="*/ 1415002 h 20000"/>
              <a:gd name="T62" fmla="*/ 779804 w 20000"/>
              <a:gd name="T63" fmla="*/ 1244814 h 20000"/>
              <a:gd name="T64" fmla="*/ 700998 w 20000"/>
              <a:gd name="T65" fmla="*/ 1165817 h 20000"/>
              <a:gd name="T66" fmla="*/ 630013 w 20000"/>
              <a:gd name="T67" fmla="*/ 1016173 h 20000"/>
              <a:gd name="T68" fmla="*/ 598359 w 20000"/>
              <a:gd name="T69" fmla="*/ 1001985 h 20000"/>
              <a:gd name="T70" fmla="*/ 559687 w 20000"/>
              <a:gd name="T71" fmla="*/ 965405 h 20000"/>
              <a:gd name="T72" fmla="*/ 524158 w 20000"/>
              <a:gd name="T73" fmla="*/ 965405 h 20000"/>
              <a:gd name="T74" fmla="*/ 469915 w 20000"/>
              <a:gd name="T75" fmla="*/ 952547 h 20000"/>
              <a:gd name="T76" fmla="*/ 427953 w 20000"/>
              <a:gd name="T77" fmla="*/ 965405 h 20000"/>
              <a:gd name="T78" fmla="*/ 398930 w 20000"/>
              <a:gd name="T79" fmla="*/ 1039895 h 20000"/>
              <a:gd name="T80" fmla="*/ 355653 w 20000"/>
              <a:gd name="T81" fmla="*/ 1050832 h 20000"/>
              <a:gd name="T82" fmla="*/ 262737 w 20000"/>
              <a:gd name="T83" fmla="*/ 993634 h 20000"/>
              <a:gd name="T84" fmla="*/ 208494 w 20000"/>
              <a:gd name="T85" fmla="*/ 923653 h 20000"/>
              <a:gd name="T86" fmla="*/ 198844 w 20000"/>
              <a:gd name="T87" fmla="*/ 839483 h 20000"/>
              <a:gd name="T88" fmla="*/ 158783 w 20000"/>
              <a:gd name="T89" fmla="*/ 781030 h 20000"/>
              <a:gd name="T90" fmla="*/ 67110 w 20000"/>
              <a:gd name="T91" fmla="*/ 699446 h 20000"/>
              <a:gd name="T92" fmla="*/ 0 w 20000"/>
              <a:gd name="T93" fmla="*/ 615350 h 20000"/>
              <a:gd name="T94" fmla="*/ 0 w 20000"/>
              <a:gd name="T95" fmla="*/ 580618 h 20000"/>
              <a:gd name="T96" fmla="*/ 219459 w 20000"/>
              <a:gd name="T97" fmla="*/ 581948 h 20000"/>
              <a:gd name="T98" fmla="*/ 398930 w 20000"/>
              <a:gd name="T99" fmla="*/ 599314 h 20000"/>
              <a:gd name="T100" fmla="*/ 42152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766" y="0"/>
                </a:moveTo>
                <a:lnTo>
                  <a:pt x="10199" y="174"/>
                </a:lnTo>
                <a:lnTo>
                  <a:pt x="10199" y="3764"/>
                </a:lnTo>
                <a:lnTo>
                  <a:pt x="12459" y="4781"/>
                </a:lnTo>
                <a:lnTo>
                  <a:pt x="13077" y="4459"/>
                </a:lnTo>
                <a:lnTo>
                  <a:pt x="14543" y="5233"/>
                </a:lnTo>
                <a:lnTo>
                  <a:pt x="15426" y="5163"/>
                </a:lnTo>
                <a:lnTo>
                  <a:pt x="17139" y="4389"/>
                </a:lnTo>
                <a:lnTo>
                  <a:pt x="18128" y="5146"/>
                </a:lnTo>
                <a:lnTo>
                  <a:pt x="18985" y="5337"/>
                </a:lnTo>
                <a:lnTo>
                  <a:pt x="18985" y="8309"/>
                </a:lnTo>
                <a:lnTo>
                  <a:pt x="19991" y="10161"/>
                </a:lnTo>
                <a:lnTo>
                  <a:pt x="19753" y="12673"/>
                </a:lnTo>
                <a:lnTo>
                  <a:pt x="18675" y="13664"/>
                </a:lnTo>
                <a:lnTo>
                  <a:pt x="18428" y="12742"/>
                </a:lnTo>
                <a:lnTo>
                  <a:pt x="18128" y="13168"/>
                </a:lnTo>
                <a:lnTo>
                  <a:pt x="18366" y="13751"/>
                </a:lnTo>
                <a:lnTo>
                  <a:pt x="16415" y="15254"/>
                </a:lnTo>
                <a:lnTo>
                  <a:pt x="15956" y="15341"/>
                </a:lnTo>
                <a:lnTo>
                  <a:pt x="14940" y="16097"/>
                </a:lnTo>
                <a:lnTo>
                  <a:pt x="14940" y="16523"/>
                </a:lnTo>
                <a:lnTo>
                  <a:pt x="14631" y="16610"/>
                </a:lnTo>
                <a:lnTo>
                  <a:pt x="14852" y="17106"/>
                </a:lnTo>
                <a:lnTo>
                  <a:pt x="14331" y="17862"/>
                </a:lnTo>
                <a:lnTo>
                  <a:pt x="14631" y="18957"/>
                </a:lnTo>
                <a:lnTo>
                  <a:pt x="14940" y="19322"/>
                </a:lnTo>
                <a:lnTo>
                  <a:pt x="14852" y="19991"/>
                </a:lnTo>
                <a:lnTo>
                  <a:pt x="14084" y="19991"/>
                </a:lnTo>
                <a:lnTo>
                  <a:pt x="13386" y="19644"/>
                </a:lnTo>
                <a:lnTo>
                  <a:pt x="12927" y="19731"/>
                </a:lnTo>
                <a:lnTo>
                  <a:pt x="11364" y="19148"/>
                </a:lnTo>
                <a:lnTo>
                  <a:pt x="10667" y="16845"/>
                </a:lnTo>
                <a:lnTo>
                  <a:pt x="9589" y="15776"/>
                </a:lnTo>
                <a:lnTo>
                  <a:pt x="8618" y="13751"/>
                </a:lnTo>
                <a:lnTo>
                  <a:pt x="8185" y="13559"/>
                </a:lnTo>
                <a:lnTo>
                  <a:pt x="7656" y="13064"/>
                </a:lnTo>
                <a:lnTo>
                  <a:pt x="7170" y="13064"/>
                </a:lnTo>
                <a:lnTo>
                  <a:pt x="6428" y="12890"/>
                </a:lnTo>
                <a:lnTo>
                  <a:pt x="5854" y="13064"/>
                </a:lnTo>
                <a:lnTo>
                  <a:pt x="5457" y="14072"/>
                </a:lnTo>
                <a:lnTo>
                  <a:pt x="4865" y="14220"/>
                </a:lnTo>
                <a:lnTo>
                  <a:pt x="3594" y="13446"/>
                </a:lnTo>
                <a:lnTo>
                  <a:pt x="2852" y="12499"/>
                </a:lnTo>
                <a:lnTo>
                  <a:pt x="2720" y="11360"/>
                </a:lnTo>
                <a:lnTo>
                  <a:pt x="2172" y="10569"/>
                </a:lnTo>
                <a:lnTo>
                  <a:pt x="918" y="9465"/>
                </a:lnTo>
                <a:lnTo>
                  <a:pt x="0" y="8327"/>
                </a:lnTo>
                <a:lnTo>
                  <a:pt x="0" y="7857"/>
                </a:lnTo>
                <a:lnTo>
                  <a:pt x="3002" y="7875"/>
                </a:lnTo>
                <a:lnTo>
                  <a:pt x="5457" y="8110"/>
                </a:lnTo>
                <a:lnTo>
                  <a:pt x="5766" y="0"/>
                </a:lnTo>
                <a:close/>
              </a:path>
            </a:pathLst>
          </a:custGeom>
          <a:solidFill>
            <a:srgbClr val="CC0000"/>
          </a:solidFill>
          <a:ln w="9525" cap="flat">
            <a:solidFill>
              <a:srgbClr val="000000"/>
            </a:solidFill>
            <a:prstDash val="solid"/>
            <a:round/>
            <a:headEnd type="none" w="med" len="med"/>
            <a:tailEnd type="none" w="med" len="med"/>
          </a:ln>
        </p:spPr>
        <p:txBody>
          <a:bodyPr/>
          <a:lstStyle/>
          <a:p>
            <a:endParaRPr lang="en-US"/>
          </a:p>
        </p:txBody>
      </p:sp>
      <p:sp>
        <p:nvSpPr>
          <p:cNvPr id="31762" name="Freeform 3246"/>
          <p:cNvSpPr>
            <a:spLocks/>
          </p:cNvSpPr>
          <p:nvPr/>
        </p:nvSpPr>
        <p:spPr bwMode="auto">
          <a:xfrm>
            <a:off x="3932238" y="2962275"/>
            <a:ext cx="706437" cy="452438"/>
          </a:xfrm>
          <a:custGeom>
            <a:avLst/>
            <a:gdLst>
              <a:gd name="T0" fmla="*/ 1943 w 20000"/>
              <a:gd name="T1" fmla="*/ 0 h 20000"/>
              <a:gd name="T2" fmla="*/ 591924 w 20000"/>
              <a:gd name="T3" fmla="*/ 14207 h 20000"/>
              <a:gd name="T4" fmla="*/ 635264 w 20000"/>
              <a:gd name="T5" fmla="*/ 147155 h 20000"/>
              <a:gd name="T6" fmla="*/ 677332 w 20000"/>
              <a:gd name="T7" fmla="*/ 249135 h 20000"/>
              <a:gd name="T8" fmla="*/ 705801 w 20000"/>
              <a:gd name="T9" fmla="*/ 414999 h 20000"/>
              <a:gd name="T10" fmla="*/ 688317 w 20000"/>
              <a:gd name="T11" fmla="*/ 451782 h 20000"/>
              <a:gd name="T12" fmla="*/ 470946 w 20000"/>
              <a:gd name="T13" fmla="*/ 445335 h 20000"/>
              <a:gd name="T14" fmla="*/ 0 w 20000"/>
              <a:gd name="T15" fmla="*/ 437598 h 20000"/>
              <a:gd name="T16" fmla="*/ 1943 w 20000"/>
              <a:gd name="T17" fmla="*/ 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55" y="0"/>
                </a:moveTo>
                <a:lnTo>
                  <a:pt x="16758" y="628"/>
                </a:lnTo>
                <a:lnTo>
                  <a:pt x="17985" y="6505"/>
                </a:lnTo>
                <a:lnTo>
                  <a:pt x="19176" y="11013"/>
                </a:lnTo>
                <a:lnTo>
                  <a:pt x="19982" y="18345"/>
                </a:lnTo>
                <a:lnTo>
                  <a:pt x="19487" y="19971"/>
                </a:lnTo>
                <a:lnTo>
                  <a:pt x="13333" y="19686"/>
                </a:lnTo>
                <a:lnTo>
                  <a:pt x="0" y="19344"/>
                </a:lnTo>
                <a:lnTo>
                  <a:pt x="55" y="0"/>
                </a:lnTo>
                <a:close/>
              </a:path>
            </a:pathLst>
          </a:custGeom>
          <a:solidFill>
            <a:srgbClr val="CC0000"/>
          </a:solidFill>
          <a:ln w="9525" cap="flat">
            <a:solidFill>
              <a:srgbClr val="000000"/>
            </a:solidFill>
            <a:prstDash val="solid"/>
            <a:round/>
            <a:headEnd type="none" w="med" len="med"/>
            <a:tailEnd type="none" w="med" len="med"/>
          </a:ln>
        </p:spPr>
        <p:txBody>
          <a:bodyPr/>
          <a:lstStyle/>
          <a:p>
            <a:endParaRPr lang="en-US"/>
          </a:p>
        </p:txBody>
      </p:sp>
      <p:sp>
        <p:nvSpPr>
          <p:cNvPr id="113" name="Freeform 3247"/>
          <p:cNvSpPr>
            <a:spLocks/>
          </p:cNvSpPr>
          <p:nvPr/>
        </p:nvSpPr>
        <p:spPr bwMode="auto">
          <a:xfrm>
            <a:off x="3913188" y="3398838"/>
            <a:ext cx="739775" cy="527050"/>
          </a:xfrm>
          <a:custGeom>
            <a:avLst/>
            <a:gdLst/>
            <a:ahLst/>
            <a:cxnLst>
              <a:cxn ang="0">
                <a:pos x="349" y="0"/>
              </a:cxn>
              <a:cxn ang="0">
                <a:pos x="314" y="7780"/>
              </a:cxn>
              <a:cxn ang="0">
                <a:pos x="0" y="16829"/>
              </a:cxn>
              <a:cxn ang="0">
                <a:pos x="14525" y="17146"/>
              </a:cxn>
              <a:cxn ang="0">
                <a:pos x="16042" y="18390"/>
              </a:cxn>
              <a:cxn ang="0">
                <a:pos x="17123" y="16659"/>
              </a:cxn>
              <a:cxn ang="0">
                <a:pos x="19983" y="19976"/>
              </a:cxn>
              <a:cxn ang="0">
                <a:pos x="19599" y="16537"/>
              </a:cxn>
              <a:cxn ang="0">
                <a:pos x="19808" y="13878"/>
              </a:cxn>
              <a:cxn ang="0">
                <a:pos x="19983" y="4756"/>
              </a:cxn>
              <a:cxn ang="0">
                <a:pos x="18727" y="2829"/>
              </a:cxn>
              <a:cxn ang="0">
                <a:pos x="19198" y="293"/>
              </a:cxn>
              <a:cxn ang="0">
                <a:pos x="9712" y="220"/>
              </a:cxn>
              <a:cxn ang="0">
                <a:pos x="349" y="0"/>
              </a:cxn>
            </a:cxnLst>
            <a:rect l="0" t="0" r="r" b="b"/>
            <a:pathLst>
              <a:path w="20000" h="20000">
                <a:moveTo>
                  <a:pt x="349" y="0"/>
                </a:moveTo>
                <a:lnTo>
                  <a:pt x="314" y="7780"/>
                </a:lnTo>
                <a:lnTo>
                  <a:pt x="0" y="16829"/>
                </a:lnTo>
                <a:lnTo>
                  <a:pt x="14525" y="17146"/>
                </a:lnTo>
                <a:lnTo>
                  <a:pt x="16042" y="18390"/>
                </a:lnTo>
                <a:lnTo>
                  <a:pt x="17123" y="16659"/>
                </a:lnTo>
                <a:lnTo>
                  <a:pt x="19983" y="19976"/>
                </a:lnTo>
                <a:lnTo>
                  <a:pt x="19599" y="16537"/>
                </a:lnTo>
                <a:lnTo>
                  <a:pt x="19808" y="13878"/>
                </a:lnTo>
                <a:lnTo>
                  <a:pt x="19983" y="4756"/>
                </a:lnTo>
                <a:lnTo>
                  <a:pt x="18727" y="2829"/>
                </a:lnTo>
                <a:lnTo>
                  <a:pt x="19198" y="293"/>
                </a:lnTo>
                <a:lnTo>
                  <a:pt x="9712" y="220"/>
                </a:lnTo>
                <a:lnTo>
                  <a:pt x="349" y="0"/>
                </a:lnTo>
                <a:close/>
              </a:path>
            </a:pathLst>
          </a:custGeom>
          <a:solidFill>
            <a:schemeClr val="accent1">
              <a:lumMod val="60000"/>
              <a:lumOff val="40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31764" name="Freeform 3248"/>
          <p:cNvSpPr>
            <a:spLocks/>
          </p:cNvSpPr>
          <p:nvPr/>
        </p:nvSpPr>
        <p:spPr bwMode="auto">
          <a:xfrm>
            <a:off x="3903663" y="3835400"/>
            <a:ext cx="882650" cy="436563"/>
          </a:xfrm>
          <a:custGeom>
            <a:avLst/>
            <a:gdLst>
              <a:gd name="T0" fmla="*/ 9665 w 20000"/>
              <a:gd name="T1" fmla="*/ 0 h 20000"/>
              <a:gd name="T2" fmla="*/ 0 w 20000"/>
              <a:gd name="T3" fmla="*/ 288896 h 20000"/>
              <a:gd name="T4" fmla="*/ 198729 w 20000"/>
              <a:gd name="T5" fmla="*/ 295335 h 20000"/>
              <a:gd name="T6" fmla="*/ 197449 w 20000"/>
              <a:gd name="T7" fmla="*/ 435908 h 20000"/>
              <a:gd name="T8" fmla="*/ 465201 w 20000"/>
              <a:gd name="T9" fmla="*/ 431412 h 20000"/>
              <a:gd name="T10" fmla="*/ 705855 w 20000"/>
              <a:gd name="T11" fmla="*/ 428181 h 20000"/>
              <a:gd name="T12" fmla="*/ 881988 w 20000"/>
              <a:gd name="T13" fmla="*/ 431412 h 20000"/>
              <a:gd name="T14" fmla="*/ 827793 w 20000"/>
              <a:gd name="T15" fmla="*/ 309523 h 20000"/>
              <a:gd name="T16" fmla="*/ 789089 w 20000"/>
              <a:gd name="T17" fmla="*/ 194751 h 20000"/>
              <a:gd name="T18" fmla="*/ 747163 w 20000"/>
              <a:gd name="T19" fmla="*/ 76748 h 20000"/>
              <a:gd name="T20" fmla="*/ 647777 w 20000"/>
              <a:gd name="T21" fmla="*/ 1943 h 20000"/>
              <a:gd name="T22" fmla="*/ 601349 w 20000"/>
              <a:gd name="T23" fmla="*/ 46428 h 20000"/>
              <a:gd name="T24" fmla="*/ 547155 w 20000"/>
              <a:gd name="T25" fmla="*/ 14821 h 20000"/>
              <a:gd name="T26" fmla="*/ 306456 w 20000"/>
              <a:gd name="T27" fmla="*/ 6439 h 20000"/>
              <a:gd name="T28" fmla="*/ 966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219" y="0"/>
                </a:moveTo>
                <a:lnTo>
                  <a:pt x="0" y="13235"/>
                </a:lnTo>
                <a:lnTo>
                  <a:pt x="4503" y="13530"/>
                </a:lnTo>
                <a:lnTo>
                  <a:pt x="4474" y="19970"/>
                </a:lnTo>
                <a:lnTo>
                  <a:pt x="10541" y="19764"/>
                </a:lnTo>
                <a:lnTo>
                  <a:pt x="15994" y="19616"/>
                </a:lnTo>
                <a:lnTo>
                  <a:pt x="19985" y="19764"/>
                </a:lnTo>
                <a:lnTo>
                  <a:pt x="18757" y="14180"/>
                </a:lnTo>
                <a:lnTo>
                  <a:pt x="17880" y="8922"/>
                </a:lnTo>
                <a:lnTo>
                  <a:pt x="16930" y="3516"/>
                </a:lnTo>
                <a:lnTo>
                  <a:pt x="14678" y="89"/>
                </a:lnTo>
                <a:lnTo>
                  <a:pt x="13626" y="2127"/>
                </a:lnTo>
                <a:lnTo>
                  <a:pt x="12398" y="679"/>
                </a:lnTo>
                <a:lnTo>
                  <a:pt x="6944" y="295"/>
                </a:lnTo>
                <a:lnTo>
                  <a:pt x="219" y="0"/>
                </a:lnTo>
                <a:close/>
              </a:path>
            </a:pathLst>
          </a:custGeom>
          <a:solidFill>
            <a:srgbClr val="CC0000"/>
          </a:solidFill>
          <a:ln w="9525" cap="flat">
            <a:solidFill>
              <a:srgbClr val="000000"/>
            </a:solidFill>
            <a:prstDash val="solid"/>
            <a:round/>
            <a:headEnd type="none" w="med" len="med"/>
            <a:tailEnd type="none" w="med" len="med"/>
          </a:ln>
        </p:spPr>
        <p:txBody>
          <a:bodyPr/>
          <a:lstStyle/>
          <a:p>
            <a:endParaRPr lang="en-US"/>
          </a:p>
        </p:txBody>
      </p:sp>
      <p:sp>
        <p:nvSpPr>
          <p:cNvPr id="115" name="Freeform 3249"/>
          <p:cNvSpPr>
            <a:spLocks/>
          </p:cNvSpPr>
          <p:nvPr/>
        </p:nvSpPr>
        <p:spPr bwMode="auto">
          <a:xfrm>
            <a:off x="4089400" y="4259263"/>
            <a:ext cx="776288" cy="434975"/>
          </a:xfrm>
          <a:custGeom>
            <a:avLst/>
            <a:gdLst/>
            <a:ahLst/>
            <a:cxnLst>
              <a:cxn ang="0">
                <a:pos x="199" y="238"/>
              </a:cxn>
              <a:cxn ang="0">
                <a:pos x="166" y="11637"/>
              </a:cxn>
              <a:cxn ang="0">
                <a:pos x="0" y="19732"/>
              </a:cxn>
              <a:cxn ang="0">
                <a:pos x="19983" y="19970"/>
              </a:cxn>
              <a:cxn ang="0">
                <a:pos x="19601" y="9583"/>
              </a:cxn>
              <a:cxn ang="0">
                <a:pos x="19601" y="5685"/>
              </a:cxn>
              <a:cxn ang="0">
                <a:pos x="17990" y="3244"/>
              </a:cxn>
              <a:cxn ang="0">
                <a:pos x="18455" y="1190"/>
              </a:cxn>
              <a:cxn ang="0">
                <a:pos x="17791" y="0"/>
              </a:cxn>
              <a:cxn ang="0">
                <a:pos x="8704" y="238"/>
              </a:cxn>
              <a:cxn ang="0">
                <a:pos x="199" y="238"/>
              </a:cxn>
            </a:cxnLst>
            <a:rect l="0" t="0" r="r" b="b"/>
            <a:pathLst>
              <a:path w="20000" h="20000">
                <a:moveTo>
                  <a:pt x="199" y="238"/>
                </a:moveTo>
                <a:lnTo>
                  <a:pt x="166" y="11637"/>
                </a:lnTo>
                <a:lnTo>
                  <a:pt x="0" y="19732"/>
                </a:lnTo>
                <a:lnTo>
                  <a:pt x="19983" y="19970"/>
                </a:lnTo>
                <a:lnTo>
                  <a:pt x="19601" y="9583"/>
                </a:lnTo>
                <a:lnTo>
                  <a:pt x="19601" y="5685"/>
                </a:lnTo>
                <a:lnTo>
                  <a:pt x="17990" y="3244"/>
                </a:lnTo>
                <a:lnTo>
                  <a:pt x="18455" y="1190"/>
                </a:lnTo>
                <a:lnTo>
                  <a:pt x="17791" y="0"/>
                </a:lnTo>
                <a:lnTo>
                  <a:pt x="8704" y="238"/>
                </a:lnTo>
                <a:lnTo>
                  <a:pt x="199" y="238"/>
                </a:lnTo>
                <a:close/>
              </a:path>
            </a:pathLst>
          </a:custGeom>
          <a:solidFill>
            <a:schemeClr val="accent1">
              <a:lumMod val="60000"/>
              <a:lumOff val="40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116" name="Freeform 3250"/>
          <p:cNvSpPr>
            <a:spLocks/>
          </p:cNvSpPr>
          <p:nvPr/>
        </p:nvSpPr>
        <p:spPr bwMode="auto">
          <a:xfrm>
            <a:off x="3984625" y="4684713"/>
            <a:ext cx="906463" cy="474662"/>
          </a:xfrm>
          <a:custGeom>
            <a:avLst/>
            <a:gdLst/>
            <a:ahLst/>
            <a:cxnLst>
              <a:cxn ang="0">
                <a:pos x="143" y="0"/>
              </a:cxn>
              <a:cxn ang="0">
                <a:pos x="0" y="3545"/>
              </a:cxn>
              <a:cxn ang="0">
                <a:pos x="7095" y="4087"/>
              </a:cxn>
              <a:cxn ang="0">
                <a:pos x="7138" y="15399"/>
              </a:cxn>
              <a:cxn ang="0">
                <a:pos x="10792" y="18566"/>
              </a:cxn>
              <a:cxn ang="0">
                <a:pos x="11777" y="17429"/>
              </a:cxn>
              <a:cxn ang="0">
                <a:pos x="14090" y="19973"/>
              </a:cxn>
              <a:cxn ang="0">
                <a:pos x="15575" y="19892"/>
              </a:cxn>
              <a:cxn ang="0">
                <a:pos x="18344" y="17429"/>
              </a:cxn>
              <a:cxn ang="0">
                <a:pos x="19986" y="19756"/>
              </a:cxn>
              <a:cxn ang="0">
                <a:pos x="19986" y="7497"/>
              </a:cxn>
              <a:cxn ang="0">
                <a:pos x="19486" y="271"/>
              </a:cxn>
              <a:cxn ang="0">
                <a:pos x="143" y="0"/>
              </a:cxn>
            </a:cxnLst>
            <a:rect l="0" t="0" r="r" b="b"/>
            <a:pathLst>
              <a:path w="20000" h="20000">
                <a:moveTo>
                  <a:pt x="143" y="0"/>
                </a:moveTo>
                <a:lnTo>
                  <a:pt x="0" y="3545"/>
                </a:lnTo>
                <a:lnTo>
                  <a:pt x="7095" y="4087"/>
                </a:lnTo>
                <a:lnTo>
                  <a:pt x="7138" y="15399"/>
                </a:lnTo>
                <a:lnTo>
                  <a:pt x="10792" y="18566"/>
                </a:lnTo>
                <a:lnTo>
                  <a:pt x="11777" y="17429"/>
                </a:lnTo>
                <a:lnTo>
                  <a:pt x="14090" y="19973"/>
                </a:lnTo>
                <a:lnTo>
                  <a:pt x="15575" y="19892"/>
                </a:lnTo>
                <a:lnTo>
                  <a:pt x="18344" y="17429"/>
                </a:lnTo>
                <a:lnTo>
                  <a:pt x="19986" y="19756"/>
                </a:lnTo>
                <a:lnTo>
                  <a:pt x="19986" y="7497"/>
                </a:lnTo>
                <a:lnTo>
                  <a:pt x="19486" y="271"/>
                </a:lnTo>
                <a:lnTo>
                  <a:pt x="143" y="0"/>
                </a:lnTo>
                <a:close/>
              </a:path>
            </a:pathLst>
          </a:custGeom>
          <a:solidFill>
            <a:schemeClr val="accent1">
              <a:lumMod val="60000"/>
              <a:lumOff val="40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117" name="Freeform 3251"/>
          <p:cNvSpPr>
            <a:spLocks/>
          </p:cNvSpPr>
          <p:nvPr/>
        </p:nvSpPr>
        <p:spPr bwMode="auto">
          <a:xfrm>
            <a:off x="4872038" y="4706938"/>
            <a:ext cx="509587" cy="519112"/>
          </a:xfrm>
          <a:custGeom>
            <a:avLst/>
            <a:gdLst/>
            <a:ahLst/>
            <a:cxnLst>
              <a:cxn ang="0">
                <a:pos x="0" y="1836"/>
              </a:cxn>
              <a:cxn ang="0">
                <a:pos x="7838" y="794"/>
              </a:cxn>
              <a:cxn ang="0">
                <a:pos x="17598" y="0"/>
              </a:cxn>
              <a:cxn ang="0">
                <a:pos x="17092" y="2655"/>
              </a:cxn>
              <a:cxn ang="0">
                <a:pos x="19216" y="2084"/>
              </a:cxn>
              <a:cxn ang="0">
                <a:pos x="19975" y="3821"/>
              </a:cxn>
              <a:cxn ang="0">
                <a:pos x="17775" y="5409"/>
              </a:cxn>
              <a:cxn ang="0">
                <a:pos x="18281" y="8238"/>
              </a:cxn>
              <a:cxn ang="0">
                <a:pos x="15954" y="12779"/>
              </a:cxn>
              <a:cxn ang="0">
                <a:pos x="14260" y="15658"/>
              </a:cxn>
              <a:cxn ang="0">
                <a:pos x="15196" y="19355"/>
              </a:cxn>
              <a:cxn ang="0">
                <a:pos x="2882" y="19975"/>
              </a:cxn>
              <a:cxn ang="0">
                <a:pos x="2832" y="17767"/>
              </a:cxn>
              <a:cxn ang="0">
                <a:pos x="379" y="17270"/>
              </a:cxn>
              <a:cxn ang="0">
                <a:pos x="379" y="5409"/>
              </a:cxn>
              <a:cxn ang="0">
                <a:pos x="0" y="1836"/>
              </a:cxn>
            </a:cxnLst>
            <a:rect l="0" t="0" r="r" b="b"/>
            <a:pathLst>
              <a:path w="20000" h="20000">
                <a:moveTo>
                  <a:pt x="0" y="1836"/>
                </a:moveTo>
                <a:lnTo>
                  <a:pt x="7838" y="794"/>
                </a:lnTo>
                <a:lnTo>
                  <a:pt x="17598" y="0"/>
                </a:lnTo>
                <a:lnTo>
                  <a:pt x="17092" y="2655"/>
                </a:lnTo>
                <a:lnTo>
                  <a:pt x="19216" y="2084"/>
                </a:lnTo>
                <a:lnTo>
                  <a:pt x="19975" y="3821"/>
                </a:lnTo>
                <a:lnTo>
                  <a:pt x="17775" y="5409"/>
                </a:lnTo>
                <a:lnTo>
                  <a:pt x="18281" y="8238"/>
                </a:lnTo>
                <a:lnTo>
                  <a:pt x="15954" y="12779"/>
                </a:lnTo>
                <a:lnTo>
                  <a:pt x="14260" y="15658"/>
                </a:lnTo>
                <a:lnTo>
                  <a:pt x="15196" y="19355"/>
                </a:lnTo>
                <a:lnTo>
                  <a:pt x="2882" y="19975"/>
                </a:lnTo>
                <a:lnTo>
                  <a:pt x="2832" y="17767"/>
                </a:lnTo>
                <a:lnTo>
                  <a:pt x="379" y="17270"/>
                </a:lnTo>
                <a:lnTo>
                  <a:pt x="379" y="5409"/>
                </a:lnTo>
                <a:lnTo>
                  <a:pt x="0" y="1836"/>
                </a:lnTo>
                <a:close/>
              </a:path>
            </a:pathLst>
          </a:custGeom>
          <a:solidFill>
            <a:schemeClr val="bg2">
              <a:lumMod val="75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118" name="Freeform 3252"/>
          <p:cNvSpPr>
            <a:spLocks/>
          </p:cNvSpPr>
          <p:nvPr/>
        </p:nvSpPr>
        <p:spPr bwMode="auto">
          <a:xfrm>
            <a:off x="4946650" y="5202238"/>
            <a:ext cx="623888" cy="549275"/>
          </a:xfrm>
          <a:custGeom>
            <a:avLst/>
            <a:gdLst/>
            <a:ahLst/>
            <a:cxnLst>
              <a:cxn ang="0">
                <a:pos x="0" y="471"/>
              </a:cxn>
              <a:cxn ang="0">
                <a:pos x="9990" y="0"/>
              </a:cxn>
              <a:cxn ang="0">
                <a:pos x="11751" y="4094"/>
              </a:cxn>
              <a:cxn ang="0">
                <a:pos x="10259" y="8988"/>
              </a:cxn>
              <a:cxn ang="0">
                <a:pos x="9741" y="11200"/>
              </a:cxn>
              <a:cxn ang="0">
                <a:pos x="16435" y="10259"/>
              </a:cxn>
              <a:cxn ang="0">
                <a:pos x="16891" y="13459"/>
              </a:cxn>
              <a:cxn ang="0">
                <a:pos x="14881" y="13176"/>
              </a:cxn>
              <a:cxn ang="0">
                <a:pos x="13969" y="14518"/>
              </a:cxn>
              <a:cxn ang="0">
                <a:pos x="14984" y="15435"/>
              </a:cxn>
              <a:cxn ang="0">
                <a:pos x="16788" y="14329"/>
              </a:cxn>
              <a:cxn ang="0">
                <a:pos x="16891" y="15906"/>
              </a:cxn>
              <a:cxn ang="0">
                <a:pos x="17990" y="14565"/>
              </a:cxn>
              <a:cxn ang="0">
                <a:pos x="18694" y="14565"/>
              </a:cxn>
              <a:cxn ang="0">
                <a:pos x="17886" y="17247"/>
              </a:cxn>
              <a:cxn ang="0">
                <a:pos x="19523" y="17718"/>
              </a:cxn>
              <a:cxn ang="0">
                <a:pos x="19979" y="19176"/>
              </a:cxn>
              <a:cxn ang="0">
                <a:pos x="19275" y="19576"/>
              </a:cxn>
              <a:cxn ang="0">
                <a:pos x="18238" y="18706"/>
              </a:cxn>
              <a:cxn ang="0">
                <a:pos x="16269" y="18000"/>
              </a:cxn>
              <a:cxn ang="0">
                <a:pos x="16684" y="19765"/>
              </a:cxn>
              <a:cxn ang="0">
                <a:pos x="15710" y="19976"/>
              </a:cxn>
              <a:cxn ang="0">
                <a:pos x="14943" y="18424"/>
              </a:cxn>
              <a:cxn ang="0">
                <a:pos x="14425" y="19412"/>
              </a:cxn>
              <a:cxn ang="0">
                <a:pos x="11544" y="19412"/>
              </a:cxn>
              <a:cxn ang="0">
                <a:pos x="11544" y="18424"/>
              </a:cxn>
              <a:cxn ang="0">
                <a:pos x="10404" y="17247"/>
              </a:cxn>
              <a:cxn ang="0">
                <a:pos x="8249" y="17082"/>
              </a:cxn>
              <a:cxn ang="0">
                <a:pos x="10052" y="18424"/>
              </a:cxn>
              <a:cxn ang="0">
                <a:pos x="7523" y="19059"/>
              </a:cxn>
              <a:cxn ang="0">
                <a:pos x="3461" y="18188"/>
              </a:cxn>
              <a:cxn ang="0">
                <a:pos x="1969" y="18424"/>
              </a:cxn>
              <a:cxn ang="0">
                <a:pos x="2528" y="11718"/>
              </a:cxn>
              <a:cxn ang="0">
                <a:pos x="62" y="6424"/>
              </a:cxn>
              <a:cxn ang="0">
                <a:pos x="0" y="471"/>
              </a:cxn>
            </a:cxnLst>
            <a:rect l="0" t="0" r="r" b="b"/>
            <a:pathLst>
              <a:path w="20000" h="20000">
                <a:moveTo>
                  <a:pt x="0" y="471"/>
                </a:moveTo>
                <a:lnTo>
                  <a:pt x="9990" y="0"/>
                </a:lnTo>
                <a:lnTo>
                  <a:pt x="11751" y="4094"/>
                </a:lnTo>
                <a:lnTo>
                  <a:pt x="10259" y="8988"/>
                </a:lnTo>
                <a:lnTo>
                  <a:pt x="9741" y="11200"/>
                </a:lnTo>
                <a:lnTo>
                  <a:pt x="16435" y="10259"/>
                </a:lnTo>
                <a:lnTo>
                  <a:pt x="16891" y="13459"/>
                </a:lnTo>
                <a:lnTo>
                  <a:pt x="14881" y="13176"/>
                </a:lnTo>
                <a:lnTo>
                  <a:pt x="13969" y="14518"/>
                </a:lnTo>
                <a:lnTo>
                  <a:pt x="14984" y="15435"/>
                </a:lnTo>
                <a:lnTo>
                  <a:pt x="16788" y="14329"/>
                </a:lnTo>
                <a:lnTo>
                  <a:pt x="16891" y="15906"/>
                </a:lnTo>
                <a:lnTo>
                  <a:pt x="17990" y="14565"/>
                </a:lnTo>
                <a:lnTo>
                  <a:pt x="18694" y="14565"/>
                </a:lnTo>
                <a:lnTo>
                  <a:pt x="17886" y="17247"/>
                </a:lnTo>
                <a:lnTo>
                  <a:pt x="19523" y="17718"/>
                </a:lnTo>
                <a:lnTo>
                  <a:pt x="19979" y="19176"/>
                </a:lnTo>
                <a:lnTo>
                  <a:pt x="19275" y="19576"/>
                </a:lnTo>
                <a:lnTo>
                  <a:pt x="18238" y="18706"/>
                </a:lnTo>
                <a:lnTo>
                  <a:pt x="16269" y="18000"/>
                </a:lnTo>
                <a:lnTo>
                  <a:pt x="16684" y="19765"/>
                </a:lnTo>
                <a:lnTo>
                  <a:pt x="15710" y="19976"/>
                </a:lnTo>
                <a:lnTo>
                  <a:pt x="14943" y="18424"/>
                </a:lnTo>
                <a:lnTo>
                  <a:pt x="14425" y="19412"/>
                </a:lnTo>
                <a:lnTo>
                  <a:pt x="11544" y="19412"/>
                </a:lnTo>
                <a:lnTo>
                  <a:pt x="11544" y="18424"/>
                </a:lnTo>
                <a:lnTo>
                  <a:pt x="10404" y="17247"/>
                </a:lnTo>
                <a:lnTo>
                  <a:pt x="8249" y="17082"/>
                </a:lnTo>
                <a:lnTo>
                  <a:pt x="10052" y="18424"/>
                </a:lnTo>
                <a:lnTo>
                  <a:pt x="7523" y="19059"/>
                </a:lnTo>
                <a:lnTo>
                  <a:pt x="3461" y="18188"/>
                </a:lnTo>
                <a:lnTo>
                  <a:pt x="1969" y="18424"/>
                </a:lnTo>
                <a:lnTo>
                  <a:pt x="2528" y="11718"/>
                </a:lnTo>
                <a:lnTo>
                  <a:pt x="62" y="6424"/>
                </a:lnTo>
                <a:lnTo>
                  <a:pt x="0" y="471"/>
                </a:lnTo>
                <a:close/>
              </a:path>
            </a:pathLst>
          </a:custGeom>
          <a:solidFill>
            <a:schemeClr val="bg2">
              <a:lumMod val="75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31769" name="Freeform 3253"/>
          <p:cNvSpPr>
            <a:spLocks/>
          </p:cNvSpPr>
          <p:nvPr/>
        </p:nvSpPr>
        <p:spPr bwMode="auto">
          <a:xfrm>
            <a:off x="4521200" y="2911475"/>
            <a:ext cx="695325" cy="850900"/>
          </a:xfrm>
          <a:custGeom>
            <a:avLst/>
            <a:gdLst>
              <a:gd name="T0" fmla="*/ 0 w 20000"/>
              <a:gd name="T1" fmla="*/ 66796 h 20000"/>
              <a:gd name="T2" fmla="*/ 181758 w 20000"/>
              <a:gd name="T3" fmla="*/ 66796 h 20000"/>
              <a:gd name="T4" fmla="*/ 180472 w 20000"/>
              <a:gd name="T5" fmla="*/ 0 h 20000"/>
              <a:gd name="T6" fmla="*/ 220557 w 20000"/>
              <a:gd name="T7" fmla="*/ 19273 h 20000"/>
              <a:gd name="T8" fmla="*/ 228310 w 20000"/>
              <a:gd name="T9" fmla="*/ 69987 h 20000"/>
              <a:gd name="T10" fmla="*/ 315643 w 20000"/>
              <a:gd name="T11" fmla="*/ 125848 h 20000"/>
              <a:gd name="T12" fmla="*/ 340883 w 20000"/>
              <a:gd name="T13" fmla="*/ 102108 h 20000"/>
              <a:gd name="T14" fmla="*/ 392615 w 20000"/>
              <a:gd name="T15" fmla="*/ 102108 h 20000"/>
              <a:gd name="T16" fmla="*/ 432735 w 20000"/>
              <a:gd name="T17" fmla="*/ 150907 h 20000"/>
              <a:gd name="T18" fmla="*/ 459888 w 20000"/>
              <a:gd name="T19" fmla="*/ 132272 h 20000"/>
              <a:gd name="T20" fmla="*/ 535574 w 20000"/>
              <a:gd name="T21" fmla="*/ 152822 h 20000"/>
              <a:gd name="T22" fmla="*/ 561440 w 20000"/>
              <a:gd name="T23" fmla="*/ 116233 h 20000"/>
              <a:gd name="T24" fmla="*/ 609313 w 20000"/>
              <a:gd name="T25" fmla="*/ 144483 h 20000"/>
              <a:gd name="T26" fmla="*/ 694664 w 20000"/>
              <a:gd name="T27" fmla="*/ 140016 h 20000"/>
              <a:gd name="T28" fmla="*/ 556260 w 20000"/>
              <a:gd name="T29" fmla="*/ 246591 h 20000"/>
              <a:gd name="T30" fmla="*/ 487701 w 20000"/>
              <a:gd name="T31" fmla="*/ 338445 h 20000"/>
              <a:gd name="T32" fmla="*/ 501920 w 20000"/>
              <a:gd name="T33" fmla="*/ 471994 h 20000"/>
              <a:gd name="T34" fmla="*/ 453421 w 20000"/>
              <a:gd name="T35" fmla="*/ 527898 h 20000"/>
              <a:gd name="T36" fmla="*/ 472821 w 20000"/>
              <a:gd name="T37" fmla="*/ 567678 h 20000"/>
              <a:gd name="T38" fmla="*/ 472821 w 20000"/>
              <a:gd name="T39" fmla="*/ 665957 h 20000"/>
              <a:gd name="T40" fmla="*/ 519408 w 20000"/>
              <a:gd name="T41" fmla="*/ 665957 h 20000"/>
              <a:gd name="T42" fmla="*/ 590540 w 20000"/>
              <a:gd name="T43" fmla="*/ 739177 h 20000"/>
              <a:gd name="T44" fmla="*/ 619013 w 20000"/>
              <a:gd name="T45" fmla="*/ 825203 h 20000"/>
              <a:gd name="T46" fmla="*/ 127418 w 20000"/>
              <a:gd name="T47" fmla="*/ 850262 h 20000"/>
              <a:gd name="T48" fmla="*/ 128705 w 20000"/>
              <a:gd name="T49" fmla="*/ 615201 h 20000"/>
              <a:gd name="T50" fmla="*/ 85386 w 20000"/>
              <a:gd name="T51" fmla="*/ 564487 h 20000"/>
              <a:gd name="T52" fmla="*/ 101552 w 20000"/>
              <a:gd name="T53" fmla="*/ 502201 h 20000"/>
              <a:gd name="T54" fmla="*/ 115772 w 20000"/>
              <a:gd name="T55" fmla="*/ 465570 h 20000"/>
              <a:gd name="T56" fmla="*/ 85386 w 20000"/>
              <a:gd name="T57" fmla="*/ 303771 h 20000"/>
              <a:gd name="T58" fmla="*/ 43979 w 20000"/>
              <a:gd name="T59" fmla="*/ 195877 h 20000"/>
              <a:gd name="T60" fmla="*/ 0 w 20000"/>
              <a:gd name="T61" fmla="*/ 6679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0" y="1570"/>
                </a:moveTo>
                <a:lnTo>
                  <a:pt x="5228" y="1570"/>
                </a:lnTo>
                <a:lnTo>
                  <a:pt x="5191" y="0"/>
                </a:lnTo>
                <a:lnTo>
                  <a:pt x="6344" y="453"/>
                </a:lnTo>
                <a:lnTo>
                  <a:pt x="6567" y="1645"/>
                </a:lnTo>
                <a:lnTo>
                  <a:pt x="9079" y="2958"/>
                </a:lnTo>
                <a:lnTo>
                  <a:pt x="9805" y="2400"/>
                </a:lnTo>
                <a:lnTo>
                  <a:pt x="11293" y="2400"/>
                </a:lnTo>
                <a:lnTo>
                  <a:pt x="12447" y="3547"/>
                </a:lnTo>
                <a:lnTo>
                  <a:pt x="13228" y="3109"/>
                </a:lnTo>
                <a:lnTo>
                  <a:pt x="15405" y="3592"/>
                </a:lnTo>
                <a:lnTo>
                  <a:pt x="16149" y="2732"/>
                </a:lnTo>
                <a:lnTo>
                  <a:pt x="17526" y="3396"/>
                </a:lnTo>
                <a:lnTo>
                  <a:pt x="19981" y="3291"/>
                </a:lnTo>
                <a:lnTo>
                  <a:pt x="16000" y="5796"/>
                </a:lnTo>
                <a:lnTo>
                  <a:pt x="14028" y="7955"/>
                </a:lnTo>
                <a:lnTo>
                  <a:pt x="14437" y="11094"/>
                </a:lnTo>
                <a:lnTo>
                  <a:pt x="13042" y="12408"/>
                </a:lnTo>
                <a:lnTo>
                  <a:pt x="13600" y="13343"/>
                </a:lnTo>
                <a:lnTo>
                  <a:pt x="13600" y="15653"/>
                </a:lnTo>
                <a:lnTo>
                  <a:pt x="14940" y="15653"/>
                </a:lnTo>
                <a:lnTo>
                  <a:pt x="16986" y="17374"/>
                </a:lnTo>
                <a:lnTo>
                  <a:pt x="17805" y="19396"/>
                </a:lnTo>
                <a:lnTo>
                  <a:pt x="3665" y="19985"/>
                </a:lnTo>
                <a:lnTo>
                  <a:pt x="3702" y="14460"/>
                </a:lnTo>
                <a:lnTo>
                  <a:pt x="2456" y="13268"/>
                </a:lnTo>
                <a:lnTo>
                  <a:pt x="2921" y="11804"/>
                </a:lnTo>
                <a:lnTo>
                  <a:pt x="3330" y="10943"/>
                </a:lnTo>
                <a:lnTo>
                  <a:pt x="2456" y="7140"/>
                </a:lnTo>
                <a:lnTo>
                  <a:pt x="1265" y="4604"/>
                </a:lnTo>
                <a:lnTo>
                  <a:pt x="0" y="1570"/>
                </a:lnTo>
                <a:close/>
              </a:path>
            </a:pathLst>
          </a:custGeom>
          <a:solidFill>
            <a:srgbClr val="F5B20B"/>
          </a:solidFill>
          <a:ln w="9525" cap="flat">
            <a:solidFill>
              <a:srgbClr val="000000"/>
            </a:solidFill>
            <a:prstDash val="solid"/>
            <a:round/>
            <a:headEnd type="none" w="med" len="med"/>
            <a:tailEnd type="none" w="med" len="med"/>
          </a:ln>
        </p:spPr>
        <p:txBody>
          <a:bodyPr/>
          <a:lstStyle/>
          <a:p>
            <a:endParaRPr lang="en-US"/>
          </a:p>
        </p:txBody>
      </p:sp>
      <p:sp>
        <p:nvSpPr>
          <p:cNvPr id="120" name="Freeform 3254"/>
          <p:cNvSpPr>
            <a:spLocks/>
          </p:cNvSpPr>
          <p:nvPr/>
        </p:nvSpPr>
        <p:spPr bwMode="auto">
          <a:xfrm>
            <a:off x="4970463" y="3206750"/>
            <a:ext cx="528637" cy="674688"/>
          </a:xfrm>
          <a:custGeom>
            <a:avLst/>
            <a:gdLst/>
            <a:ahLst/>
            <a:cxnLst>
              <a:cxn ang="0">
                <a:pos x="1469" y="1352"/>
              </a:cxn>
              <a:cxn ang="0">
                <a:pos x="2938" y="1162"/>
              </a:cxn>
              <a:cxn ang="0">
                <a:pos x="4333" y="1162"/>
              </a:cxn>
              <a:cxn ang="0">
                <a:pos x="5190" y="0"/>
              </a:cxn>
              <a:cxn ang="0">
                <a:pos x="5851" y="1448"/>
              </a:cxn>
              <a:cxn ang="0">
                <a:pos x="7980" y="1448"/>
              </a:cxn>
              <a:cxn ang="0">
                <a:pos x="9131" y="2819"/>
              </a:cxn>
              <a:cxn ang="0">
                <a:pos x="11334" y="2438"/>
              </a:cxn>
              <a:cxn ang="0">
                <a:pos x="12852" y="3295"/>
              </a:cxn>
              <a:cxn ang="0">
                <a:pos x="15643" y="3905"/>
              </a:cxn>
              <a:cxn ang="0">
                <a:pos x="16132" y="4990"/>
              </a:cxn>
              <a:cxn ang="0">
                <a:pos x="17601" y="5029"/>
              </a:cxn>
              <a:cxn ang="0">
                <a:pos x="17160" y="6076"/>
              </a:cxn>
              <a:cxn ang="0">
                <a:pos x="17650" y="7257"/>
              </a:cxn>
              <a:cxn ang="0">
                <a:pos x="16744" y="8705"/>
              </a:cxn>
              <a:cxn ang="0">
                <a:pos x="17405" y="9048"/>
              </a:cxn>
              <a:cxn ang="0">
                <a:pos x="18923" y="7448"/>
              </a:cxn>
              <a:cxn ang="0">
                <a:pos x="18874" y="6876"/>
              </a:cxn>
              <a:cxn ang="0">
                <a:pos x="19535" y="6648"/>
              </a:cxn>
              <a:cxn ang="0">
                <a:pos x="19976" y="7448"/>
              </a:cxn>
              <a:cxn ang="0">
                <a:pos x="18752" y="8533"/>
              </a:cxn>
              <a:cxn ang="0">
                <a:pos x="18262" y="11067"/>
              </a:cxn>
              <a:cxn ang="0">
                <a:pos x="18262" y="15314"/>
              </a:cxn>
              <a:cxn ang="0">
                <a:pos x="18923" y="16076"/>
              </a:cxn>
              <a:cxn ang="0">
                <a:pos x="18678" y="18705"/>
              </a:cxn>
              <a:cxn ang="0">
                <a:pos x="9204" y="19981"/>
              </a:cxn>
              <a:cxn ang="0">
                <a:pos x="6830" y="18762"/>
              </a:cxn>
              <a:cxn ang="0">
                <a:pos x="7319" y="17162"/>
              </a:cxn>
              <a:cxn ang="0">
                <a:pos x="6144" y="15410"/>
              </a:cxn>
              <a:cxn ang="0">
                <a:pos x="5190" y="13295"/>
              </a:cxn>
              <a:cxn ang="0">
                <a:pos x="2497" y="11124"/>
              </a:cxn>
              <a:cxn ang="0">
                <a:pos x="857" y="11124"/>
              </a:cxn>
              <a:cxn ang="0">
                <a:pos x="857" y="8190"/>
              </a:cxn>
              <a:cxn ang="0">
                <a:pos x="0" y="7067"/>
              </a:cxn>
              <a:cxn ang="0">
                <a:pos x="1885" y="5371"/>
              </a:cxn>
              <a:cxn ang="0">
                <a:pos x="1469" y="1352"/>
              </a:cxn>
            </a:cxnLst>
            <a:rect l="0" t="0" r="r" b="b"/>
            <a:pathLst>
              <a:path w="20000" h="20000">
                <a:moveTo>
                  <a:pt x="1469" y="1352"/>
                </a:moveTo>
                <a:lnTo>
                  <a:pt x="2938" y="1162"/>
                </a:lnTo>
                <a:lnTo>
                  <a:pt x="4333" y="1162"/>
                </a:lnTo>
                <a:lnTo>
                  <a:pt x="5190" y="0"/>
                </a:lnTo>
                <a:lnTo>
                  <a:pt x="5851" y="1448"/>
                </a:lnTo>
                <a:lnTo>
                  <a:pt x="7980" y="1448"/>
                </a:lnTo>
                <a:lnTo>
                  <a:pt x="9131" y="2819"/>
                </a:lnTo>
                <a:lnTo>
                  <a:pt x="11334" y="2438"/>
                </a:lnTo>
                <a:lnTo>
                  <a:pt x="12852" y="3295"/>
                </a:lnTo>
                <a:lnTo>
                  <a:pt x="15643" y="3905"/>
                </a:lnTo>
                <a:lnTo>
                  <a:pt x="16132" y="4990"/>
                </a:lnTo>
                <a:lnTo>
                  <a:pt x="17601" y="5029"/>
                </a:lnTo>
                <a:lnTo>
                  <a:pt x="17160" y="6076"/>
                </a:lnTo>
                <a:lnTo>
                  <a:pt x="17650" y="7257"/>
                </a:lnTo>
                <a:lnTo>
                  <a:pt x="16744" y="8705"/>
                </a:lnTo>
                <a:lnTo>
                  <a:pt x="17405" y="9048"/>
                </a:lnTo>
                <a:lnTo>
                  <a:pt x="18923" y="7448"/>
                </a:lnTo>
                <a:lnTo>
                  <a:pt x="18874" y="6876"/>
                </a:lnTo>
                <a:lnTo>
                  <a:pt x="19535" y="6648"/>
                </a:lnTo>
                <a:lnTo>
                  <a:pt x="19976" y="7448"/>
                </a:lnTo>
                <a:lnTo>
                  <a:pt x="18752" y="8533"/>
                </a:lnTo>
                <a:lnTo>
                  <a:pt x="18262" y="11067"/>
                </a:lnTo>
                <a:lnTo>
                  <a:pt x="18262" y="15314"/>
                </a:lnTo>
                <a:lnTo>
                  <a:pt x="18923" y="16076"/>
                </a:lnTo>
                <a:lnTo>
                  <a:pt x="18678" y="18705"/>
                </a:lnTo>
                <a:lnTo>
                  <a:pt x="9204" y="19981"/>
                </a:lnTo>
                <a:lnTo>
                  <a:pt x="6830" y="18762"/>
                </a:lnTo>
                <a:lnTo>
                  <a:pt x="7319" y="17162"/>
                </a:lnTo>
                <a:lnTo>
                  <a:pt x="6144" y="15410"/>
                </a:lnTo>
                <a:lnTo>
                  <a:pt x="5190" y="13295"/>
                </a:lnTo>
                <a:lnTo>
                  <a:pt x="2497" y="11124"/>
                </a:lnTo>
                <a:lnTo>
                  <a:pt x="857" y="11124"/>
                </a:lnTo>
                <a:lnTo>
                  <a:pt x="857" y="8190"/>
                </a:lnTo>
                <a:lnTo>
                  <a:pt x="0" y="7067"/>
                </a:lnTo>
                <a:lnTo>
                  <a:pt x="1885" y="5371"/>
                </a:lnTo>
                <a:lnTo>
                  <a:pt x="1469" y="1352"/>
                </a:lnTo>
                <a:close/>
              </a:path>
            </a:pathLst>
          </a:custGeom>
          <a:solidFill>
            <a:schemeClr val="accent1">
              <a:lumMod val="60000"/>
              <a:lumOff val="40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31771" name="Freeform 3255" descr="Dark upward diagonal"/>
          <p:cNvSpPr>
            <a:spLocks/>
          </p:cNvSpPr>
          <p:nvPr/>
        </p:nvSpPr>
        <p:spPr bwMode="auto">
          <a:xfrm>
            <a:off x="4638675" y="3733800"/>
            <a:ext cx="611188" cy="438150"/>
          </a:xfrm>
          <a:custGeom>
            <a:avLst/>
            <a:gdLst>
              <a:gd name="T0" fmla="*/ 9657 w 20000"/>
              <a:gd name="T1" fmla="*/ 21929 h 20000"/>
              <a:gd name="T2" fmla="*/ 0 w 20000"/>
              <a:gd name="T3" fmla="*/ 100665 h 20000"/>
              <a:gd name="T4" fmla="*/ 12896 w 20000"/>
              <a:gd name="T5" fmla="*/ 181964 h 20000"/>
              <a:gd name="T6" fmla="*/ 70928 w 20000"/>
              <a:gd name="T7" fmla="*/ 347803 h 20000"/>
              <a:gd name="T8" fmla="*/ 102496 w 20000"/>
              <a:gd name="T9" fmla="*/ 437515 h 20000"/>
              <a:gd name="T10" fmla="*/ 461600 w 20000"/>
              <a:gd name="T11" fmla="*/ 416856 h 20000"/>
              <a:gd name="T12" fmla="*/ 519632 w 20000"/>
              <a:gd name="T13" fmla="*/ 437515 h 20000"/>
              <a:gd name="T14" fmla="*/ 556395 w 20000"/>
              <a:gd name="T15" fmla="*/ 352974 h 20000"/>
              <a:gd name="T16" fmla="*/ 543499 w 20000"/>
              <a:gd name="T17" fmla="*/ 292312 h 20000"/>
              <a:gd name="T18" fmla="*/ 602815 w 20000"/>
              <a:gd name="T19" fmla="*/ 279408 h 20000"/>
              <a:gd name="T20" fmla="*/ 610546 w 20000"/>
              <a:gd name="T21" fmla="*/ 183256 h 20000"/>
              <a:gd name="T22" fmla="*/ 575739 w 20000"/>
              <a:gd name="T23" fmla="*/ 141961 h 20000"/>
              <a:gd name="T24" fmla="*/ 513184 w 20000"/>
              <a:gd name="T25" fmla="*/ 100665 h 20000"/>
              <a:gd name="T26" fmla="*/ 526080 w 20000"/>
              <a:gd name="T27" fmla="*/ 41296 h 20000"/>
              <a:gd name="T28" fmla="*/ 498363 w 20000"/>
              <a:gd name="T29" fmla="*/ 0 h 20000"/>
              <a:gd name="T30" fmla="*/ 365552 w 20000"/>
              <a:gd name="T31" fmla="*/ 6463 h 20000"/>
              <a:gd name="T32" fmla="*/ 229532 w 20000"/>
              <a:gd name="T33" fmla="*/ 12904 h 20000"/>
              <a:gd name="T34" fmla="*/ 9657 w 20000"/>
              <a:gd name="T35" fmla="*/ 21929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316" y="1001"/>
                </a:moveTo>
                <a:lnTo>
                  <a:pt x="0" y="4595"/>
                </a:lnTo>
                <a:lnTo>
                  <a:pt x="422" y="8306"/>
                </a:lnTo>
                <a:lnTo>
                  <a:pt x="2321" y="15876"/>
                </a:lnTo>
                <a:lnTo>
                  <a:pt x="3354" y="19971"/>
                </a:lnTo>
                <a:lnTo>
                  <a:pt x="15105" y="19028"/>
                </a:lnTo>
                <a:lnTo>
                  <a:pt x="17004" y="19971"/>
                </a:lnTo>
                <a:lnTo>
                  <a:pt x="18207" y="16112"/>
                </a:lnTo>
                <a:lnTo>
                  <a:pt x="17785" y="13343"/>
                </a:lnTo>
                <a:lnTo>
                  <a:pt x="19726" y="12754"/>
                </a:lnTo>
                <a:lnTo>
                  <a:pt x="19979" y="8365"/>
                </a:lnTo>
                <a:lnTo>
                  <a:pt x="18840" y="6480"/>
                </a:lnTo>
                <a:lnTo>
                  <a:pt x="16793" y="4595"/>
                </a:lnTo>
                <a:lnTo>
                  <a:pt x="17215" y="1885"/>
                </a:lnTo>
                <a:lnTo>
                  <a:pt x="16308" y="0"/>
                </a:lnTo>
                <a:lnTo>
                  <a:pt x="11962" y="295"/>
                </a:lnTo>
                <a:lnTo>
                  <a:pt x="7511" y="589"/>
                </a:lnTo>
                <a:lnTo>
                  <a:pt x="316" y="1001"/>
                </a:lnTo>
                <a:close/>
              </a:path>
            </a:pathLst>
          </a:custGeom>
          <a:solidFill>
            <a:srgbClr val="F5B20B"/>
          </a:solidFill>
          <a:ln w="9525" cap="flat">
            <a:solidFill>
              <a:srgbClr val="000000"/>
            </a:solidFill>
            <a:prstDash val="solid"/>
            <a:round/>
            <a:headEnd type="none" w="med" len="med"/>
            <a:tailEnd type="none" w="med" len="med"/>
          </a:ln>
        </p:spPr>
        <p:txBody>
          <a:bodyPr/>
          <a:lstStyle/>
          <a:p>
            <a:endParaRPr lang="en-US"/>
          </a:p>
        </p:txBody>
      </p:sp>
      <p:sp>
        <p:nvSpPr>
          <p:cNvPr id="122" name="Freeform 3256"/>
          <p:cNvSpPr>
            <a:spLocks/>
          </p:cNvSpPr>
          <p:nvPr/>
        </p:nvSpPr>
        <p:spPr bwMode="auto">
          <a:xfrm>
            <a:off x="5176838" y="3111500"/>
            <a:ext cx="566737" cy="266700"/>
          </a:xfrm>
          <a:custGeom>
            <a:avLst/>
            <a:gdLst/>
            <a:ahLst/>
            <a:cxnLst>
              <a:cxn ang="0">
                <a:pos x="0" y="10966"/>
              </a:cxn>
              <a:cxn ang="0">
                <a:pos x="4482" y="0"/>
              </a:cxn>
              <a:cxn ang="0">
                <a:pos x="3686" y="4541"/>
              </a:cxn>
              <a:cxn ang="0">
                <a:pos x="4300" y="5845"/>
              </a:cxn>
              <a:cxn ang="0">
                <a:pos x="5666" y="4058"/>
              </a:cxn>
              <a:cxn ang="0">
                <a:pos x="8783" y="6812"/>
              </a:cxn>
              <a:cxn ang="0">
                <a:pos x="10080" y="4541"/>
              </a:cxn>
              <a:cxn ang="0">
                <a:pos x="14198" y="3188"/>
              </a:cxn>
              <a:cxn ang="0">
                <a:pos x="15063" y="5942"/>
              </a:cxn>
              <a:cxn ang="0">
                <a:pos x="16633" y="5362"/>
              </a:cxn>
              <a:cxn ang="0">
                <a:pos x="19750" y="8357"/>
              </a:cxn>
              <a:cxn ang="0">
                <a:pos x="19977" y="10483"/>
              </a:cxn>
              <a:cxn ang="0">
                <a:pos x="16587" y="12415"/>
              </a:cxn>
              <a:cxn ang="0">
                <a:pos x="15563" y="10966"/>
              </a:cxn>
              <a:cxn ang="0">
                <a:pos x="13811" y="11449"/>
              </a:cxn>
              <a:cxn ang="0">
                <a:pos x="11832" y="14203"/>
              </a:cxn>
              <a:cxn ang="0">
                <a:pos x="10876" y="14348"/>
              </a:cxn>
              <a:cxn ang="0">
                <a:pos x="10125" y="12415"/>
              </a:cxn>
              <a:cxn ang="0">
                <a:pos x="9010" y="19807"/>
              </a:cxn>
              <a:cxn ang="0">
                <a:pos x="7759" y="19952"/>
              </a:cxn>
              <a:cxn ang="0">
                <a:pos x="7258" y="16957"/>
              </a:cxn>
              <a:cxn ang="0">
                <a:pos x="4528" y="15652"/>
              </a:cxn>
              <a:cxn ang="0">
                <a:pos x="3299" y="13478"/>
              </a:cxn>
              <a:cxn ang="0">
                <a:pos x="1092" y="14203"/>
              </a:cxn>
              <a:cxn ang="0">
                <a:pos x="0" y="10966"/>
              </a:cxn>
            </a:cxnLst>
            <a:rect l="0" t="0" r="r" b="b"/>
            <a:pathLst>
              <a:path w="20000" h="20000">
                <a:moveTo>
                  <a:pt x="0" y="10966"/>
                </a:moveTo>
                <a:lnTo>
                  <a:pt x="4482" y="0"/>
                </a:lnTo>
                <a:lnTo>
                  <a:pt x="3686" y="4541"/>
                </a:lnTo>
                <a:lnTo>
                  <a:pt x="4300" y="5845"/>
                </a:lnTo>
                <a:lnTo>
                  <a:pt x="5666" y="4058"/>
                </a:lnTo>
                <a:lnTo>
                  <a:pt x="8783" y="6812"/>
                </a:lnTo>
                <a:lnTo>
                  <a:pt x="10080" y="4541"/>
                </a:lnTo>
                <a:lnTo>
                  <a:pt x="14198" y="3188"/>
                </a:lnTo>
                <a:lnTo>
                  <a:pt x="15063" y="5942"/>
                </a:lnTo>
                <a:lnTo>
                  <a:pt x="16633" y="5362"/>
                </a:lnTo>
                <a:lnTo>
                  <a:pt x="19750" y="8357"/>
                </a:lnTo>
                <a:lnTo>
                  <a:pt x="19977" y="10483"/>
                </a:lnTo>
                <a:lnTo>
                  <a:pt x="16587" y="12415"/>
                </a:lnTo>
                <a:lnTo>
                  <a:pt x="15563" y="10966"/>
                </a:lnTo>
                <a:lnTo>
                  <a:pt x="13811" y="11449"/>
                </a:lnTo>
                <a:lnTo>
                  <a:pt x="11832" y="14203"/>
                </a:lnTo>
                <a:lnTo>
                  <a:pt x="10876" y="14348"/>
                </a:lnTo>
                <a:lnTo>
                  <a:pt x="10125" y="12415"/>
                </a:lnTo>
                <a:lnTo>
                  <a:pt x="9010" y="19807"/>
                </a:lnTo>
                <a:lnTo>
                  <a:pt x="7759" y="19952"/>
                </a:lnTo>
                <a:lnTo>
                  <a:pt x="7258" y="16957"/>
                </a:lnTo>
                <a:lnTo>
                  <a:pt x="4528" y="15652"/>
                </a:lnTo>
                <a:lnTo>
                  <a:pt x="3299" y="13478"/>
                </a:lnTo>
                <a:lnTo>
                  <a:pt x="1092" y="14203"/>
                </a:lnTo>
                <a:lnTo>
                  <a:pt x="0" y="10966"/>
                </a:lnTo>
                <a:close/>
              </a:path>
            </a:pathLst>
          </a:custGeom>
          <a:solidFill>
            <a:schemeClr val="accent1">
              <a:lumMod val="60000"/>
              <a:lumOff val="40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123" name="Freeform 3257"/>
          <p:cNvSpPr>
            <a:spLocks/>
          </p:cNvSpPr>
          <p:nvPr/>
        </p:nvSpPr>
        <p:spPr bwMode="auto">
          <a:xfrm>
            <a:off x="5568950" y="3297238"/>
            <a:ext cx="404813" cy="596900"/>
          </a:xfrm>
          <a:custGeom>
            <a:avLst/>
            <a:gdLst/>
            <a:ahLst/>
            <a:cxnLst>
              <a:cxn ang="0">
                <a:pos x="5096" y="840"/>
              </a:cxn>
              <a:cxn ang="0">
                <a:pos x="5796" y="2067"/>
              </a:cxn>
              <a:cxn ang="0">
                <a:pos x="4363" y="2820"/>
              </a:cxn>
              <a:cxn ang="0">
                <a:pos x="4299" y="6006"/>
              </a:cxn>
              <a:cxn ang="0">
                <a:pos x="3567" y="3940"/>
              </a:cxn>
              <a:cxn ang="0">
                <a:pos x="637" y="5899"/>
              </a:cxn>
              <a:cxn ang="0">
                <a:pos x="0" y="11668"/>
              </a:cxn>
              <a:cxn ang="0">
                <a:pos x="1911" y="14489"/>
              </a:cxn>
              <a:cxn ang="0">
                <a:pos x="2070" y="15931"/>
              </a:cxn>
              <a:cxn ang="0">
                <a:pos x="2166" y="17094"/>
              </a:cxn>
              <a:cxn ang="0">
                <a:pos x="2070" y="18105"/>
              </a:cxn>
              <a:cxn ang="0">
                <a:pos x="1688" y="19978"/>
              </a:cxn>
              <a:cxn ang="0">
                <a:pos x="9522" y="19656"/>
              </a:cxn>
              <a:cxn ang="0">
                <a:pos x="19873" y="18967"/>
              </a:cxn>
              <a:cxn ang="0">
                <a:pos x="17994" y="18536"/>
              </a:cxn>
              <a:cxn ang="0">
                <a:pos x="16943" y="17460"/>
              </a:cxn>
              <a:cxn ang="0">
                <a:pos x="18535" y="16620"/>
              </a:cxn>
              <a:cxn ang="0">
                <a:pos x="18535" y="15501"/>
              </a:cxn>
              <a:cxn ang="0">
                <a:pos x="17834" y="14532"/>
              </a:cxn>
              <a:cxn ang="0">
                <a:pos x="18535" y="13843"/>
              </a:cxn>
              <a:cxn ang="0">
                <a:pos x="19968" y="13907"/>
              </a:cxn>
              <a:cxn ang="0">
                <a:pos x="19650" y="11130"/>
              </a:cxn>
              <a:cxn ang="0">
                <a:pos x="19331" y="9473"/>
              </a:cxn>
              <a:cxn ang="0">
                <a:pos x="18471" y="8461"/>
              </a:cxn>
              <a:cxn ang="0">
                <a:pos x="17675" y="7815"/>
              </a:cxn>
              <a:cxn ang="0">
                <a:pos x="16306" y="7664"/>
              </a:cxn>
              <a:cxn ang="0">
                <a:pos x="15127" y="7664"/>
              </a:cxn>
              <a:cxn ang="0">
                <a:pos x="13790" y="8934"/>
              </a:cxn>
              <a:cxn ang="0">
                <a:pos x="12994" y="9365"/>
              </a:cxn>
              <a:cxn ang="0">
                <a:pos x="12452" y="9473"/>
              </a:cxn>
              <a:cxn ang="0">
                <a:pos x="11720" y="9322"/>
              </a:cxn>
              <a:cxn ang="0">
                <a:pos x="11561" y="8676"/>
              </a:cxn>
              <a:cxn ang="0">
                <a:pos x="11720" y="8245"/>
              </a:cxn>
              <a:cxn ang="0">
                <a:pos x="12293" y="7815"/>
              </a:cxn>
              <a:cxn ang="0">
                <a:pos x="12930" y="7664"/>
              </a:cxn>
              <a:cxn ang="0">
                <a:pos x="13471" y="7557"/>
              </a:cxn>
              <a:cxn ang="0">
                <a:pos x="13471" y="6803"/>
              </a:cxn>
              <a:cxn ang="0">
                <a:pos x="14904" y="6006"/>
              </a:cxn>
              <a:cxn ang="0">
                <a:pos x="13471" y="3358"/>
              </a:cxn>
              <a:cxn ang="0">
                <a:pos x="13471" y="2131"/>
              </a:cxn>
              <a:cxn ang="0">
                <a:pos x="10924" y="1636"/>
              </a:cxn>
              <a:cxn ang="0">
                <a:pos x="7293" y="0"/>
              </a:cxn>
              <a:cxn ang="0">
                <a:pos x="5096" y="840"/>
              </a:cxn>
            </a:cxnLst>
            <a:rect l="0" t="0" r="r" b="b"/>
            <a:pathLst>
              <a:path w="20000" h="20000">
                <a:moveTo>
                  <a:pt x="5096" y="840"/>
                </a:moveTo>
                <a:lnTo>
                  <a:pt x="5796" y="2067"/>
                </a:lnTo>
                <a:lnTo>
                  <a:pt x="4363" y="2820"/>
                </a:lnTo>
                <a:lnTo>
                  <a:pt x="4299" y="6006"/>
                </a:lnTo>
                <a:lnTo>
                  <a:pt x="3567" y="3940"/>
                </a:lnTo>
                <a:lnTo>
                  <a:pt x="637" y="5899"/>
                </a:lnTo>
                <a:lnTo>
                  <a:pt x="0" y="11668"/>
                </a:lnTo>
                <a:lnTo>
                  <a:pt x="1911" y="14489"/>
                </a:lnTo>
                <a:lnTo>
                  <a:pt x="2070" y="15931"/>
                </a:lnTo>
                <a:lnTo>
                  <a:pt x="2166" y="17094"/>
                </a:lnTo>
                <a:lnTo>
                  <a:pt x="2070" y="18105"/>
                </a:lnTo>
                <a:lnTo>
                  <a:pt x="1688" y="19978"/>
                </a:lnTo>
                <a:lnTo>
                  <a:pt x="9522" y="19656"/>
                </a:lnTo>
                <a:lnTo>
                  <a:pt x="19873" y="18967"/>
                </a:lnTo>
                <a:lnTo>
                  <a:pt x="17994" y="18536"/>
                </a:lnTo>
                <a:lnTo>
                  <a:pt x="16943" y="17460"/>
                </a:lnTo>
                <a:lnTo>
                  <a:pt x="18535" y="16620"/>
                </a:lnTo>
                <a:lnTo>
                  <a:pt x="18535" y="15501"/>
                </a:lnTo>
                <a:lnTo>
                  <a:pt x="17834" y="14532"/>
                </a:lnTo>
                <a:lnTo>
                  <a:pt x="18535" y="13843"/>
                </a:lnTo>
                <a:lnTo>
                  <a:pt x="19968" y="13907"/>
                </a:lnTo>
                <a:lnTo>
                  <a:pt x="19650" y="11130"/>
                </a:lnTo>
                <a:lnTo>
                  <a:pt x="19331" y="9473"/>
                </a:lnTo>
                <a:lnTo>
                  <a:pt x="18471" y="8461"/>
                </a:lnTo>
                <a:lnTo>
                  <a:pt x="17675" y="7815"/>
                </a:lnTo>
                <a:lnTo>
                  <a:pt x="16306" y="7664"/>
                </a:lnTo>
                <a:lnTo>
                  <a:pt x="15127" y="7664"/>
                </a:lnTo>
                <a:lnTo>
                  <a:pt x="13790" y="8934"/>
                </a:lnTo>
                <a:lnTo>
                  <a:pt x="12994" y="9365"/>
                </a:lnTo>
                <a:lnTo>
                  <a:pt x="12452" y="9473"/>
                </a:lnTo>
                <a:lnTo>
                  <a:pt x="11720" y="9322"/>
                </a:lnTo>
                <a:lnTo>
                  <a:pt x="11561" y="8676"/>
                </a:lnTo>
                <a:lnTo>
                  <a:pt x="11720" y="8245"/>
                </a:lnTo>
                <a:lnTo>
                  <a:pt x="12293" y="7815"/>
                </a:lnTo>
                <a:lnTo>
                  <a:pt x="12930" y="7664"/>
                </a:lnTo>
                <a:lnTo>
                  <a:pt x="13471" y="7557"/>
                </a:lnTo>
                <a:lnTo>
                  <a:pt x="13471" y="6803"/>
                </a:lnTo>
                <a:lnTo>
                  <a:pt x="14904" y="6006"/>
                </a:lnTo>
                <a:lnTo>
                  <a:pt x="13471" y="3358"/>
                </a:lnTo>
                <a:lnTo>
                  <a:pt x="13471" y="2131"/>
                </a:lnTo>
                <a:lnTo>
                  <a:pt x="10924" y="1636"/>
                </a:lnTo>
                <a:lnTo>
                  <a:pt x="7293" y="0"/>
                </a:lnTo>
                <a:lnTo>
                  <a:pt x="5096" y="840"/>
                </a:lnTo>
                <a:close/>
              </a:path>
            </a:pathLst>
          </a:custGeom>
          <a:solidFill>
            <a:schemeClr val="accent1">
              <a:lumMod val="60000"/>
              <a:lumOff val="40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31774" name="Freeform 3258" descr="Dark upward diagonal"/>
          <p:cNvSpPr>
            <a:spLocks/>
          </p:cNvSpPr>
          <p:nvPr/>
        </p:nvSpPr>
        <p:spPr bwMode="auto">
          <a:xfrm>
            <a:off x="5129213" y="3829050"/>
            <a:ext cx="438150" cy="795338"/>
          </a:xfrm>
          <a:custGeom>
            <a:avLst/>
            <a:gdLst>
              <a:gd name="T0" fmla="*/ 81956 w 20000"/>
              <a:gd name="T1" fmla="*/ 46408 h 20000"/>
              <a:gd name="T2" fmla="*/ 331680 w 20000"/>
              <a:gd name="T3" fmla="*/ 0 h 20000"/>
              <a:gd name="T4" fmla="*/ 372340 w 20000"/>
              <a:gd name="T5" fmla="*/ 97310 h 20000"/>
              <a:gd name="T6" fmla="*/ 423319 w 20000"/>
              <a:gd name="T7" fmla="*/ 504642 h 20000"/>
              <a:gd name="T8" fmla="*/ 437515 w 20000"/>
              <a:gd name="T9" fmla="*/ 558804 h 20000"/>
              <a:gd name="T10" fmla="*/ 397490 w 20000"/>
              <a:gd name="T11" fmla="*/ 665777 h 20000"/>
              <a:gd name="T12" fmla="*/ 397490 w 20000"/>
              <a:gd name="T13" fmla="*/ 740539 h 20000"/>
              <a:gd name="T14" fmla="*/ 352974 w 20000"/>
              <a:gd name="T15" fmla="*/ 732188 h 20000"/>
              <a:gd name="T16" fmla="*/ 354266 w 20000"/>
              <a:gd name="T17" fmla="*/ 794702 h 20000"/>
              <a:gd name="T18" fmla="*/ 307800 w 20000"/>
              <a:gd name="T19" fmla="*/ 768893 h 20000"/>
              <a:gd name="T20" fmla="*/ 283921 w 20000"/>
              <a:gd name="T21" fmla="*/ 778596 h 20000"/>
              <a:gd name="T22" fmla="*/ 247138 w 20000"/>
              <a:gd name="T23" fmla="*/ 772154 h 20000"/>
              <a:gd name="T24" fmla="*/ 221331 w 20000"/>
              <a:gd name="T25" fmla="*/ 676753 h 20000"/>
              <a:gd name="T26" fmla="*/ 169717 w 20000"/>
              <a:gd name="T27" fmla="*/ 647723 h 20000"/>
              <a:gd name="T28" fmla="*/ 169717 w 20000"/>
              <a:gd name="T29" fmla="*/ 545920 h 20000"/>
              <a:gd name="T30" fmla="*/ 118739 w 20000"/>
              <a:gd name="T31" fmla="*/ 558804 h 20000"/>
              <a:gd name="T32" fmla="*/ 89689 w 20000"/>
              <a:gd name="T33" fmla="*/ 483406 h 20000"/>
              <a:gd name="T34" fmla="*/ 0 w 20000"/>
              <a:gd name="T35" fmla="*/ 395720 h 20000"/>
              <a:gd name="T36" fmla="*/ 65810 w 20000"/>
              <a:gd name="T37" fmla="*/ 260394 h 20000"/>
              <a:gd name="T38" fmla="*/ 46466 w 20000"/>
              <a:gd name="T39" fmla="*/ 194659 h 20000"/>
              <a:gd name="T40" fmla="*/ 113568 w 20000"/>
              <a:gd name="T41" fmla="*/ 182411 h 20000"/>
              <a:gd name="T42" fmla="*/ 118739 w 20000"/>
              <a:gd name="T43" fmla="*/ 94088 h 20000"/>
              <a:gd name="T44" fmla="*/ 81956 w 20000"/>
              <a:gd name="T45" fmla="*/ 46408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3741" y="1167"/>
                </a:moveTo>
                <a:lnTo>
                  <a:pt x="15140" y="0"/>
                </a:lnTo>
                <a:lnTo>
                  <a:pt x="16996" y="2447"/>
                </a:lnTo>
                <a:lnTo>
                  <a:pt x="19323" y="12690"/>
                </a:lnTo>
                <a:lnTo>
                  <a:pt x="19971" y="14052"/>
                </a:lnTo>
                <a:lnTo>
                  <a:pt x="18144" y="16742"/>
                </a:lnTo>
                <a:lnTo>
                  <a:pt x="18144" y="18622"/>
                </a:lnTo>
                <a:lnTo>
                  <a:pt x="16112" y="18412"/>
                </a:lnTo>
                <a:lnTo>
                  <a:pt x="16171" y="19984"/>
                </a:lnTo>
                <a:lnTo>
                  <a:pt x="14050" y="19335"/>
                </a:lnTo>
                <a:lnTo>
                  <a:pt x="12960" y="19579"/>
                </a:lnTo>
                <a:lnTo>
                  <a:pt x="11281" y="19417"/>
                </a:lnTo>
                <a:lnTo>
                  <a:pt x="10103" y="17018"/>
                </a:lnTo>
                <a:lnTo>
                  <a:pt x="7747" y="16288"/>
                </a:lnTo>
                <a:lnTo>
                  <a:pt x="7747" y="13728"/>
                </a:lnTo>
                <a:lnTo>
                  <a:pt x="5420" y="14052"/>
                </a:lnTo>
                <a:lnTo>
                  <a:pt x="4094" y="12156"/>
                </a:lnTo>
                <a:lnTo>
                  <a:pt x="0" y="9951"/>
                </a:lnTo>
                <a:lnTo>
                  <a:pt x="3004" y="6548"/>
                </a:lnTo>
                <a:lnTo>
                  <a:pt x="2121" y="4895"/>
                </a:lnTo>
                <a:lnTo>
                  <a:pt x="5184" y="4587"/>
                </a:lnTo>
                <a:lnTo>
                  <a:pt x="5420" y="2366"/>
                </a:lnTo>
                <a:lnTo>
                  <a:pt x="3741" y="1167"/>
                </a:lnTo>
                <a:close/>
              </a:path>
            </a:pathLst>
          </a:custGeom>
          <a:solidFill>
            <a:srgbClr val="CC0000"/>
          </a:solidFill>
          <a:ln w="9525" cap="flat">
            <a:solidFill>
              <a:srgbClr val="000000"/>
            </a:solidFill>
            <a:prstDash val="solid"/>
            <a:round/>
            <a:headEnd type="none" w="med" len="med"/>
            <a:tailEnd type="none" w="med" len="med"/>
          </a:ln>
        </p:spPr>
        <p:txBody>
          <a:bodyPr/>
          <a:lstStyle/>
          <a:p>
            <a:endParaRPr lang="en-US"/>
          </a:p>
        </p:txBody>
      </p:sp>
      <p:sp>
        <p:nvSpPr>
          <p:cNvPr id="125" name="Freeform 3259"/>
          <p:cNvSpPr>
            <a:spLocks/>
          </p:cNvSpPr>
          <p:nvPr/>
        </p:nvSpPr>
        <p:spPr bwMode="auto">
          <a:xfrm>
            <a:off x="4737100" y="4151313"/>
            <a:ext cx="696913" cy="625475"/>
          </a:xfrm>
          <a:custGeom>
            <a:avLst/>
            <a:gdLst/>
            <a:ahLst/>
            <a:cxnLst>
              <a:cxn ang="0">
                <a:pos x="0" y="679"/>
              </a:cxn>
              <a:cxn ang="0">
                <a:pos x="8735" y="0"/>
              </a:cxn>
              <a:cxn ang="0">
                <a:pos x="10619" y="0"/>
              </a:cxn>
              <a:cxn ang="0">
                <a:pos x="11985" y="617"/>
              </a:cxn>
              <a:cxn ang="0">
                <a:pos x="11247" y="2305"/>
              </a:cxn>
              <a:cxn ang="0">
                <a:pos x="13777" y="5144"/>
              </a:cxn>
              <a:cxn ang="0">
                <a:pos x="14608" y="7490"/>
              </a:cxn>
              <a:cxn ang="0">
                <a:pos x="16122" y="6934"/>
              </a:cxn>
              <a:cxn ang="0">
                <a:pos x="16066" y="10288"/>
              </a:cxn>
              <a:cxn ang="0">
                <a:pos x="17581" y="11255"/>
              </a:cxn>
              <a:cxn ang="0">
                <a:pos x="18283" y="14218"/>
              </a:cxn>
              <a:cxn ang="0">
                <a:pos x="19372" y="14527"/>
              </a:cxn>
              <a:cxn ang="0">
                <a:pos x="19982" y="15741"/>
              </a:cxn>
              <a:cxn ang="0">
                <a:pos x="18596" y="17469"/>
              </a:cxn>
              <a:cxn ang="0">
                <a:pos x="18190" y="19465"/>
              </a:cxn>
              <a:cxn ang="0">
                <a:pos x="16307" y="19979"/>
              </a:cxn>
              <a:cxn ang="0">
                <a:pos x="16768" y="17778"/>
              </a:cxn>
              <a:cxn ang="0">
                <a:pos x="9289" y="18601"/>
              </a:cxn>
              <a:cxn ang="0">
                <a:pos x="3915" y="19362"/>
              </a:cxn>
              <a:cxn ang="0">
                <a:pos x="3583" y="17263"/>
              </a:cxn>
              <a:cxn ang="0">
                <a:pos x="3213" y="10864"/>
              </a:cxn>
              <a:cxn ang="0">
                <a:pos x="3176" y="7387"/>
              </a:cxn>
              <a:cxn ang="0">
                <a:pos x="1385" y="5823"/>
              </a:cxn>
              <a:cxn ang="0">
                <a:pos x="2031" y="4342"/>
              </a:cxn>
              <a:cxn ang="0">
                <a:pos x="1163" y="3580"/>
              </a:cxn>
              <a:cxn ang="0">
                <a:pos x="0" y="679"/>
              </a:cxn>
            </a:cxnLst>
            <a:rect l="0" t="0" r="r" b="b"/>
            <a:pathLst>
              <a:path w="20000" h="20000">
                <a:moveTo>
                  <a:pt x="0" y="679"/>
                </a:moveTo>
                <a:lnTo>
                  <a:pt x="8735" y="0"/>
                </a:lnTo>
                <a:lnTo>
                  <a:pt x="10619" y="0"/>
                </a:lnTo>
                <a:lnTo>
                  <a:pt x="11985" y="617"/>
                </a:lnTo>
                <a:lnTo>
                  <a:pt x="11247" y="2305"/>
                </a:lnTo>
                <a:lnTo>
                  <a:pt x="13777" y="5144"/>
                </a:lnTo>
                <a:lnTo>
                  <a:pt x="14608" y="7490"/>
                </a:lnTo>
                <a:lnTo>
                  <a:pt x="16122" y="6934"/>
                </a:lnTo>
                <a:lnTo>
                  <a:pt x="16066" y="10288"/>
                </a:lnTo>
                <a:lnTo>
                  <a:pt x="17581" y="11255"/>
                </a:lnTo>
                <a:lnTo>
                  <a:pt x="18283" y="14218"/>
                </a:lnTo>
                <a:lnTo>
                  <a:pt x="19372" y="14527"/>
                </a:lnTo>
                <a:lnTo>
                  <a:pt x="19982" y="15741"/>
                </a:lnTo>
                <a:lnTo>
                  <a:pt x="18596" y="17469"/>
                </a:lnTo>
                <a:lnTo>
                  <a:pt x="18190" y="19465"/>
                </a:lnTo>
                <a:lnTo>
                  <a:pt x="16307" y="19979"/>
                </a:lnTo>
                <a:lnTo>
                  <a:pt x="16768" y="17778"/>
                </a:lnTo>
                <a:lnTo>
                  <a:pt x="9289" y="18601"/>
                </a:lnTo>
                <a:lnTo>
                  <a:pt x="3915" y="19362"/>
                </a:lnTo>
                <a:lnTo>
                  <a:pt x="3583" y="17263"/>
                </a:lnTo>
                <a:lnTo>
                  <a:pt x="3213" y="10864"/>
                </a:lnTo>
                <a:lnTo>
                  <a:pt x="3176" y="7387"/>
                </a:lnTo>
                <a:lnTo>
                  <a:pt x="1385" y="5823"/>
                </a:lnTo>
                <a:lnTo>
                  <a:pt x="2031" y="4342"/>
                </a:lnTo>
                <a:lnTo>
                  <a:pt x="1163" y="3580"/>
                </a:lnTo>
                <a:lnTo>
                  <a:pt x="0" y="679"/>
                </a:lnTo>
                <a:close/>
              </a:path>
            </a:pathLst>
          </a:custGeom>
          <a:solidFill>
            <a:schemeClr val="bg2">
              <a:lumMod val="75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31776" name="Freeform 3260"/>
          <p:cNvSpPr>
            <a:spLocks/>
          </p:cNvSpPr>
          <p:nvPr/>
        </p:nvSpPr>
        <p:spPr bwMode="auto">
          <a:xfrm>
            <a:off x="5500688" y="3883025"/>
            <a:ext cx="339725" cy="612775"/>
          </a:xfrm>
          <a:custGeom>
            <a:avLst/>
            <a:gdLst>
              <a:gd name="T0" fmla="*/ 0 w 20000"/>
              <a:gd name="T1" fmla="*/ 43139 h 20000"/>
              <a:gd name="T2" fmla="*/ 39748 w 20000"/>
              <a:gd name="T3" fmla="*/ 66946 h 20000"/>
              <a:gd name="T4" fmla="*/ 77559 w 20000"/>
              <a:gd name="T5" fmla="*/ 62442 h 20000"/>
              <a:gd name="T6" fmla="*/ 90384 w 20000"/>
              <a:gd name="T7" fmla="*/ 49573 h 20000"/>
              <a:gd name="T8" fmla="*/ 99998 w 20000"/>
              <a:gd name="T9" fmla="*/ 12868 h 20000"/>
              <a:gd name="T10" fmla="*/ 264085 w 20000"/>
              <a:gd name="T11" fmla="*/ 0 h 20000"/>
              <a:gd name="T12" fmla="*/ 339080 w 20000"/>
              <a:gd name="T13" fmla="*/ 431914 h 20000"/>
              <a:gd name="T14" fmla="*/ 332676 w 20000"/>
              <a:gd name="T15" fmla="*/ 428697 h 20000"/>
              <a:gd name="T16" fmla="*/ 276910 w 20000"/>
              <a:gd name="T17" fmla="*/ 452504 h 20000"/>
              <a:gd name="T18" fmla="*/ 237162 w 20000"/>
              <a:gd name="T19" fmla="*/ 568992 h 20000"/>
              <a:gd name="T20" fmla="*/ 178203 w 20000"/>
              <a:gd name="T21" fmla="*/ 551620 h 20000"/>
              <a:gd name="T22" fmla="*/ 111532 w 20000"/>
              <a:gd name="T23" fmla="*/ 596046 h 20000"/>
              <a:gd name="T24" fmla="*/ 21793 w 20000"/>
              <a:gd name="T25" fmla="*/ 612132 h 20000"/>
              <a:gd name="T26" fmla="*/ 62170 w 20000"/>
              <a:gd name="T27" fmla="*/ 498860 h 20000"/>
              <a:gd name="T28" fmla="*/ 44232 w 20000"/>
              <a:gd name="T29" fmla="*/ 433845 h 20000"/>
              <a:gd name="T30" fmla="*/ 0 w 20000"/>
              <a:gd name="T31" fmla="*/ 43139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408"/>
                </a:moveTo>
                <a:lnTo>
                  <a:pt x="2340" y="2185"/>
                </a:lnTo>
                <a:lnTo>
                  <a:pt x="4566" y="2038"/>
                </a:lnTo>
                <a:lnTo>
                  <a:pt x="5321" y="1618"/>
                </a:lnTo>
                <a:lnTo>
                  <a:pt x="5887" y="420"/>
                </a:lnTo>
                <a:lnTo>
                  <a:pt x="15547" y="0"/>
                </a:lnTo>
                <a:lnTo>
                  <a:pt x="19962" y="14097"/>
                </a:lnTo>
                <a:lnTo>
                  <a:pt x="19585" y="13992"/>
                </a:lnTo>
                <a:lnTo>
                  <a:pt x="16302" y="14769"/>
                </a:lnTo>
                <a:lnTo>
                  <a:pt x="13962" y="18571"/>
                </a:lnTo>
                <a:lnTo>
                  <a:pt x="10491" y="18004"/>
                </a:lnTo>
                <a:lnTo>
                  <a:pt x="6566" y="19454"/>
                </a:lnTo>
                <a:lnTo>
                  <a:pt x="1283" y="19979"/>
                </a:lnTo>
                <a:lnTo>
                  <a:pt x="3660" y="16282"/>
                </a:lnTo>
                <a:lnTo>
                  <a:pt x="2604" y="14160"/>
                </a:lnTo>
                <a:lnTo>
                  <a:pt x="0" y="1408"/>
                </a:lnTo>
                <a:close/>
              </a:path>
            </a:pathLst>
          </a:custGeom>
          <a:solidFill>
            <a:srgbClr val="93A446"/>
          </a:solidFill>
          <a:ln w="9525" cap="flat">
            <a:solidFill>
              <a:srgbClr val="000000"/>
            </a:solidFill>
            <a:prstDash val="solid"/>
            <a:round/>
            <a:headEnd type="none" w="med" len="med"/>
            <a:tailEnd type="none" w="med" len="med"/>
          </a:ln>
        </p:spPr>
        <p:txBody>
          <a:bodyPr/>
          <a:lstStyle/>
          <a:p>
            <a:endParaRPr lang="en-US"/>
          </a:p>
        </p:txBody>
      </p:sp>
      <p:sp>
        <p:nvSpPr>
          <p:cNvPr id="31777" name="Freeform 3261"/>
          <p:cNvSpPr>
            <a:spLocks/>
          </p:cNvSpPr>
          <p:nvPr/>
        </p:nvSpPr>
        <p:spPr bwMode="auto">
          <a:xfrm>
            <a:off x="5764213" y="3760788"/>
            <a:ext cx="519112" cy="554037"/>
          </a:xfrm>
          <a:custGeom>
            <a:avLst/>
            <a:gdLst>
              <a:gd name="T0" fmla="*/ 0 w 20000"/>
              <a:gd name="T1" fmla="*/ 124326 h 20000"/>
              <a:gd name="T2" fmla="*/ 232329 w 20000"/>
              <a:gd name="T3" fmla="*/ 103716 h 20000"/>
              <a:gd name="T4" fmla="*/ 282163 w 20000"/>
              <a:gd name="T5" fmla="*/ 111445 h 20000"/>
              <a:gd name="T6" fmla="*/ 392604 w 20000"/>
              <a:gd name="T7" fmla="*/ 63770 h 20000"/>
              <a:gd name="T8" fmla="*/ 417132 w 20000"/>
              <a:gd name="T9" fmla="*/ 20610 h 20000"/>
              <a:gd name="T10" fmla="*/ 482307 w 20000"/>
              <a:gd name="T11" fmla="*/ 0 h 20000"/>
              <a:gd name="T12" fmla="*/ 518333 w 20000"/>
              <a:gd name="T13" fmla="*/ 208733 h 20000"/>
              <a:gd name="T14" fmla="*/ 491495 w 20000"/>
              <a:gd name="T15" fmla="*/ 232557 h 20000"/>
              <a:gd name="T16" fmla="*/ 496868 w 20000"/>
              <a:gd name="T17" fmla="*/ 378158 h 20000"/>
              <a:gd name="T18" fmla="*/ 445502 w 20000"/>
              <a:gd name="T19" fmla="*/ 389128 h 20000"/>
              <a:gd name="T20" fmla="*/ 417132 w 20000"/>
              <a:gd name="T21" fmla="*/ 470294 h 20000"/>
              <a:gd name="T22" fmla="*/ 377265 w 20000"/>
              <a:gd name="T23" fmla="*/ 460626 h 20000"/>
              <a:gd name="T24" fmla="*/ 363456 w 20000"/>
              <a:gd name="T25" fmla="*/ 553400 h 20000"/>
              <a:gd name="T26" fmla="*/ 304407 w 20000"/>
              <a:gd name="T27" fmla="*/ 513454 h 20000"/>
              <a:gd name="T28" fmla="*/ 190151 w 20000"/>
              <a:gd name="T29" fmla="*/ 539217 h 20000"/>
              <a:gd name="T30" fmla="*/ 141095 w 20000"/>
              <a:gd name="T31" fmla="*/ 503786 h 20000"/>
              <a:gd name="T32" fmla="*/ 75920 w 20000"/>
              <a:gd name="T33" fmla="*/ 502512 h 20000"/>
              <a:gd name="T34" fmla="*/ 41399 w 20000"/>
              <a:gd name="T35" fmla="*/ 345941 h 20000"/>
              <a:gd name="T36" fmla="*/ 0 w 20000"/>
              <a:gd name="T37" fmla="*/ 12432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4488"/>
                </a:moveTo>
                <a:lnTo>
                  <a:pt x="8951" y="3744"/>
                </a:lnTo>
                <a:lnTo>
                  <a:pt x="10871" y="4023"/>
                </a:lnTo>
                <a:lnTo>
                  <a:pt x="15126" y="2302"/>
                </a:lnTo>
                <a:lnTo>
                  <a:pt x="16071" y="744"/>
                </a:lnTo>
                <a:lnTo>
                  <a:pt x="18582" y="0"/>
                </a:lnTo>
                <a:lnTo>
                  <a:pt x="19970" y="7535"/>
                </a:lnTo>
                <a:lnTo>
                  <a:pt x="18936" y="8395"/>
                </a:lnTo>
                <a:lnTo>
                  <a:pt x="19143" y="13651"/>
                </a:lnTo>
                <a:lnTo>
                  <a:pt x="17164" y="14047"/>
                </a:lnTo>
                <a:lnTo>
                  <a:pt x="16071" y="16977"/>
                </a:lnTo>
                <a:lnTo>
                  <a:pt x="14535" y="16628"/>
                </a:lnTo>
                <a:lnTo>
                  <a:pt x="14003" y="19977"/>
                </a:lnTo>
                <a:lnTo>
                  <a:pt x="11728" y="18535"/>
                </a:lnTo>
                <a:lnTo>
                  <a:pt x="7326" y="19465"/>
                </a:lnTo>
                <a:lnTo>
                  <a:pt x="5436" y="18186"/>
                </a:lnTo>
                <a:lnTo>
                  <a:pt x="2925" y="18140"/>
                </a:lnTo>
                <a:lnTo>
                  <a:pt x="1595" y="12488"/>
                </a:lnTo>
                <a:lnTo>
                  <a:pt x="0" y="4488"/>
                </a:lnTo>
                <a:close/>
              </a:path>
            </a:pathLst>
          </a:custGeom>
          <a:solidFill>
            <a:srgbClr val="F5B20B"/>
          </a:solidFill>
          <a:ln w="9525" cap="flat">
            <a:solidFill>
              <a:srgbClr val="000000"/>
            </a:solidFill>
            <a:prstDash val="solid"/>
            <a:round/>
            <a:headEnd type="none" w="med" len="med"/>
            <a:tailEnd type="none" w="med" len="med"/>
          </a:ln>
        </p:spPr>
        <p:txBody>
          <a:bodyPr/>
          <a:lstStyle/>
          <a:p>
            <a:endParaRPr lang="en-US"/>
          </a:p>
        </p:txBody>
      </p:sp>
      <p:sp>
        <p:nvSpPr>
          <p:cNvPr id="31778" name="Freeform 3262"/>
          <p:cNvSpPr>
            <a:spLocks/>
          </p:cNvSpPr>
          <p:nvPr/>
        </p:nvSpPr>
        <p:spPr bwMode="auto">
          <a:xfrm>
            <a:off x="5381625" y="4259263"/>
            <a:ext cx="773113" cy="466725"/>
          </a:xfrm>
          <a:custGeom>
            <a:avLst/>
            <a:gdLst>
              <a:gd name="T0" fmla="*/ 0 w 20000"/>
              <a:gd name="T1" fmla="*/ 466095 h 20000"/>
              <a:gd name="T2" fmla="*/ 188408 w 20000"/>
              <a:gd name="T3" fmla="*/ 437881 h 20000"/>
              <a:gd name="T4" fmla="*/ 188408 w 20000"/>
              <a:gd name="T5" fmla="*/ 417369 h 20000"/>
              <a:gd name="T6" fmla="*/ 641684 w 20000"/>
              <a:gd name="T7" fmla="*/ 348760 h 20000"/>
              <a:gd name="T8" fmla="*/ 648139 w 20000"/>
              <a:gd name="T9" fmla="*/ 314153 h 20000"/>
              <a:gd name="T10" fmla="*/ 716135 w 20000"/>
              <a:gd name="T11" fmla="*/ 287223 h 20000"/>
              <a:gd name="T12" fmla="*/ 722590 w 20000"/>
              <a:gd name="T13" fmla="*/ 248741 h 20000"/>
              <a:gd name="T14" fmla="*/ 751079 w 20000"/>
              <a:gd name="T15" fmla="*/ 237843 h 20000"/>
              <a:gd name="T16" fmla="*/ 772456 w 20000"/>
              <a:gd name="T17" fmla="*/ 180786 h 20000"/>
              <a:gd name="T18" fmla="*/ 709640 w 20000"/>
              <a:gd name="T19" fmla="*/ 125012 h 20000"/>
              <a:gd name="T20" fmla="*/ 698005 w 20000"/>
              <a:gd name="T21" fmla="*/ 51923 h 20000"/>
              <a:gd name="T22" fmla="*/ 648139 w 20000"/>
              <a:gd name="T23" fmla="*/ 14095 h 20000"/>
              <a:gd name="T24" fmla="*/ 548446 w 20000"/>
              <a:gd name="T25" fmla="*/ 34631 h 20000"/>
              <a:gd name="T26" fmla="*/ 500513 w 20000"/>
              <a:gd name="T27" fmla="*/ 1283 h 20000"/>
              <a:gd name="T28" fmla="*/ 455209 w 20000"/>
              <a:gd name="T29" fmla="*/ 0 h 20000"/>
              <a:gd name="T30" fmla="*/ 464911 w 20000"/>
              <a:gd name="T31" fmla="*/ 51923 h 20000"/>
              <a:gd name="T32" fmla="*/ 402096 w 20000"/>
              <a:gd name="T33" fmla="*/ 77570 h 20000"/>
              <a:gd name="T34" fmla="*/ 360000 w 20000"/>
              <a:gd name="T35" fmla="*/ 193621 h 20000"/>
              <a:gd name="T36" fmla="*/ 303679 w 20000"/>
              <a:gd name="T37" fmla="*/ 175652 h 20000"/>
              <a:gd name="T38" fmla="*/ 235026 w 20000"/>
              <a:gd name="T39" fmla="*/ 218614 h 20000"/>
              <a:gd name="T40" fmla="*/ 147626 w 20000"/>
              <a:gd name="T41" fmla="*/ 234646 h 20000"/>
              <a:gd name="T42" fmla="*/ 147626 w 20000"/>
              <a:gd name="T43" fmla="*/ 301318 h 20000"/>
              <a:gd name="T44" fmla="*/ 104254 w 20000"/>
              <a:gd name="T45" fmla="*/ 299404 h 20000"/>
              <a:gd name="T46" fmla="*/ 106187 w 20000"/>
              <a:gd name="T47" fmla="*/ 357091 h 20000"/>
              <a:gd name="T48" fmla="*/ 60883 w 20000"/>
              <a:gd name="T49" fmla="*/ 334665 h 20000"/>
              <a:gd name="T50" fmla="*/ 33669 w 20000"/>
              <a:gd name="T51" fmla="*/ 344280 h 20000"/>
              <a:gd name="T52" fmla="*/ 56321 w 20000"/>
              <a:gd name="T53" fmla="*/ 384021 h 20000"/>
              <a:gd name="T54" fmla="*/ 9703 w 20000"/>
              <a:gd name="T55" fmla="*/ 434661 h 20000"/>
              <a:gd name="T56" fmla="*/ 0 w 20000"/>
              <a:gd name="T57" fmla="*/ 466095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0" y="19973"/>
                </a:moveTo>
                <a:lnTo>
                  <a:pt x="4874" y="18764"/>
                </a:lnTo>
                <a:lnTo>
                  <a:pt x="4874" y="17885"/>
                </a:lnTo>
                <a:lnTo>
                  <a:pt x="16600" y="14945"/>
                </a:lnTo>
                <a:lnTo>
                  <a:pt x="16767" y="13462"/>
                </a:lnTo>
                <a:lnTo>
                  <a:pt x="18526" y="12308"/>
                </a:lnTo>
                <a:lnTo>
                  <a:pt x="18693" y="10659"/>
                </a:lnTo>
                <a:lnTo>
                  <a:pt x="19430" y="10192"/>
                </a:lnTo>
                <a:lnTo>
                  <a:pt x="19983" y="7747"/>
                </a:lnTo>
                <a:lnTo>
                  <a:pt x="18358" y="5357"/>
                </a:lnTo>
                <a:lnTo>
                  <a:pt x="18057" y="2225"/>
                </a:lnTo>
                <a:lnTo>
                  <a:pt x="16767" y="604"/>
                </a:lnTo>
                <a:lnTo>
                  <a:pt x="14188" y="1484"/>
                </a:lnTo>
                <a:lnTo>
                  <a:pt x="12948" y="55"/>
                </a:lnTo>
                <a:lnTo>
                  <a:pt x="11776" y="0"/>
                </a:lnTo>
                <a:lnTo>
                  <a:pt x="12027" y="2225"/>
                </a:lnTo>
                <a:lnTo>
                  <a:pt x="10402" y="3324"/>
                </a:lnTo>
                <a:lnTo>
                  <a:pt x="9313" y="8297"/>
                </a:lnTo>
                <a:lnTo>
                  <a:pt x="7856" y="7527"/>
                </a:lnTo>
                <a:lnTo>
                  <a:pt x="6080" y="9368"/>
                </a:lnTo>
                <a:lnTo>
                  <a:pt x="3819" y="10055"/>
                </a:lnTo>
                <a:lnTo>
                  <a:pt x="3819" y="12912"/>
                </a:lnTo>
                <a:lnTo>
                  <a:pt x="2697" y="12830"/>
                </a:lnTo>
                <a:lnTo>
                  <a:pt x="2747" y="15302"/>
                </a:lnTo>
                <a:lnTo>
                  <a:pt x="1575" y="14341"/>
                </a:lnTo>
                <a:lnTo>
                  <a:pt x="871" y="14753"/>
                </a:lnTo>
                <a:lnTo>
                  <a:pt x="1457" y="16456"/>
                </a:lnTo>
                <a:lnTo>
                  <a:pt x="251" y="18626"/>
                </a:lnTo>
                <a:lnTo>
                  <a:pt x="0" y="19973"/>
                </a:lnTo>
                <a:close/>
              </a:path>
            </a:pathLst>
          </a:custGeom>
          <a:solidFill>
            <a:srgbClr val="F5B20B"/>
          </a:solidFill>
          <a:ln w="9525" cap="flat">
            <a:solidFill>
              <a:srgbClr val="000000"/>
            </a:solidFill>
            <a:prstDash val="solid"/>
            <a:round/>
            <a:headEnd type="none" w="med" len="med"/>
            <a:tailEnd type="none" w="med" len="med"/>
          </a:ln>
        </p:spPr>
        <p:txBody>
          <a:bodyPr/>
          <a:lstStyle/>
          <a:p>
            <a:endParaRPr lang="en-US"/>
          </a:p>
        </p:txBody>
      </p:sp>
      <p:sp>
        <p:nvSpPr>
          <p:cNvPr id="129" name="Freeform 3263" descr="Dark upward diagonal"/>
          <p:cNvSpPr>
            <a:spLocks/>
          </p:cNvSpPr>
          <p:nvPr/>
        </p:nvSpPr>
        <p:spPr bwMode="auto">
          <a:xfrm>
            <a:off x="5324475" y="4559300"/>
            <a:ext cx="889000" cy="354013"/>
          </a:xfrm>
          <a:custGeom>
            <a:avLst/>
            <a:gdLst/>
            <a:ahLst/>
            <a:cxnLst>
              <a:cxn ang="0">
                <a:pos x="1190" y="9124"/>
              </a:cxn>
              <a:cxn ang="0">
                <a:pos x="1190" y="9489"/>
              </a:cxn>
              <a:cxn ang="0">
                <a:pos x="871" y="11277"/>
              </a:cxn>
              <a:cxn ang="0">
                <a:pos x="1234" y="13905"/>
              </a:cxn>
              <a:cxn ang="0">
                <a:pos x="0" y="16095"/>
              </a:cxn>
              <a:cxn ang="0">
                <a:pos x="261" y="19964"/>
              </a:cxn>
              <a:cxn ang="0">
                <a:pos x="5486" y="18796"/>
              </a:cxn>
              <a:cxn ang="0">
                <a:pos x="11727" y="16788"/>
              </a:cxn>
              <a:cxn ang="0">
                <a:pos x="14833" y="15255"/>
              </a:cxn>
              <a:cxn ang="0">
                <a:pos x="15472" y="10109"/>
              </a:cxn>
              <a:cxn ang="0">
                <a:pos x="16589" y="9927"/>
              </a:cxn>
              <a:cxn ang="0">
                <a:pos x="19985" y="0"/>
              </a:cxn>
              <a:cxn ang="0">
                <a:pos x="15544" y="2445"/>
              </a:cxn>
              <a:cxn ang="0">
                <a:pos x="5239" y="6496"/>
              </a:cxn>
              <a:cxn ang="0">
                <a:pos x="5341" y="7664"/>
              </a:cxn>
              <a:cxn ang="0">
                <a:pos x="1190" y="9124"/>
              </a:cxn>
            </a:cxnLst>
            <a:rect l="0" t="0" r="r" b="b"/>
            <a:pathLst>
              <a:path w="20000" h="20000">
                <a:moveTo>
                  <a:pt x="1190" y="9124"/>
                </a:moveTo>
                <a:lnTo>
                  <a:pt x="1190" y="9489"/>
                </a:lnTo>
                <a:lnTo>
                  <a:pt x="871" y="11277"/>
                </a:lnTo>
                <a:lnTo>
                  <a:pt x="1234" y="13905"/>
                </a:lnTo>
                <a:lnTo>
                  <a:pt x="0" y="16095"/>
                </a:lnTo>
                <a:lnTo>
                  <a:pt x="261" y="19964"/>
                </a:lnTo>
                <a:lnTo>
                  <a:pt x="5486" y="18796"/>
                </a:lnTo>
                <a:lnTo>
                  <a:pt x="11727" y="16788"/>
                </a:lnTo>
                <a:lnTo>
                  <a:pt x="14833" y="15255"/>
                </a:lnTo>
                <a:lnTo>
                  <a:pt x="15472" y="10109"/>
                </a:lnTo>
                <a:lnTo>
                  <a:pt x="16589" y="9927"/>
                </a:lnTo>
                <a:lnTo>
                  <a:pt x="19985" y="0"/>
                </a:lnTo>
                <a:lnTo>
                  <a:pt x="15544" y="2445"/>
                </a:lnTo>
                <a:lnTo>
                  <a:pt x="5239" y="6496"/>
                </a:lnTo>
                <a:lnTo>
                  <a:pt x="5341" y="7664"/>
                </a:lnTo>
                <a:lnTo>
                  <a:pt x="1190" y="9124"/>
                </a:lnTo>
                <a:close/>
              </a:path>
            </a:pathLst>
          </a:custGeom>
          <a:solidFill>
            <a:schemeClr val="bg2">
              <a:lumMod val="75000"/>
            </a:schemeClr>
          </a:solidFill>
          <a:ln w="9525" cap="flat">
            <a:solidFill>
              <a:srgbClr val="000000"/>
            </a:solidFill>
            <a:prstDash val="solid"/>
            <a:round/>
            <a:headEnd type="none" w="med" len="med"/>
            <a:tailEnd type="none" w="med" len="med"/>
          </a:ln>
          <a:effectLst/>
        </p:spPr>
        <p:txBody>
          <a:bodyPr/>
          <a:lstStyle/>
          <a:p>
            <a:pPr>
              <a:defRPr/>
            </a:pPr>
            <a:endParaRPr lang="en-US" u="sng" dirty="0"/>
          </a:p>
        </p:txBody>
      </p:sp>
      <p:sp>
        <p:nvSpPr>
          <p:cNvPr id="130" name="Freeform 3264"/>
          <p:cNvSpPr>
            <a:spLocks/>
          </p:cNvSpPr>
          <p:nvPr/>
        </p:nvSpPr>
        <p:spPr bwMode="auto">
          <a:xfrm>
            <a:off x="5237163" y="4886325"/>
            <a:ext cx="361950" cy="692150"/>
          </a:xfrm>
          <a:custGeom>
            <a:avLst/>
            <a:gdLst/>
            <a:ahLst/>
            <a:cxnLst>
              <a:cxn ang="0">
                <a:pos x="5648" y="652"/>
              </a:cxn>
              <a:cxn ang="0">
                <a:pos x="2558" y="4026"/>
              </a:cxn>
              <a:cxn ang="0">
                <a:pos x="0" y="6244"/>
              </a:cxn>
              <a:cxn ang="0">
                <a:pos x="782" y="8872"/>
              </a:cxn>
              <a:cxn ang="0">
                <a:pos x="3979" y="12470"/>
              </a:cxn>
              <a:cxn ang="0">
                <a:pos x="1599" y="16104"/>
              </a:cxn>
              <a:cxn ang="0">
                <a:pos x="533" y="18006"/>
              </a:cxn>
              <a:cxn ang="0">
                <a:pos x="12185" y="17223"/>
              </a:cxn>
              <a:cxn ang="0">
                <a:pos x="12718" y="19702"/>
              </a:cxn>
              <a:cxn ang="0">
                <a:pos x="15098" y="19981"/>
              </a:cxn>
              <a:cxn ang="0">
                <a:pos x="15702" y="18733"/>
              </a:cxn>
              <a:cxn ang="0">
                <a:pos x="19964" y="18378"/>
              </a:cxn>
              <a:cxn ang="0">
                <a:pos x="18970" y="14315"/>
              </a:cxn>
              <a:cxn ang="0">
                <a:pos x="18792" y="0"/>
              </a:cxn>
              <a:cxn ang="0">
                <a:pos x="5648" y="652"/>
              </a:cxn>
            </a:cxnLst>
            <a:rect l="0" t="0" r="r" b="b"/>
            <a:pathLst>
              <a:path w="20000" h="20000">
                <a:moveTo>
                  <a:pt x="5648" y="652"/>
                </a:moveTo>
                <a:lnTo>
                  <a:pt x="2558" y="4026"/>
                </a:lnTo>
                <a:lnTo>
                  <a:pt x="0" y="6244"/>
                </a:lnTo>
                <a:lnTo>
                  <a:pt x="782" y="8872"/>
                </a:lnTo>
                <a:lnTo>
                  <a:pt x="3979" y="12470"/>
                </a:lnTo>
                <a:lnTo>
                  <a:pt x="1599" y="16104"/>
                </a:lnTo>
                <a:lnTo>
                  <a:pt x="533" y="18006"/>
                </a:lnTo>
                <a:lnTo>
                  <a:pt x="12185" y="17223"/>
                </a:lnTo>
                <a:lnTo>
                  <a:pt x="12718" y="19702"/>
                </a:lnTo>
                <a:lnTo>
                  <a:pt x="15098" y="19981"/>
                </a:lnTo>
                <a:lnTo>
                  <a:pt x="15702" y="18733"/>
                </a:lnTo>
                <a:lnTo>
                  <a:pt x="19964" y="18378"/>
                </a:lnTo>
                <a:lnTo>
                  <a:pt x="18970" y="14315"/>
                </a:lnTo>
                <a:lnTo>
                  <a:pt x="18792" y="0"/>
                </a:lnTo>
                <a:lnTo>
                  <a:pt x="5648" y="652"/>
                </a:lnTo>
                <a:close/>
              </a:path>
            </a:pathLst>
          </a:custGeom>
          <a:solidFill>
            <a:schemeClr val="bg2">
              <a:lumMod val="75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131" name="Freeform 3265"/>
          <p:cNvSpPr>
            <a:spLocks/>
          </p:cNvSpPr>
          <p:nvPr/>
        </p:nvSpPr>
        <p:spPr bwMode="auto">
          <a:xfrm>
            <a:off x="5580063" y="4856163"/>
            <a:ext cx="411162" cy="695325"/>
          </a:xfrm>
          <a:custGeom>
            <a:avLst/>
            <a:gdLst/>
            <a:ahLst/>
            <a:cxnLst>
              <a:cxn ang="0">
                <a:pos x="0" y="1013"/>
              </a:cxn>
              <a:cxn ang="0">
                <a:pos x="12947" y="0"/>
              </a:cxn>
              <a:cxn ang="0">
                <a:pos x="17085" y="9171"/>
              </a:cxn>
              <a:cxn ang="0">
                <a:pos x="19969" y="10681"/>
              </a:cxn>
              <a:cxn ang="0">
                <a:pos x="17712" y="13407"/>
              </a:cxn>
              <a:cxn ang="0">
                <a:pos x="19875" y="16004"/>
              </a:cxn>
              <a:cxn ang="0">
                <a:pos x="6646" y="16961"/>
              </a:cxn>
              <a:cxn ang="0">
                <a:pos x="7179" y="19190"/>
              </a:cxn>
              <a:cxn ang="0">
                <a:pos x="5235" y="19982"/>
              </a:cxn>
              <a:cxn ang="0">
                <a:pos x="3668" y="17145"/>
              </a:cxn>
              <a:cxn ang="0">
                <a:pos x="2727" y="19429"/>
              </a:cxn>
              <a:cxn ang="0">
                <a:pos x="1097" y="19190"/>
              </a:cxn>
              <a:cxn ang="0">
                <a:pos x="564" y="16869"/>
              </a:cxn>
              <a:cxn ang="0">
                <a:pos x="94" y="14862"/>
              </a:cxn>
              <a:cxn ang="0">
                <a:pos x="0" y="1013"/>
              </a:cxn>
            </a:cxnLst>
            <a:rect l="0" t="0" r="r" b="b"/>
            <a:pathLst>
              <a:path w="20000" h="20000">
                <a:moveTo>
                  <a:pt x="0" y="1013"/>
                </a:moveTo>
                <a:lnTo>
                  <a:pt x="12947" y="0"/>
                </a:lnTo>
                <a:lnTo>
                  <a:pt x="17085" y="9171"/>
                </a:lnTo>
                <a:lnTo>
                  <a:pt x="19969" y="10681"/>
                </a:lnTo>
                <a:lnTo>
                  <a:pt x="17712" y="13407"/>
                </a:lnTo>
                <a:lnTo>
                  <a:pt x="19875" y="16004"/>
                </a:lnTo>
                <a:lnTo>
                  <a:pt x="6646" y="16961"/>
                </a:lnTo>
                <a:lnTo>
                  <a:pt x="7179" y="19190"/>
                </a:lnTo>
                <a:lnTo>
                  <a:pt x="5235" y="19982"/>
                </a:lnTo>
                <a:lnTo>
                  <a:pt x="3668" y="17145"/>
                </a:lnTo>
                <a:lnTo>
                  <a:pt x="2727" y="19429"/>
                </a:lnTo>
                <a:lnTo>
                  <a:pt x="1097" y="19190"/>
                </a:lnTo>
                <a:lnTo>
                  <a:pt x="564" y="16869"/>
                </a:lnTo>
                <a:lnTo>
                  <a:pt x="94" y="14862"/>
                </a:lnTo>
                <a:lnTo>
                  <a:pt x="0" y="1013"/>
                </a:lnTo>
                <a:close/>
              </a:path>
            </a:pathLst>
          </a:custGeom>
          <a:solidFill>
            <a:schemeClr val="bg2">
              <a:lumMod val="75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31782" name="Freeform 3266"/>
          <p:cNvSpPr>
            <a:spLocks/>
          </p:cNvSpPr>
          <p:nvPr/>
        </p:nvSpPr>
        <p:spPr bwMode="auto">
          <a:xfrm>
            <a:off x="5846763" y="4816475"/>
            <a:ext cx="566737" cy="642938"/>
          </a:xfrm>
          <a:custGeom>
            <a:avLst/>
            <a:gdLst>
              <a:gd name="T0" fmla="*/ 0 w 20000"/>
              <a:gd name="T1" fmla="*/ 39894 h 20000"/>
              <a:gd name="T2" fmla="*/ 6432 w 20000"/>
              <a:gd name="T3" fmla="*/ 39894 h 20000"/>
              <a:gd name="T4" fmla="*/ 137660 w 20000"/>
              <a:gd name="T5" fmla="*/ 12859 h 20000"/>
              <a:gd name="T6" fmla="*/ 254097 w 20000"/>
              <a:gd name="T7" fmla="*/ 0 h 20000"/>
              <a:gd name="T8" fmla="*/ 238030 w 20000"/>
              <a:gd name="T9" fmla="*/ 33465 h 20000"/>
              <a:gd name="T10" fmla="*/ 273394 w 20000"/>
              <a:gd name="T11" fmla="*/ 33465 h 20000"/>
              <a:gd name="T12" fmla="*/ 474756 w 20000"/>
              <a:gd name="T13" fmla="*/ 229111 h 20000"/>
              <a:gd name="T14" fmla="*/ 554524 w 20000"/>
              <a:gd name="T15" fmla="*/ 358470 h 20000"/>
              <a:gd name="T16" fmla="*/ 566085 w 20000"/>
              <a:gd name="T17" fmla="*/ 446006 h 20000"/>
              <a:gd name="T18" fmla="*/ 539080 w 20000"/>
              <a:gd name="T19" fmla="*/ 466612 h 20000"/>
              <a:gd name="T20" fmla="*/ 554524 w 20000"/>
              <a:gd name="T21" fmla="*/ 552830 h 20000"/>
              <a:gd name="T22" fmla="*/ 498559 w 20000"/>
              <a:gd name="T23" fmla="*/ 557331 h 20000"/>
              <a:gd name="T24" fmla="*/ 498559 w 20000"/>
              <a:gd name="T25" fmla="*/ 632651 h 20000"/>
              <a:gd name="T26" fmla="*/ 452228 w 20000"/>
              <a:gd name="T27" fmla="*/ 594010 h 20000"/>
              <a:gd name="T28" fmla="*/ 161463 w 20000"/>
              <a:gd name="T29" fmla="*/ 642295 h 20000"/>
              <a:gd name="T30" fmla="*/ 95864 w 20000"/>
              <a:gd name="T31" fmla="*/ 503292 h 20000"/>
              <a:gd name="T32" fmla="*/ 144093 w 20000"/>
              <a:gd name="T33" fmla="*/ 408041 h 20000"/>
              <a:gd name="T34" fmla="*/ 81695 w 20000"/>
              <a:gd name="T35" fmla="*/ 359756 h 20000"/>
              <a:gd name="T36" fmla="*/ 0 w 20000"/>
              <a:gd name="T37" fmla="*/ 3989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1241"/>
                </a:moveTo>
                <a:lnTo>
                  <a:pt x="227" y="1241"/>
                </a:lnTo>
                <a:lnTo>
                  <a:pt x="4858" y="400"/>
                </a:lnTo>
                <a:lnTo>
                  <a:pt x="8967" y="0"/>
                </a:lnTo>
                <a:lnTo>
                  <a:pt x="8400" y="1041"/>
                </a:lnTo>
                <a:lnTo>
                  <a:pt x="9648" y="1041"/>
                </a:lnTo>
                <a:lnTo>
                  <a:pt x="16754" y="7127"/>
                </a:lnTo>
                <a:lnTo>
                  <a:pt x="19569" y="11151"/>
                </a:lnTo>
                <a:lnTo>
                  <a:pt x="19977" y="13874"/>
                </a:lnTo>
                <a:lnTo>
                  <a:pt x="19024" y="14515"/>
                </a:lnTo>
                <a:lnTo>
                  <a:pt x="19569" y="17197"/>
                </a:lnTo>
                <a:lnTo>
                  <a:pt x="17594" y="17337"/>
                </a:lnTo>
                <a:lnTo>
                  <a:pt x="17594" y="19680"/>
                </a:lnTo>
                <a:lnTo>
                  <a:pt x="15959" y="18478"/>
                </a:lnTo>
                <a:lnTo>
                  <a:pt x="5698" y="19980"/>
                </a:lnTo>
                <a:lnTo>
                  <a:pt x="3383" y="15656"/>
                </a:lnTo>
                <a:lnTo>
                  <a:pt x="5085" y="12693"/>
                </a:lnTo>
                <a:lnTo>
                  <a:pt x="2883" y="11191"/>
                </a:lnTo>
                <a:lnTo>
                  <a:pt x="0" y="1241"/>
                </a:lnTo>
                <a:close/>
              </a:path>
            </a:pathLst>
          </a:custGeom>
          <a:solidFill>
            <a:srgbClr val="93A446"/>
          </a:solidFill>
          <a:ln w="9525" cap="flat">
            <a:solidFill>
              <a:srgbClr val="000000"/>
            </a:solidFill>
            <a:prstDash val="solid"/>
            <a:round/>
            <a:headEnd type="none" w="med" len="med"/>
            <a:tailEnd type="none" w="med" len="med"/>
          </a:ln>
        </p:spPr>
        <p:txBody>
          <a:bodyPr/>
          <a:lstStyle/>
          <a:p>
            <a:endParaRPr lang="en-US"/>
          </a:p>
        </p:txBody>
      </p:sp>
      <p:sp>
        <p:nvSpPr>
          <p:cNvPr id="31783" name="Freeform 3267"/>
          <p:cNvSpPr>
            <a:spLocks/>
          </p:cNvSpPr>
          <p:nvPr/>
        </p:nvSpPr>
        <p:spPr bwMode="auto">
          <a:xfrm>
            <a:off x="6084888" y="4732338"/>
            <a:ext cx="519112" cy="446087"/>
          </a:xfrm>
          <a:custGeom>
            <a:avLst/>
            <a:gdLst>
              <a:gd name="T0" fmla="*/ 19311 w 20000"/>
              <a:gd name="T1" fmla="*/ 80987 h 20000"/>
              <a:gd name="T2" fmla="*/ 60554 w 20000"/>
              <a:gd name="T3" fmla="*/ 36646 h 20000"/>
              <a:gd name="T4" fmla="*/ 215769 w 20000"/>
              <a:gd name="T5" fmla="*/ 0 h 20000"/>
              <a:gd name="T6" fmla="*/ 262126 w 20000"/>
              <a:gd name="T7" fmla="*/ 25070 h 20000"/>
              <a:gd name="T8" fmla="*/ 363249 w 20000"/>
              <a:gd name="T9" fmla="*/ 6424 h 20000"/>
              <a:gd name="T10" fmla="*/ 445035 w 20000"/>
              <a:gd name="T11" fmla="*/ 70058 h 20000"/>
              <a:gd name="T12" fmla="*/ 518463 w 20000"/>
              <a:gd name="T13" fmla="*/ 118904 h 20000"/>
              <a:gd name="T14" fmla="*/ 476597 w 20000"/>
              <a:gd name="T15" fmla="*/ 252619 h 20000"/>
              <a:gd name="T16" fmla="*/ 414770 w 20000"/>
              <a:gd name="T17" fmla="*/ 319465 h 20000"/>
              <a:gd name="T18" fmla="*/ 345858 w 20000"/>
              <a:gd name="T19" fmla="*/ 340677 h 20000"/>
              <a:gd name="T20" fmla="*/ 360030 w 20000"/>
              <a:gd name="T21" fmla="*/ 394675 h 20000"/>
              <a:gd name="T22" fmla="*/ 318164 w 20000"/>
              <a:gd name="T23" fmla="*/ 445440 h 20000"/>
              <a:gd name="T24" fmla="*/ 238298 w 20000"/>
              <a:gd name="T25" fmla="*/ 319465 h 20000"/>
              <a:gd name="T26" fmla="*/ 33483 w 20000"/>
              <a:gd name="T27" fmla="*/ 118904 h 20000"/>
              <a:gd name="T28" fmla="*/ 0 w 20000"/>
              <a:gd name="T29" fmla="*/ 118904 h 20000"/>
              <a:gd name="T30" fmla="*/ 19311 w 20000"/>
              <a:gd name="T31" fmla="*/ 80987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744" y="3631"/>
                </a:moveTo>
                <a:lnTo>
                  <a:pt x="2333" y="1643"/>
                </a:lnTo>
                <a:lnTo>
                  <a:pt x="8313" y="0"/>
                </a:lnTo>
                <a:lnTo>
                  <a:pt x="10099" y="1124"/>
                </a:lnTo>
                <a:lnTo>
                  <a:pt x="13995" y="288"/>
                </a:lnTo>
                <a:lnTo>
                  <a:pt x="17146" y="3141"/>
                </a:lnTo>
                <a:lnTo>
                  <a:pt x="19975" y="5331"/>
                </a:lnTo>
                <a:lnTo>
                  <a:pt x="18362" y="11326"/>
                </a:lnTo>
                <a:lnTo>
                  <a:pt x="15980" y="14323"/>
                </a:lnTo>
                <a:lnTo>
                  <a:pt x="13325" y="15274"/>
                </a:lnTo>
                <a:lnTo>
                  <a:pt x="13871" y="17695"/>
                </a:lnTo>
                <a:lnTo>
                  <a:pt x="12258" y="19971"/>
                </a:lnTo>
                <a:lnTo>
                  <a:pt x="9181" y="14323"/>
                </a:lnTo>
                <a:lnTo>
                  <a:pt x="1290" y="5331"/>
                </a:lnTo>
                <a:lnTo>
                  <a:pt x="0" y="5331"/>
                </a:lnTo>
                <a:lnTo>
                  <a:pt x="744" y="3631"/>
                </a:lnTo>
                <a:close/>
              </a:path>
            </a:pathLst>
          </a:custGeom>
          <a:solidFill>
            <a:srgbClr val="CC0000"/>
          </a:solidFill>
          <a:ln w="9525" cap="flat">
            <a:solidFill>
              <a:srgbClr val="000000"/>
            </a:solidFill>
            <a:prstDash val="solid"/>
            <a:round/>
            <a:headEnd type="none" w="med" len="med"/>
            <a:tailEnd type="none" w="med" len="med"/>
          </a:ln>
        </p:spPr>
        <p:txBody>
          <a:bodyPr/>
          <a:lstStyle/>
          <a:p>
            <a:endParaRPr lang="en-US"/>
          </a:p>
        </p:txBody>
      </p:sp>
      <p:sp>
        <p:nvSpPr>
          <p:cNvPr id="31784" name="Freeform 3268"/>
          <p:cNvSpPr>
            <a:spLocks/>
          </p:cNvSpPr>
          <p:nvPr/>
        </p:nvSpPr>
        <p:spPr bwMode="auto">
          <a:xfrm>
            <a:off x="5713413" y="5372100"/>
            <a:ext cx="973137" cy="720725"/>
          </a:xfrm>
          <a:custGeom>
            <a:avLst/>
            <a:gdLst>
              <a:gd name="T0" fmla="*/ 0 w 20000"/>
              <a:gd name="T1" fmla="*/ 70018 h 20000"/>
              <a:gd name="T2" fmla="*/ 267029 w 20000"/>
              <a:gd name="T3" fmla="*/ 41117 h 20000"/>
              <a:gd name="T4" fmla="*/ 295493 w 20000"/>
              <a:gd name="T5" fmla="*/ 88649 h 20000"/>
              <a:gd name="T6" fmla="*/ 581936 w 20000"/>
              <a:gd name="T7" fmla="*/ 41117 h 20000"/>
              <a:gd name="T8" fmla="*/ 631712 w 20000"/>
              <a:gd name="T9" fmla="*/ 80937 h 20000"/>
              <a:gd name="T10" fmla="*/ 631712 w 20000"/>
              <a:gd name="T11" fmla="*/ 6414 h 20000"/>
              <a:gd name="T12" fmla="*/ 626554 w 20000"/>
              <a:gd name="T13" fmla="*/ 0 h 20000"/>
              <a:gd name="T14" fmla="*/ 684748 w 20000"/>
              <a:gd name="T15" fmla="*/ 4505 h 20000"/>
              <a:gd name="T16" fmla="*/ 744255 w 20000"/>
              <a:gd name="T17" fmla="*/ 116253 h 20000"/>
              <a:gd name="T18" fmla="*/ 842542 w 20000"/>
              <a:gd name="T19" fmla="*/ 267209 h 20000"/>
              <a:gd name="T20" fmla="*/ 889058 w 20000"/>
              <a:gd name="T21" fmla="*/ 397624 h 20000"/>
              <a:gd name="T22" fmla="*/ 960875 w 20000"/>
              <a:gd name="T23" fmla="*/ 488183 h 20000"/>
              <a:gd name="T24" fmla="*/ 972504 w 20000"/>
              <a:gd name="T25" fmla="*/ 621806 h 20000"/>
              <a:gd name="T26" fmla="*/ 949879 w 20000"/>
              <a:gd name="T27" fmla="*/ 699536 h 20000"/>
              <a:gd name="T28" fmla="*/ 847067 w 20000"/>
              <a:gd name="T29" fmla="*/ 720076 h 20000"/>
              <a:gd name="T30" fmla="*/ 830864 w 20000"/>
              <a:gd name="T31" fmla="*/ 686671 h 20000"/>
              <a:gd name="T32" fmla="*/ 758463 w 20000"/>
              <a:gd name="T33" fmla="*/ 639139 h 20000"/>
              <a:gd name="T34" fmla="*/ 736470 w 20000"/>
              <a:gd name="T35" fmla="*/ 589697 h 20000"/>
              <a:gd name="T36" fmla="*/ 717105 w 20000"/>
              <a:gd name="T37" fmla="*/ 570418 h 20000"/>
              <a:gd name="T38" fmla="*/ 705427 w 20000"/>
              <a:gd name="T39" fmla="*/ 526093 h 20000"/>
              <a:gd name="T40" fmla="*/ 688008 w 20000"/>
              <a:gd name="T41" fmla="*/ 537012 h 20000"/>
              <a:gd name="T42" fmla="*/ 631712 w 20000"/>
              <a:gd name="T43" fmla="*/ 478561 h 20000"/>
              <a:gd name="T44" fmla="*/ 644655 w 20000"/>
              <a:gd name="T45" fmla="*/ 422669 h 20000"/>
              <a:gd name="T46" fmla="*/ 631712 w 20000"/>
              <a:gd name="T47" fmla="*/ 391210 h 20000"/>
              <a:gd name="T48" fmla="*/ 614293 w 20000"/>
              <a:gd name="T49" fmla="*/ 402128 h 20000"/>
              <a:gd name="T50" fmla="*/ 615558 w 20000"/>
              <a:gd name="T51" fmla="*/ 434237 h 20000"/>
              <a:gd name="T52" fmla="*/ 596144 w 20000"/>
              <a:gd name="T53" fmla="*/ 391210 h 20000"/>
              <a:gd name="T54" fmla="*/ 599404 w 20000"/>
              <a:gd name="T55" fmla="*/ 289047 h 20000"/>
              <a:gd name="T56" fmla="*/ 562522 w 20000"/>
              <a:gd name="T57" fmla="*/ 228686 h 20000"/>
              <a:gd name="T58" fmla="*/ 472653 w 20000"/>
              <a:gd name="T59" fmla="*/ 179857 h 20000"/>
              <a:gd name="T60" fmla="*/ 426088 w 20000"/>
              <a:gd name="T61" fmla="*/ 123965 h 20000"/>
              <a:gd name="T62" fmla="*/ 376312 w 20000"/>
              <a:gd name="T63" fmla="*/ 117550 h 20000"/>
              <a:gd name="T64" fmla="*/ 355000 w 20000"/>
              <a:gd name="T65" fmla="*/ 152253 h 20000"/>
              <a:gd name="T66" fmla="*/ 278025 w 20000"/>
              <a:gd name="T67" fmla="*/ 177947 h 20000"/>
              <a:gd name="T68" fmla="*/ 234721 w 20000"/>
              <a:gd name="T69" fmla="*/ 152253 h 20000"/>
              <a:gd name="T70" fmla="*/ 212095 w 20000"/>
              <a:gd name="T71" fmla="*/ 116253 h 20000"/>
              <a:gd name="T72" fmla="*/ 71136 w 20000"/>
              <a:gd name="T73" fmla="*/ 149659 h 20000"/>
              <a:gd name="T74" fmla="*/ 40093 w 20000"/>
              <a:gd name="T75" fmla="*/ 122055 h 20000"/>
              <a:gd name="T76" fmla="*/ 8418 w 20000"/>
              <a:gd name="T77" fmla="*/ 150956 h 20000"/>
              <a:gd name="T78" fmla="*/ 0 w 20000"/>
              <a:gd name="T79" fmla="*/ 70018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0" y="1943"/>
                </a:moveTo>
                <a:lnTo>
                  <a:pt x="5488" y="1141"/>
                </a:lnTo>
                <a:lnTo>
                  <a:pt x="6073" y="2460"/>
                </a:lnTo>
                <a:lnTo>
                  <a:pt x="11960" y="1141"/>
                </a:lnTo>
                <a:lnTo>
                  <a:pt x="12983" y="2246"/>
                </a:lnTo>
                <a:lnTo>
                  <a:pt x="12983" y="178"/>
                </a:lnTo>
                <a:lnTo>
                  <a:pt x="12877" y="0"/>
                </a:lnTo>
                <a:lnTo>
                  <a:pt x="14073" y="125"/>
                </a:lnTo>
                <a:lnTo>
                  <a:pt x="15296" y="3226"/>
                </a:lnTo>
                <a:lnTo>
                  <a:pt x="17316" y="7415"/>
                </a:lnTo>
                <a:lnTo>
                  <a:pt x="18272" y="11034"/>
                </a:lnTo>
                <a:lnTo>
                  <a:pt x="19748" y="13547"/>
                </a:lnTo>
                <a:lnTo>
                  <a:pt x="19987" y="17255"/>
                </a:lnTo>
                <a:lnTo>
                  <a:pt x="19522" y="19412"/>
                </a:lnTo>
                <a:lnTo>
                  <a:pt x="17409" y="19982"/>
                </a:lnTo>
                <a:lnTo>
                  <a:pt x="17076" y="19055"/>
                </a:lnTo>
                <a:lnTo>
                  <a:pt x="15588" y="17736"/>
                </a:lnTo>
                <a:lnTo>
                  <a:pt x="15136" y="16364"/>
                </a:lnTo>
                <a:lnTo>
                  <a:pt x="14738" y="15829"/>
                </a:lnTo>
                <a:lnTo>
                  <a:pt x="14498" y="14599"/>
                </a:lnTo>
                <a:lnTo>
                  <a:pt x="14140" y="14902"/>
                </a:lnTo>
                <a:lnTo>
                  <a:pt x="12983" y="13280"/>
                </a:lnTo>
                <a:lnTo>
                  <a:pt x="13249" y="11729"/>
                </a:lnTo>
                <a:lnTo>
                  <a:pt x="12983" y="10856"/>
                </a:lnTo>
                <a:lnTo>
                  <a:pt x="12625" y="11159"/>
                </a:lnTo>
                <a:lnTo>
                  <a:pt x="12651" y="12050"/>
                </a:lnTo>
                <a:lnTo>
                  <a:pt x="12252" y="10856"/>
                </a:lnTo>
                <a:lnTo>
                  <a:pt x="12319" y="8021"/>
                </a:lnTo>
                <a:lnTo>
                  <a:pt x="11561" y="6346"/>
                </a:lnTo>
                <a:lnTo>
                  <a:pt x="9714" y="4991"/>
                </a:lnTo>
                <a:lnTo>
                  <a:pt x="8757" y="3440"/>
                </a:lnTo>
                <a:lnTo>
                  <a:pt x="7734" y="3262"/>
                </a:lnTo>
                <a:lnTo>
                  <a:pt x="7296" y="4225"/>
                </a:lnTo>
                <a:lnTo>
                  <a:pt x="5714" y="4938"/>
                </a:lnTo>
                <a:lnTo>
                  <a:pt x="4824" y="4225"/>
                </a:lnTo>
                <a:lnTo>
                  <a:pt x="4359" y="3226"/>
                </a:lnTo>
                <a:lnTo>
                  <a:pt x="1462" y="4153"/>
                </a:lnTo>
                <a:lnTo>
                  <a:pt x="824" y="3387"/>
                </a:lnTo>
                <a:lnTo>
                  <a:pt x="173" y="4189"/>
                </a:lnTo>
                <a:lnTo>
                  <a:pt x="0" y="1943"/>
                </a:lnTo>
                <a:close/>
              </a:path>
            </a:pathLst>
          </a:custGeom>
          <a:solidFill>
            <a:srgbClr val="CC0000"/>
          </a:solidFill>
          <a:ln w="9525" cap="flat">
            <a:solidFill>
              <a:srgbClr val="000000"/>
            </a:solidFill>
            <a:prstDash val="solid"/>
            <a:round/>
            <a:headEnd type="none" w="med" len="med"/>
            <a:tailEnd type="none" w="med" len="med"/>
          </a:ln>
        </p:spPr>
        <p:txBody>
          <a:bodyPr/>
          <a:lstStyle/>
          <a:p>
            <a:endParaRPr lang="en-US"/>
          </a:p>
        </p:txBody>
      </p:sp>
      <p:sp>
        <p:nvSpPr>
          <p:cNvPr id="31785" name="Freeform 3269"/>
          <p:cNvSpPr>
            <a:spLocks/>
          </p:cNvSpPr>
          <p:nvPr/>
        </p:nvSpPr>
        <p:spPr bwMode="auto">
          <a:xfrm>
            <a:off x="5983288" y="4424363"/>
            <a:ext cx="892175" cy="430212"/>
          </a:xfrm>
          <a:custGeom>
            <a:avLst/>
            <a:gdLst>
              <a:gd name="T0" fmla="*/ 30334 w 20000"/>
              <a:gd name="T1" fmla="*/ 317991 h 20000"/>
              <a:gd name="T2" fmla="*/ 0 w 20000"/>
              <a:gd name="T3" fmla="*/ 408917 h 20000"/>
              <a:gd name="T4" fmla="*/ 115492 w 20000"/>
              <a:gd name="T5" fmla="*/ 396032 h 20000"/>
              <a:gd name="T6" fmla="*/ 160636 w 20000"/>
              <a:gd name="T7" fmla="*/ 354753 h 20000"/>
              <a:gd name="T8" fmla="*/ 317391 w 20000"/>
              <a:gd name="T9" fmla="*/ 309602 h 20000"/>
              <a:gd name="T10" fmla="*/ 360617 w 20000"/>
              <a:gd name="T11" fmla="*/ 333457 h 20000"/>
              <a:gd name="T12" fmla="*/ 465135 w 20000"/>
              <a:gd name="T13" fmla="*/ 317991 h 20000"/>
              <a:gd name="T14" fmla="*/ 465135 w 20000"/>
              <a:gd name="T15" fmla="*/ 324423 h 20000"/>
              <a:gd name="T16" fmla="*/ 619303 w 20000"/>
              <a:gd name="T17" fmla="*/ 429567 h 20000"/>
              <a:gd name="T18" fmla="*/ 710260 w 20000"/>
              <a:gd name="T19" fmla="*/ 399258 h 20000"/>
              <a:gd name="T20" fmla="*/ 761873 w 20000"/>
              <a:gd name="T21" fmla="*/ 279294 h 20000"/>
              <a:gd name="T22" fmla="*/ 850243 w 20000"/>
              <a:gd name="T23" fmla="*/ 247673 h 20000"/>
              <a:gd name="T24" fmla="*/ 891550 w 20000"/>
              <a:gd name="T25" fmla="*/ 159953 h 20000"/>
              <a:gd name="T26" fmla="*/ 890257 w 20000"/>
              <a:gd name="T27" fmla="*/ 54185 h 20000"/>
              <a:gd name="T28" fmla="*/ 878614 w 20000"/>
              <a:gd name="T29" fmla="*/ 140615 h 20000"/>
              <a:gd name="T30" fmla="*/ 828964 w 20000"/>
              <a:gd name="T31" fmla="*/ 215429 h 20000"/>
              <a:gd name="T32" fmla="*/ 809604 w 20000"/>
              <a:gd name="T33" fmla="*/ 208975 h 20000"/>
              <a:gd name="T34" fmla="*/ 744431 w 20000"/>
              <a:gd name="T35" fmla="*/ 230271 h 20000"/>
              <a:gd name="T36" fmla="*/ 744431 w 20000"/>
              <a:gd name="T37" fmla="*/ 205749 h 20000"/>
              <a:gd name="T38" fmla="*/ 809604 w 20000"/>
              <a:gd name="T39" fmla="*/ 180603 h 20000"/>
              <a:gd name="T40" fmla="*/ 750275 w 20000"/>
              <a:gd name="T41" fmla="*/ 172214 h 20000"/>
              <a:gd name="T42" fmla="*/ 817991 w 20000"/>
              <a:gd name="T43" fmla="*/ 150295 h 20000"/>
              <a:gd name="T44" fmla="*/ 845068 w 20000"/>
              <a:gd name="T45" fmla="*/ 161243 h 20000"/>
              <a:gd name="T46" fmla="*/ 858005 w 20000"/>
              <a:gd name="T47" fmla="*/ 78040 h 20000"/>
              <a:gd name="T48" fmla="*/ 840563 w 20000"/>
              <a:gd name="T49" fmla="*/ 60638 h 20000"/>
              <a:gd name="T50" fmla="*/ 759910 w 20000"/>
              <a:gd name="T51" fmla="*/ 92883 h 20000"/>
              <a:gd name="T52" fmla="*/ 761873 w 20000"/>
              <a:gd name="T53" fmla="*/ 43215 h 20000"/>
              <a:gd name="T54" fmla="*/ 795419 w 20000"/>
              <a:gd name="T55" fmla="*/ 56121 h 20000"/>
              <a:gd name="T56" fmla="*/ 840563 w 20000"/>
              <a:gd name="T57" fmla="*/ 19360 h 20000"/>
              <a:gd name="T58" fmla="*/ 816073 w 20000"/>
              <a:gd name="T59" fmla="*/ 0 h 20000"/>
              <a:gd name="T60" fmla="*/ 550293 w 20000"/>
              <a:gd name="T61" fmla="*/ 67070 h 20000"/>
              <a:gd name="T62" fmla="*/ 223222 w 20000"/>
              <a:gd name="T63" fmla="*/ 138679 h 20000"/>
              <a:gd name="T64" fmla="*/ 74184 w 20000"/>
              <a:gd name="T65" fmla="*/ 316055 h 20000"/>
              <a:gd name="T66" fmla="*/ 30334 w 20000"/>
              <a:gd name="T67" fmla="*/ 317991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680" y="14783"/>
                </a:moveTo>
                <a:lnTo>
                  <a:pt x="0" y="19010"/>
                </a:lnTo>
                <a:lnTo>
                  <a:pt x="2589" y="18411"/>
                </a:lnTo>
                <a:lnTo>
                  <a:pt x="3601" y="16492"/>
                </a:lnTo>
                <a:lnTo>
                  <a:pt x="7115" y="14393"/>
                </a:lnTo>
                <a:lnTo>
                  <a:pt x="8084" y="15502"/>
                </a:lnTo>
                <a:lnTo>
                  <a:pt x="10427" y="14783"/>
                </a:lnTo>
                <a:lnTo>
                  <a:pt x="10427" y="15082"/>
                </a:lnTo>
                <a:lnTo>
                  <a:pt x="13883" y="19970"/>
                </a:lnTo>
                <a:lnTo>
                  <a:pt x="15922" y="18561"/>
                </a:lnTo>
                <a:lnTo>
                  <a:pt x="17079" y="12984"/>
                </a:lnTo>
                <a:lnTo>
                  <a:pt x="19060" y="11514"/>
                </a:lnTo>
                <a:lnTo>
                  <a:pt x="19986" y="7436"/>
                </a:lnTo>
                <a:lnTo>
                  <a:pt x="19957" y="2519"/>
                </a:lnTo>
                <a:lnTo>
                  <a:pt x="19696" y="6537"/>
                </a:lnTo>
                <a:lnTo>
                  <a:pt x="18583" y="10015"/>
                </a:lnTo>
                <a:lnTo>
                  <a:pt x="18149" y="9715"/>
                </a:lnTo>
                <a:lnTo>
                  <a:pt x="16688" y="10705"/>
                </a:lnTo>
                <a:lnTo>
                  <a:pt x="16688" y="9565"/>
                </a:lnTo>
                <a:lnTo>
                  <a:pt x="18149" y="8396"/>
                </a:lnTo>
                <a:lnTo>
                  <a:pt x="16819" y="8006"/>
                </a:lnTo>
                <a:lnTo>
                  <a:pt x="18337" y="6987"/>
                </a:lnTo>
                <a:lnTo>
                  <a:pt x="18944" y="7496"/>
                </a:lnTo>
                <a:lnTo>
                  <a:pt x="19234" y="3628"/>
                </a:lnTo>
                <a:lnTo>
                  <a:pt x="18843" y="2819"/>
                </a:lnTo>
                <a:lnTo>
                  <a:pt x="17035" y="4318"/>
                </a:lnTo>
                <a:lnTo>
                  <a:pt x="17079" y="2009"/>
                </a:lnTo>
                <a:lnTo>
                  <a:pt x="17831" y="2609"/>
                </a:lnTo>
                <a:lnTo>
                  <a:pt x="18843" y="900"/>
                </a:lnTo>
                <a:lnTo>
                  <a:pt x="18294" y="0"/>
                </a:lnTo>
                <a:lnTo>
                  <a:pt x="12336" y="3118"/>
                </a:lnTo>
                <a:lnTo>
                  <a:pt x="5004" y="6447"/>
                </a:lnTo>
                <a:lnTo>
                  <a:pt x="1663" y="14693"/>
                </a:lnTo>
                <a:lnTo>
                  <a:pt x="680" y="14783"/>
                </a:lnTo>
                <a:close/>
              </a:path>
            </a:pathLst>
          </a:custGeom>
          <a:solidFill>
            <a:srgbClr val="CC0000"/>
          </a:solidFill>
          <a:ln w="9525" cap="flat">
            <a:solidFill>
              <a:srgbClr val="000000"/>
            </a:solidFill>
            <a:prstDash val="solid"/>
            <a:round/>
            <a:headEnd type="none" w="med" len="med"/>
            <a:tailEnd type="none" w="med" len="med"/>
          </a:ln>
        </p:spPr>
        <p:txBody>
          <a:bodyPr/>
          <a:lstStyle/>
          <a:p>
            <a:endParaRPr lang="en-US"/>
          </a:p>
        </p:txBody>
      </p:sp>
      <p:sp>
        <p:nvSpPr>
          <p:cNvPr id="31786" name="Freeform 3270" descr="Dark upward diagonal"/>
          <p:cNvSpPr>
            <a:spLocks/>
          </p:cNvSpPr>
          <p:nvPr/>
        </p:nvSpPr>
        <p:spPr bwMode="auto">
          <a:xfrm>
            <a:off x="6018213" y="4071938"/>
            <a:ext cx="781050" cy="533400"/>
          </a:xfrm>
          <a:custGeom>
            <a:avLst/>
            <a:gdLst>
              <a:gd name="T0" fmla="*/ 128561 w 20000"/>
              <a:gd name="T1" fmla="*/ 374020 h 20000"/>
              <a:gd name="T2" fmla="*/ 105949 w 20000"/>
              <a:gd name="T3" fmla="*/ 428000 h 20000"/>
              <a:gd name="T4" fmla="*/ 74278 w 20000"/>
              <a:gd name="T5" fmla="*/ 442135 h 20000"/>
              <a:gd name="T6" fmla="*/ 72364 w 20000"/>
              <a:gd name="T7" fmla="*/ 477500 h 20000"/>
              <a:gd name="T8" fmla="*/ 3241 w 20000"/>
              <a:gd name="T9" fmla="*/ 504490 h 20000"/>
              <a:gd name="T10" fmla="*/ 0 w 20000"/>
              <a:gd name="T11" fmla="*/ 532760 h 20000"/>
              <a:gd name="T12" fmla="*/ 184757 w 20000"/>
              <a:gd name="T13" fmla="*/ 498062 h 20000"/>
              <a:gd name="T14" fmla="*/ 521976 w 20000"/>
              <a:gd name="T15" fmla="*/ 421573 h 20000"/>
              <a:gd name="T16" fmla="*/ 780386 w 20000"/>
              <a:gd name="T17" fmla="*/ 353457 h 20000"/>
              <a:gd name="T18" fmla="*/ 780386 w 20000"/>
              <a:gd name="T19" fmla="*/ 298837 h 20000"/>
              <a:gd name="T20" fmla="*/ 751995 w 20000"/>
              <a:gd name="T21" fmla="*/ 281475 h 20000"/>
              <a:gd name="T22" fmla="*/ 729384 w 20000"/>
              <a:gd name="T23" fmla="*/ 308465 h 20000"/>
              <a:gd name="T24" fmla="*/ 716457 w 20000"/>
              <a:gd name="T25" fmla="*/ 237150 h 20000"/>
              <a:gd name="T26" fmla="*/ 729384 w 20000"/>
              <a:gd name="T27" fmla="*/ 171595 h 20000"/>
              <a:gd name="T28" fmla="*/ 633119 w 20000"/>
              <a:gd name="T29" fmla="*/ 124042 h 20000"/>
              <a:gd name="T30" fmla="*/ 567198 w 20000"/>
              <a:gd name="T31" fmla="*/ 136897 h 20000"/>
              <a:gd name="T32" fmla="*/ 565285 w 20000"/>
              <a:gd name="T33" fmla="*/ 36618 h 20000"/>
              <a:gd name="T34" fmla="*/ 496162 w 20000"/>
              <a:gd name="T35" fmla="*/ 0 h 20000"/>
              <a:gd name="T36" fmla="*/ 446409 w 20000"/>
              <a:gd name="T37" fmla="*/ 22483 h 20000"/>
              <a:gd name="T38" fmla="*/ 412824 w 20000"/>
              <a:gd name="T39" fmla="*/ 116308 h 20000"/>
              <a:gd name="T40" fmla="*/ 352097 w 20000"/>
              <a:gd name="T41" fmla="*/ 152952 h 20000"/>
              <a:gd name="T42" fmla="*/ 327533 w 20000"/>
              <a:gd name="T43" fmla="*/ 300758 h 20000"/>
              <a:gd name="T44" fmla="*/ 228067 w 20000"/>
              <a:gd name="T45" fmla="*/ 374020 h 20000"/>
              <a:gd name="T46" fmla="*/ 149883 w 20000"/>
              <a:gd name="T47" fmla="*/ 402290 h 20000"/>
              <a:gd name="T48" fmla="*/ 128561 w 20000"/>
              <a:gd name="T49" fmla="*/ 37402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3292" y="14024"/>
                </a:moveTo>
                <a:lnTo>
                  <a:pt x="2713" y="16048"/>
                </a:lnTo>
                <a:lnTo>
                  <a:pt x="1902" y="16578"/>
                </a:lnTo>
                <a:lnTo>
                  <a:pt x="1853" y="17904"/>
                </a:lnTo>
                <a:lnTo>
                  <a:pt x="83" y="18916"/>
                </a:lnTo>
                <a:lnTo>
                  <a:pt x="0" y="19976"/>
                </a:lnTo>
                <a:lnTo>
                  <a:pt x="4731" y="18675"/>
                </a:lnTo>
                <a:lnTo>
                  <a:pt x="13366" y="15807"/>
                </a:lnTo>
                <a:lnTo>
                  <a:pt x="19983" y="13253"/>
                </a:lnTo>
                <a:lnTo>
                  <a:pt x="19983" y="11205"/>
                </a:lnTo>
                <a:lnTo>
                  <a:pt x="19256" y="10554"/>
                </a:lnTo>
                <a:lnTo>
                  <a:pt x="18677" y="11566"/>
                </a:lnTo>
                <a:lnTo>
                  <a:pt x="18346" y="8892"/>
                </a:lnTo>
                <a:lnTo>
                  <a:pt x="18677" y="6434"/>
                </a:lnTo>
                <a:lnTo>
                  <a:pt x="16212" y="4651"/>
                </a:lnTo>
                <a:lnTo>
                  <a:pt x="14524" y="5133"/>
                </a:lnTo>
                <a:lnTo>
                  <a:pt x="14475" y="1373"/>
                </a:lnTo>
                <a:lnTo>
                  <a:pt x="12705" y="0"/>
                </a:lnTo>
                <a:lnTo>
                  <a:pt x="11431" y="843"/>
                </a:lnTo>
                <a:lnTo>
                  <a:pt x="10571" y="4361"/>
                </a:lnTo>
                <a:lnTo>
                  <a:pt x="9016" y="5735"/>
                </a:lnTo>
                <a:lnTo>
                  <a:pt x="8387" y="11277"/>
                </a:lnTo>
                <a:lnTo>
                  <a:pt x="5840" y="14024"/>
                </a:lnTo>
                <a:lnTo>
                  <a:pt x="3838" y="15084"/>
                </a:lnTo>
                <a:lnTo>
                  <a:pt x="3292" y="14024"/>
                </a:lnTo>
                <a:close/>
              </a:path>
            </a:pathLst>
          </a:custGeom>
          <a:solidFill>
            <a:srgbClr val="93A446"/>
          </a:solidFill>
          <a:ln w="9525" cap="flat">
            <a:solidFill>
              <a:srgbClr val="000000"/>
            </a:solidFill>
            <a:prstDash val="solid"/>
            <a:round/>
            <a:headEnd type="none" w="med" len="med"/>
            <a:tailEnd type="none" w="med" len="med"/>
          </a:ln>
        </p:spPr>
        <p:txBody>
          <a:bodyPr/>
          <a:lstStyle/>
          <a:p>
            <a:endParaRPr lang="en-US"/>
          </a:p>
        </p:txBody>
      </p:sp>
      <p:sp>
        <p:nvSpPr>
          <p:cNvPr id="137" name="Freeform 3271"/>
          <p:cNvSpPr>
            <a:spLocks/>
          </p:cNvSpPr>
          <p:nvPr/>
        </p:nvSpPr>
        <p:spPr bwMode="auto">
          <a:xfrm>
            <a:off x="6072188" y="3963988"/>
            <a:ext cx="444500" cy="511175"/>
          </a:xfrm>
          <a:custGeom>
            <a:avLst/>
            <a:gdLst/>
            <a:ahLst/>
            <a:cxnLst>
              <a:cxn ang="0">
                <a:pos x="2029" y="10416"/>
              </a:cxn>
              <a:cxn ang="0">
                <a:pos x="522" y="10038"/>
              </a:cxn>
              <a:cxn ang="0">
                <a:pos x="0" y="13216"/>
              </a:cxn>
              <a:cxn ang="0">
                <a:pos x="522" y="16545"/>
              </a:cxn>
              <a:cxn ang="0">
                <a:pos x="3391" y="18840"/>
              </a:cxn>
              <a:cxn ang="0">
                <a:pos x="4116" y="19975"/>
              </a:cxn>
              <a:cxn ang="0">
                <a:pos x="7797" y="18840"/>
              </a:cxn>
              <a:cxn ang="0">
                <a:pos x="12116" y="16166"/>
              </a:cxn>
              <a:cxn ang="0">
                <a:pos x="13420" y="10290"/>
              </a:cxn>
              <a:cxn ang="0">
                <a:pos x="16232" y="8726"/>
              </a:cxn>
              <a:cxn ang="0">
                <a:pos x="17739" y="5120"/>
              </a:cxn>
              <a:cxn ang="0">
                <a:pos x="19971" y="4187"/>
              </a:cxn>
              <a:cxn ang="0">
                <a:pos x="17072" y="3682"/>
              </a:cxn>
              <a:cxn ang="0">
                <a:pos x="12029" y="6305"/>
              </a:cxn>
              <a:cxn ang="0">
                <a:pos x="11246" y="3733"/>
              </a:cxn>
              <a:cxn ang="0">
                <a:pos x="6928" y="3985"/>
              </a:cxn>
              <a:cxn ang="0">
                <a:pos x="5913" y="0"/>
              </a:cxn>
              <a:cxn ang="0">
                <a:pos x="4754" y="1059"/>
              </a:cxn>
              <a:cxn ang="0">
                <a:pos x="5130" y="6734"/>
              </a:cxn>
              <a:cxn ang="0">
                <a:pos x="3188" y="7238"/>
              </a:cxn>
              <a:cxn ang="0">
                <a:pos x="2029" y="10416"/>
              </a:cxn>
            </a:cxnLst>
            <a:rect l="0" t="0" r="r" b="b"/>
            <a:pathLst>
              <a:path w="20000" h="20000">
                <a:moveTo>
                  <a:pt x="2029" y="10416"/>
                </a:moveTo>
                <a:lnTo>
                  <a:pt x="522" y="10038"/>
                </a:lnTo>
                <a:lnTo>
                  <a:pt x="0" y="13216"/>
                </a:lnTo>
                <a:lnTo>
                  <a:pt x="522" y="16545"/>
                </a:lnTo>
                <a:lnTo>
                  <a:pt x="3391" y="18840"/>
                </a:lnTo>
                <a:lnTo>
                  <a:pt x="4116" y="19975"/>
                </a:lnTo>
                <a:lnTo>
                  <a:pt x="7797" y="18840"/>
                </a:lnTo>
                <a:lnTo>
                  <a:pt x="12116" y="16166"/>
                </a:lnTo>
                <a:lnTo>
                  <a:pt x="13420" y="10290"/>
                </a:lnTo>
                <a:lnTo>
                  <a:pt x="16232" y="8726"/>
                </a:lnTo>
                <a:lnTo>
                  <a:pt x="17739" y="5120"/>
                </a:lnTo>
                <a:lnTo>
                  <a:pt x="19971" y="4187"/>
                </a:lnTo>
                <a:lnTo>
                  <a:pt x="17072" y="3682"/>
                </a:lnTo>
                <a:lnTo>
                  <a:pt x="12029" y="6305"/>
                </a:lnTo>
                <a:lnTo>
                  <a:pt x="11246" y="3733"/>
                </a:lnTo>
                <a:lnTo>
                  <a:pt x="6928" y="3985"/>
                </a:lnTo>
                <a:lnTo>
                  <a:pt x="5913" y="0"/>
                </a:lnTo>
                <a:lnTo>
                  <a:pt x="4754" y="1059"/>
                </a:lnTo>
                <a:lnTo>
                  <a:pt x="5130" y="6734"/>
                </a:lnTo>
                <a:lnTo>
                  <a:pt x="3188" y="7238"/>
                </a:lnTo>
                <a:lnTo>
                  <a:pt x="2029" y="10416"/>
                </a:lnTo>
                <a:close/>
              </a:path>
            </a:pathLst>
          </a:custGeom>
          <a:solidFill>
            <a:schemeClr val="accent1">
              <a:lumMod val="60000"/>
              <a:lumOff val="40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31788" name="Freeform 3272"/>
          <p:cNvSpPr>
            <a:spLocks/>
          </p:cNvSpPr>
          <p:nvPr/>
        </p:nvSpPr>
        <p:spPr bwMode="auto">
          <a:xfrm>
            <a:off x="6705600" y="3971925"/>
            <a:ext cx="123825" cy="173038"/>
          </a:xfrm>
          <a:custGeom>
            <a:avLst/>
            <a:gdLst>
              <a:gd name="T0" fmla="*/ 0 w 20000"/>
              <a:gd name="T1" fmla="*/ 10893 h 20000"/>
              <a:gd name="T2" fmla="*/ 25155 w 20000"/>
              <a:gd name="T3" fmla="*/ 0 h 20000"/>
              <a:gd name="T4" fmla="*/ 81260 w 20000"/>
              <a:gd name="T5" fmla="*/ 37809 h 20000"/>
              <a:gd name="T6" fmla="*/ 81260 w 20000"/>
              <a:gd name="T7" fmla="*/ 75626 h 20000"/>
              <a:gd name="T8" fmla="*/ 121893 w 20000"/>
              <a:gd name="T9" fmla="*/ 103183 h 20000"/>
              <a:gd name="T10" fmla="*/ 123181 w 20000"/>
              <a:gd name="T11" fmla="*/ 153813 h 20000"/>
              <a:gd name="T12" fmla="*/ 59331 w 20000"/>
              <a:gd name="T13" fmla="*/ 172398 h 20000"/>
              <a:gd name="T14" fmla="*/ 0 w 20000"/>
              <a:gd name="T15" fmla="*/ 1089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0" y="1259"/>
                </a:moveTo>
                <a:lnTo>
                  <a:pt x="4063" y="0"/>
                </a:lnTo>
                <a:lnTo>
                  <a:pt x="13125" y="4370"/>
                </a:lnTo>
                <a:lnTo>
                  <a:pt x="13125" y="8741"/>
                </a:lnTo>
                <a:lnTo>
                  <a:pt x="19688" y="11926"/>
                </a:lnTo>
                <a:lnTo>
                  <a:pt x="19896" y="17778"/>
                </a:lnTo>
                <a:lnTo>
                  <a:pt x="9583" y="19926"/>
                </a:lnTo>
                <a:lnTo>
                  <a:pt x="0" y="1259"/>
                </a:lnTo>
                <a:close/>
              </a:path>
            </a:pathLst>
          </a:custGeom>
          <a:solidFill>
            <a:srgbClr val="FFFCD6"/>
          </a:solidFill>
          <a:ln w="9525" cap="flat">
            <a:solidFill>
              <a:srgbClr val="000000"/>
            </a:solidFill>
            <a:prstDash val="solid"/>
            <a:round/>
            <a:headEnd type="none" w="med" len="med"/>
            <a:tailEnd type="none" w="med" len="med"/>
          </a:ln>
        </p:spPr>
        <p:txBody>
          <a:bodyPr/>
          <a:lstStyle/>
          <a:p>
            <a:endParaRPr lang="en-US"/>
          </a:p>
        </p:txBody>
      </p:sp>
      <p:sp>
        <p:nvSpPr>
          <p:cNvPr id="31789" name="Freeform 3273" descr="Dark upward diagonal"/>
          <p:cNvSpPr>
            <a:spLocks/>
          </p:cNvSpPr>
          <p:nvPr/>
        </p:nvSpPr>
        <p:spPr bwMode="auto">
          <a:xfrm>
            <a:off x="6184900" y="3640138"/>
            <a:ext cx="601663" cy="431800"/>
          </a:xfrm>
          <a:custGeom>
            <a:avLst/>
            <a:gdLst>
              <a:gd name="T0" fmla="*/ 54330 w 20000"/>
              <a:gd name="T1" fmla="*/ 61963 h 20000"/>
              <a:gd name="T2" fmla="*/ 0 w 20000"/>
              <a:gd name="T3" fmla="*/ 119414 h 20000"/>
              <a:gd name="T4" fmla="*/ 30414 w 20000"/>
              <a:gd name="T5" fmla="*/ 329183 h 20000"/>
              <a:gd name="T6" fmla="*/ 54330 w 20000"/>
              <a:gd name="T7" fmla="*/ 431152 h 20000"/>
              <a:gd name="T8" fmla="*/ 157215 w 20000"/>
              <a:gd name="T9" fmla="*/ 423401 h 20000"/>
              <a:gd name="T10" fmla="*/ 536954 w 20000"/>
              <a:gd name="T11" fmla="*/ 343367 h 20000"/>
              <a:gd name="T12" fmla="*/ 562194 w 20000"/>
              <a:gd name="T13" fmla="*/ 332400 h 20000"/>
              <a:gd name="T14" fmla="*/ 601001 w 20000"/>
              <a:gd name="T15" fmla="*/ 234942 h 20000"/>
              <a:gd name="T16" fmla="*/ 544746 w 20000"/>
              <a:gd name="T17" fmla="*/ 180082 h 20000"/>
              <a:gd name="T18" fmla="*/ 573836 w 20000"/>
              <a:gd name="T19" fmla="*/ 55508 h 20000"/>
              <a:gd name="T20" fmla="*/ 530486 w 20000"/>
              <a:gd name="T21" fmla="*/ 43245 h 20000"/>
              <a:gd name="T22" fmla="*/ 530486 w 20000"/>
              <a:gd name="T23" fmla="*/ 12911 h 20000"/>
              <a:gd name="T24" fmla="*/ 512376 w 20000"/>
              <a:gd name="T25" fmla="*/ 0 h 20000"/>
              <a:gd name="T26" fmla="*/ 71808 w 20000"/>
              <a:gd name="T27" fmla="*/ 89080 h 20000"/>
              <a:gd name="T28" fmla="*/ 54330 w 20000"/>
              <a:gd name="T29" fmla="*/ 6196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06" y="2870"/>
                </a:moveTo>
                <a:lnTo>
                  <a:pt x="0" y="5531"/>
                </a:lnTo>
                <a:lnTo>
                  <a:pt x="1011" y="15247"/>
                </a:lnTo>
                <a:lnTo>
                  <a:pt x="1806" y="19970"/>
                </a:lnTo>
                <a:lnTo>
                  <a:pt x="5226" y="19611"/>
                </a:lnTo>
                <a:lnTo>
                  <a:pt x="17849" y="15904"/>
                </a:lnTo>
                <a:lnTo>
                  <a:pt x="18688" y="15396"/>
                </a:lnTo>
                <a:lnTo>
                  <a:pt x="19978" y="10882"/>
                </a:lnTo>
                <a:lnTo>
                  <a:pt x="18108" y="8341"/>
                </a:lnTo>
                <a:lnTo>
                  <a:pt x="19075" y="2571"/>
                </a:lnTo>
                <a:lnTo>
                  <a:pt x="17634" y="2003"/>
                </a:lnTo>
                <a:lnTo>
                  <a:pt x="17634" y="598"/>
                </a:lnTo>
                <a:lnTo>
                  <a:pt x="17032" y="0"/>
                </a:lnTo>
                <a:lnTo>
                  <a:pt x="2387" y="4126"/>
                </a:lnTo>
                <a:lnTo>
                  <a:pt x="1806" y="2870"/>
                </a:lnTo>
                <a:close/>
              </a:path>
            </a:pathLst>
          </a:custGeom>
          <a:solidFill>
            <a:srgbClr val="CC0000"/>
          </a:solidFill>
          <a:ln w="9525" cap="flat">
            <a:solidFill>
              <a:srgbClr val="000000"/>
            </a:solidFill>
            <a:prstDash val="solid"/>
            <a:round/>
            <a:headEnd type="none" w="med" len="med"/>
            <a:tailEnd type="none" w="med" len="med"/>
          </a:ln>
        </p:spPr>
        <p:txBody>
          <a:bodyPr/>
          <a:lstStyle/>
          <a:p>
            <a:endParaRPr lang="en-US"/>
          </a:p>
        </p:txBody>
      </p:sp>
      <p:sp>
        <p:nvSpPr>
          <p:cNvPr id="31790" name="Freeform 3274" descr="Dark upward diagonal"/>
          <p:cNvSpPr>
            <a:spLocks/>
          </p:cNvSpPr>
          <p:nvPr/>
        </p:nvSpPr>
        <p:spPr bwMode="auto">
          <a:xfrm>
            <a:off x="6713538" y="3692525"/>
            <a:ext cx="187325" cy="342900"/>
          </a:xfrm>
          <a:custGeom>
            <a:avLst/>
            <a:gdLst>
              <a:gd name="T0" fmla="*/ 33372 w 20000"/>
              <a:gd name="T1" fmla="*/ 1286 h 20000"/>
              <a:gd name="T2" fmla="*/ 77356 w 20000"/>
              <a:gd name="T3" fmla="*/ 0 h 20000"/>
              <a:gd name="T4" fmla="*/ 165333 w 20000"/>
              <a:gd name="T5" fmla="*/ 51915 h 20000"/>
              <a:gd name="T6" fmla="*/ 152436 w 20000"/>
              <a:gd name="T7" fmla="*/ 93577 h 20000"/>
              <a:gd name="T8" fmla="*/ 184290 w 20000"/>
              <a:gd name="T9" fmla="*/ 118575 h 20000"/>
              <a:gd name="T10" fmla="*/ 186566 w 20000"/>
              <a:gd name="T11" fmla="*/ 280732 h 20000"/>
              <a:gd name="T12" fmla="*/ 156229 w 20000"/>
              <a:gd name="T13" fmla="*/ 342266 h 20000"/>
              <a:gd name="T14" fmla="*/ 120581 w 20000"/>
              <a:gd name="T15" fmla="*/ 320474 h 20000"/>
              <a:gd name="T16" fmla="*/ 82667 w 20000"/>
              <a:gd name="T17" fmla="*/ 317268 h 20000"/>
              <a:gd name="T18" fmla="*/ 16681 w 20000"/>
              <a:gd name="T19" fmla="*/ 285224 h 20000"/>
              <a:gd name="T20" fmla="*/ 65985 w 20000"/>
              <a:gd name="T21" fmla="*/ 183949 h 20000"/>
              <a:gd name="T22" fmla="*/ 0 w 20000"/>
              <a:gd name="T23" fmla="*/ 129462 h 20000"/>
              <a:gd name="T24" fmla="*/ 33372 w 20000"/>
              <a:gd name="T25" fmla="*/ 128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3563" y="75"/>
                </a:moveTo>
                <a:lnTo>
                  <a:pt x="8259" y="0"/>
                </a:lnTo>
                <a:lnTo>
                  <a:pt x="17652" y="3028"/>
                </a:lnTo>
                <a:lnTo>
                  <a:pt x="16275" y="5458"/>
                </a:lnTo>
                <a:lnTo>
                  <a:pt x="19676" y="6916"/>
                </a:lnTo>
                <a:lnTo>
                  <a:pt x="19919" y="16374"/>
                </a:lnTo>
                <a:lnTo>
                  <a:pt x="16680" y="19963"/>
                </a:lnTo>
                <a:lnTo>
                  <a:pt x="12874" y="18692"/>
                </a:lnTo>
                <a:lnTo>
                  <a:pt x="8826" y="18505"/>
                </a:lnTo>
                <a:lnTo>
                  <a:pt x="1781" y="16636"/>
                </a:lnTo>
                <a:lnTo>
                  <a:pt x="7045" y="10729"/>
                </a:lnTo>
                <a:lnTo>
                  <a:pt x="0" y="7551"/>
                </a:lnTo>
                <a:lnTo>
                  <a:pt x="3563" y="75"/>
                </a:lnTo>
                <a:close/>
              </a:path>
            </a:pathLst>
          </a:custGeom>
          <a:solidFill>
            <a:srgbClr val="93A446"/>
          </a:solidFill>
          <a:ln w="9525" cap="flat">
            <a:solidFill>
              <a:srgbClr val="000000"/>
            </a:solidFill>
            <a:prstDash val="solid"/>
            <a:round/>
            <a:headEnd type="none" w="med" len="med"/>
            <a:tailEnd type="none" w="med" len="med"/>
          </a:ln>
        </p:spPr>
        <p:txBody>
          <a:bodyPr/>
          <a:lstStyle/>
          <a:p>
            <a:endParaRPr lang="en-US"/>
          </a:p>
        </p:txBody>
      </p:sp>
      <p:sp>
        <p:nvSpPr>
          <p:cNvPr id="31791" name="Freeform 3275" descr="Dark upward diagonal"/>
          <p:cNvSpPr>
            <a:spLocks/>
          </p:cNvSpPr>
          <p:nvPr/>
        </p:nvSpPr>
        <p:spPr bwMode="auto">
          <a:xfrm>
            <a:off x="6223000" y="3152775"/>
            <a:ext cx="665163" cy="592138"/>
          </a:xfrm>
          <a:custGeom>
            <a:avLst/>
            <a:gdLst>
              <a:gd name="T0" fmla="*/ 51650 w 20000"/>
              <a:gd name="T1" fmla="*/ 397532 h 20000"/>
              <a:gd name="T2" fmla="*/ 114308 w 20000"/>
              <a:gd name="T3" fmla="*/ 362862 h 20000"/>
              <a:gd name="T4" fmla="*/ 198917 w 20000"/>
              <a:gd name="T5" fmla="*/ 353240 h 20000"/>
              <a:gd name="T6" fmla="*/ 220202 w 20000"/>
              <a:gd name="T7" fmla="*/ 323041 h 20000"/>
              <a:gd name="T8" fmla="*/ 250567 w 20000"/>
              <a:gd name="T9" fmla="*/ 317919 h 20000"/>
              <a:gd name="T10" fmla="*/ 266697 w 20000"/>
              <a:gd name="T11" fmla="*/ 284522 h 20000"/>
              <a:gd name="T12" fmla="*/ 295133 w 20000"/>
              <a:gd name="T13" fmla="*/ 273597 h 20000"/>
              <a:gd name="T14" fmla="*/ 282861 w 20000"/>
              <a:gd name="T15" fmla="*/ 211926 h 20000"/>
              <a:gd name="T16" fmla="*/ 264768 w 20000"/>
              <a:gd name="T17" fmla="*/ 193955 h 20000"/>
              <a:gd name="T18" fmla="*/ 301585 w 20000"/>
              <a:gd name="T19" fmla="*/ 145133 h 20000"/>
              <a:gd name="T20" fmla="*/ 324200 w 20000"/>
              <a:gd name="T21" fmla="*/ 145133 h 20000"/>
              <a:gd name="T22" fmla="*/ 401027 w 20000"/>
              <a:gd name="T23" fmla="*/ 39821 h 20000"/>
              <a:gd name="T24" fmla="*/ 519858 w 20000"/>
              <a:gd name="T25" fmla="*/ 0 h 20000"/>
              <a:gd name="T26" fmla="*/ 534724 w 20000"/>
              <a:gd name="T27" fmla="*/ 98917 h 20000"/>
              <a:gd name="T28" fmla="*/ 539248 w 20000"/>
              <a:gd name="T29" fmla="*/ 95689 h 20000"/>
              <a:gd name="T30" fmla="*/ 568282 w 20000"/>
              <a:gd name="T31" fmla="*/ 130359 h 20000"/>
              <a:gd name="T32" fmla="*/ 569579 w 20000"/>
              <a:gd name="T33" fmla="*/ 232473 h 20000"/>
              <a:gd name="T34" fmla="*/ 605099 w 20000"/>
              <a:gd name="T35" fmla="*/ 314692 h 20000"/>
              <a:gd name="T36" fmla="*/ 619300 w 20000"/>
              <a:gd name="T37" fmla="*/ 421306 h 20000"/>
              <a:gd name="T38" fmla="*/ 622526 w 20000"/>
              <a:gd name="T39" fmla="*/ 515071 h 20000"/>
              <a:gd name="T40" fmla="*/ 664531 w 20000"/>
              <a:gd name="T41" fmla="*/ 545241 h 20000"/>
              <a:gd name="T42" fmla="*/ 634166 w 20000"/>
              <a:gd name="T43" fmla="*/ 591487 h 20000"/>
              <a:gd name="T44" fmla="*/ 557307 w 20000"/>
              <a:gd name="T45" fmla="*/ 537543 h 20000"/>
              <a:gd name="T46" fmla="*/ 516632 w 20000"/>
              <a:gd name="T47" fmla="*/ 542043 h 20000"/>
              <a:gd name="T48" fmla="*/ 476589 w 20000"/>
              <a:gd name="T49" fmla="*/ 529845 h 20000"/>
              <a:gd name="T50" fmla="*/ 478518 w 20000"/>
              <a:gd name="T51" fmla="*/ 497722 h 20000"/>
              <a:gd name="T52" fmla="*/ 453974 w 20000"/>
              <a:gd name="T53" fmla="*/ 488099 h 20000"/>
              <a:gd name="T54" fmla="*/ 19390 w 20000"/>
              <a:gd name="T55" fmla="*/ 578637 h 20000"/>
              <a:gd name="T56" fmla="*/ 0 w 20000"/>
              <a:gd name="T57" fmla="*/ 551665 h 20000"/>
              <a:gd name="T58" fmla="*/ 65884 w 20000"/>
              <a:gd name="T59" fmla="*/ 447005 h 20000"/>
              <a:gd name="T60" fmla="*/ 51650 w 20000"/>
              <a:gd name="T61" fmla="*/ 397532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553" y="13427"/>
                </a:moveTo>
                <a:lnTo>
                  <a:pt x="3437" y="12256"/>
                </a:lnTo>
                <a:lnTo>
                  <a:pt x="5981" y="11931"/>
                </a:lnTo>
                <a:lnTo>
                  <a:pt x="6621" y="10911"/>
                </a:lnTo>
                <a:lnTo>
                  <a:pt x="7534" y="10738"/>
                </a:lnTo>
                <a:lnTo>
                  <a:pt x="8019" y="9610"/>
                </a:lnTo>
                <a:lnTo>
                  <a:pt x="8874" y="9241"/>
                </a:lnTo>
                <a:lnTo>
                  <a:pt x="8505" y="7158"/>
                </a:lnTo>
                <a:lnTo>
                  <a:pt x="7961" y="6551"/>
                </a:lnTo>
                <a:lnTo>
                  <a:pt x="9068" y="4902"/>
                </a:lnTo>
                <a:lnTo>
                  <a:pt x="9748" y="4902"/>
                </a:lnTo>
                <a:lnTo>
                  <a:pt x="12058" y="1345"/>
                </a:lnTo>
                <a:lnTo>
                  <a:pt x="15631" y="0"/>
                </a:lnTo>
                <a:lnTo>
                  <a:pt x="16078" y="3341"/>
                </a:lnTo>
                <a:lnTo>
                  <a:pt x="16214" y="3232"/>
                </a:lnTo>
                <a:lnTo>
                  <a:pt x="17087" y="4403"/>
                </a:lnTo>
                <a:lnTo>
                  <a:pt x="17126" y="7852"/>
                </a:lnTo>
                <a:lnTo>
                  <a:pt x="18194" y="10629"/>
                </a:lnTo>
                <a:lnTo>
                  <a:pt x="18621" y="14230"/>
                </a:lnTo>
                <a:lnTo>
                  <a:pt x="18718" y="17397"/>
                </a:lnTo>
                <a:lnTo>
                  <a:pt x="19981" y="18416"/>
                </a:lnTo>
                <a:lnTo>
                  <a:pt x="19068" y="19978"/>
                </a:lnTo>
                <a:lnTo>
                  <a:pt x="16757" y="18156"/>
                </a:lnTo>
                <a:lnTo>
                  <a:pt x="15534" y="18308"/>
                </a:lnTo>
                <a:lnTo>
                  <a:pt x="14330" y="17896"/>
                </a:lnTo>
                <a:lnTo>
                  <a:pt x="14388" y="16811"/>
                </a:lnTo>
                <a:lnTo>
                  <a:pt x="13650" y="16486"/>
                </a:lnTo>
                <a:lnTo>
                  <a:pt x="583" y="19544"/>
                </a:lnTo>
                <a:lnTo>
                  <a:pt x="0" y="18633"/>
                </a:lnTo>
                <a:lnTo>
                  <a:pt x="1981" y="15098"/>
                </a:lnTo>
                <a:lnTo>
                  <a:pt x="1553" y="13427"/>
                </a:lnTo>
                <a:close/>
              </a:path>
            </a:pathLst>
          </a:custGeom>
          <a:solidFill>
            <a:srgbClr val="CC0000"/>
          </a:solidFill>
          <a:ln w="9525" cap="flat">
            <a:solidFill>
              <a:srgbClr val="000000"/>
            </a:solidFill>
            <a:prstDash val="solid"/>
            <a:round/>
            <a:headEnd type="none" w="med" len="med"/>
            <a:tailEnd type="none" w="med" len="med"/>
          </a:ln>
        </p:spPr>
        <p:txBody>
          <a:bodyPr/>
          <a:lstStyle/>
          <a:p>
            <a:endParaRPr lang="en-US"/>
          </a:p>
        </p:txBody>
      </p:sp>
      <p:sp>
        <p:nvSpPr>
          <p:cNvPr id="31792" name="Freeform 3276"/>
          <p:cNvSpPr>
            <a:spLocks/>
          </p:cNvSpPr>
          <p:nvPr/>
        </p:nvSpPr>
        <p:spPr bwMode="auto">
          <a:xfrm>
            <a:off x="6737350" y="3122613"/>
            <a:ext cx="177800" cy="355600"/>
          </a:xfrm>
          <a:custGeom>
            <a:avLst/>
            <a:gdLst>
              <a:gd name="T0" fmla="*/ 0 w 20000"/>
              <a:gd name="T1" fmla="*/ 36645 h 20000"/>
              <a:gd name="T2" fmla="*/ 130078 w 20000"/>
              <a:gd name="T3" fmla="*/ 0 h 20000"/>
              <a:gd name="T4" fmla="*/ 177142 w 20000"/>
              <a:gd name="T5" fmla="*/ 97097 h 20000"/>
              <a:gd name="T6" fmla="*/ 152961 w 20000"/>
              <a:gd name="T7" fmla="*/ 120886 h 20000"/>
              <a:gd name="T8" fmla="*/ 162767 w 20000"/>
              <a:gd name="T9" fmla="*/ 335669 h 20000"/>
              <a:gd name="T10" fmla="*/ 88242 w 20000"/>
              <a:gd name="T11" fmla="*/ 354960 h 20000"/>
              <a:gd name="T12" fmla="*/ 52291 w 20000"/>
              <a:gd name="T13" fmla="*/ 265580 h 20000"/>
              <a:gd name="T14" fmla="*/ 49028 w 20000"/>
              <a:gd name="T15" fmla="*/ 160767 h 20000"/>
              <a:gd name="T16" fmla="*/ 18305 w 20000"/>
              <a:gd name="T17" fmla="*/ 130541 h 20000"/>
              <a:gd name="T18" fmla="*/ 0 w 20000"/>
              <a:gd name="T19" fmla="*/ 36645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2061"/>
                </a:moveTo>
                <a:lnTo>
                  <a:pt x="14632" y="0"/>
                </a:lnTo>
                <a:lnTo>
                  <a:pt x="19926" y="5461"/>
                </a:lnTo>
                <a:lnTo>
                  <a:pt x="17206" y="6799"/>
                </a:lnTo>
                <a:lnTo>
                  <a:pt x="18309" y="18879"/>
                </a:lnTo>
                <a:lnTo>
                  <a:pt x="9926" y="19964"/>
                </a:lnTo>
                <a:lnTo>
                  <a:pt x="5882" y="14937"/>
                </a:lnTo>
                <a:lnTo>
                  <a:pt x="5515" y="9042"/>
                </a:lnTo>
                <a:lnTo>
                  <a:pt x="2059" y="7342"/>
                </a:lnTo>
                <a:lnTo>
                  <a:pt x="0" y="2061"/>
                </a:lnTo>
                <a:close/>
              </a:path>
            </a:pathLst>
          </a:custGeom>
          <a:solidFill>
            <a:srgbClr val="F5B20B"/>
          </a:solidFill>
          <a:ln w="9525" cap="flat">
            <a:solidFill>
              <a:srgbClr val="000000"/>
            </a:solidFill>
            <a:prstDash val="solid"/>
            <a:round/>
            <a:headEnd type="none" w="med" len="med"/>
            <a:tailEnd type="none" w="med" len="med"/>
          </a:ln>
        </p:spPr>
        <p:txBody>
          <a:bodyPr/>
          <a:lstStyle/>
          <a:p>
            <a:endParaRPr lang="en-US"/>
          </a:p>
        </p:txBody>
      </p:sp>
      <p:sp>
        <p:nvSpPr>
          <p:cNvPr id="31793" name="Freeform 3277"/>
          <p:cNvSpPr>
            <a:spLocks/>
          </p:cNvSpPr>
          <p:nvPr/>
        </p:nvSpPr>
        <p:spPr bwMode="auto">
          <a:xfrm>
            <a:off x="6824663" y="3398838"/>
            <a:ext cx="373062" cy="187325"/>
          </a:xfrm>
          <a:custGeom>
            <a:avLst/>
            <a:gdLst>
              <a:gd name="T0" fmla="*/ 0 w 20000"/>
              <a:gd name="T1" fmla="*/ 74162 h 20000"/>
              <a:gd name="T2" fmla="*/ 190392 w 20000"/>
              <a:gd name="T3" fmla="*/ 21739 h 20000"/>
              <a:gd name="T4" fmla="*/ 212906 w 20000"/>
              <a:gd name="T5" fmla="*/ 24933 h 20000"/>
              <a:gd name="T6" fmla="*/ 234768 w 20000"/>
              <a:gd name="T7" fmla="*/ 0 h 20000"/>
              <a:gd name="T8" fmla="*/ 254074 w 20000"/>
              <a:gd name="T9" fmla="*/ 12148 h 20000"/>
              <a:gd name="T10" fmla="*/ 232194 w 20000"/>
              <a:gd name="T11" fmla="*/ 65854 h 20000"/>
              <a:gd name="T12" fmla="*/ 270153 w 20000"/>
              <a:gd name="T13" fmla="*/ 61377 h 20000"/>
              <a:gd name="T14" fmla="*/ 293954 w 20000"/>
              <a:gd name="T15" fmla="*/ 104209 h 20000"/>
              <a:gd name="T16" fmla="*/ 319677 w 20000"/>
              <a:gd name="T17" fmla="*/ 107412 h 20000"/>
              <a:gd name="T18" fmla="*/ 338964 w 20000"/>
              <a:gd name="T19" fmla="*/ 101015 h 20000"/>
              <a:gd name="T20" fmla="*/ 338964 w 20000"/>
              <a:gd name="T21" fmla="*/ 78639 h 20000"/>
              <a:gd name="T22" fmla="*/ 306806 w 20000"/>
              <a:gd name="T23" fmla="*/ 48592 h 20000"/>
              <a:gd name="T24" fmla="*/ 331260 w 20000"/>
              <a:gd name="T25" fmla="*/ 47309 h 20000"/>
              <a:gd name="T26" fmla="*/ 372428 w 20000"/>
              <a:gd name="T27" fmla="*/ 108686 h 20000"/>
              <a:gd name="T28" fmla="*/ 332547 w 20000"/>
              <a:gd name="T29" fmla="*/ 147050 h 20000"/>
              <a:gd name="T30" fmla="*/ 288153 w 20000"/>
              <a:gd name="T31" fmla="*/ 127868 h 20000"/>
              <a:gd name="T32" fmla="*/ 259222 w 20000"/>
              <a:gd name="T33" fmla="*/ 173903 h 20000"/>
              <a:gd name="T34" fmla="*/ 203263 w 20000"/>
              <a:gd name="T35" fmla="*/ 127868 h 20000"/>
              <a:gd name="T36" fmla="*/ 14158 w 20000"/>
              <a:gd name="T37" fmla="*/ 186688 h 20000"/>
              <a:gd name="T38" fmla="*/ 0 w 20000"/>
              <a:gd name="T39" fmla="*/ 74162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7918"/>
                </a:moveTo>
                <a:lnTo>
                  <a:pt x="10207" y="2321"/>
                </a:lnTo>
                <a:lnTo>
                  <a:pt x="11414" y="2662"/>
                </a:lnTo>
                <a:lnTo>
                  <a:pt x="12586" y="0"/>
                </a:lnTo>
                <a:lnTo>
                  <a:pt x="13621" y="1297"/>
                </a:lnTo>
                <a:lnTo>
                  <a:pt x="12448" y="7031"/>
                </a:lnTo>
                <a:lnTo>
                  <a:pt x="14483" y="6553"/>
                </a:lnTo>
                <a:lnTo>
                  <a:pt x="15759" y="11126"/>
                </a:lnTo>
                <a:lnTo>
                  <a:pt x="17138" y="11468"/>
                </a:lnTo>
                <a:lnTo>
                  <a:pt x="18172" y="10785"/>
                </a:lnTo>
                <a:lnTo>
                  <a:pt x="18172" y="8396"/>
                </a:lnTo>
                <a:lnTo>
                  <a:pt x="16448" y="5188"/>
                </a:lnTo>
                <a:lnTo>
                  <a:pt x="17759" y="5051"/>
                </a:lnTo>
                <a:lnTo>
                  <a:pt x="19966" y="11604"/>
                </a:lnTo>
                <a:lnTo>
                  <a:pt x="17828" y="15700"/>
                </a:lnTo>
                <a:lnTo>
                  <a:pt x="15448" y="13652"/>
                </a:lnTo>
                <a:lnTo>
                  <a:pt x="13897" y="18567"/>
                </a:lnTo>
                <a:lnTo>
                  <a:pt x="10897" y="13652"/>
                </a:lnTo>
                <a:lnTo>
                  <a:pt x="759" y="19932"/>
                </a:lnTo>
                <a:lnTo>
                  <a:pt x="0" y="7918"/>
                </a:lnTo>
                <a:close/>
              </a:path>
            </a:pathLst>
          </a:custGeom>
          <a:solidFill>
            <a:srgbClr val="CC0000"/>
          </a:solidFill>
          <a:ln w="9525" cap="flat">
            <a:solidFill>
              <a:srgbClr val="000000"/>
            </a:solidFill>
            <a:prstDash val="solid"/>
            <a:round/>
            <a:headEnd type="none" w="med" len="med"/>
            <a:tailEnd type="none" w="med" len="med"/>
          </a:ln>
        </p:spPr>
        <p:txBody>
          <a:bodyPr/>
          <a:lstStyle/>
          <a:p>
            <a:endParaRPr lang="en-US"/>
          </a:p>
        </p:txBody>
      </p:sp>
      <p:sp>
        <p:nvSpPr>
          <p:cNvPr id="144" name="Freeform 3278"/>
          <p:cNvSpPr>
            <a:spLocks/>
          </p:cNvSpPr>
          <p:nvPr/>
        </p:nvSpPr>
        <p:spPr bwMode="auto">
          <a:xfrm>
            <a:off x="6837363" y="3540125"/>
            <a:ext cx="195262" cy="166688"/>
          </a:xfrm>
          <a:custGeom>
            <a:avLst/>
            <a:gdLst/>
            <a:ahLst/>
            <a:cxnLst>
              <a:cxn ang="0">
                <a:pos x="0" y="5000"/>
              </a:cxn>
              <a:cxn ang="0">
                <a:pos x="15395" y="0"/>
              </a:cxn>
              <a:cxn ang="0">
                <a:pos x="19934" y="9063"/>
              </a:cxn>
              <a:cxn ang="0">
                <a:pos x="17171" y="13125"/>
              </a:cxn>
              <a:cxn ang="0">
                <a:pos x="12434" y="11563"/>
              </a:cxn>
              <a:cxn ang="0">
                <a:pos x="4934" y="19922"/>
              </a:cxn>
              <a:cxn ang="0">
                <a:pos x="789" y="15625"/>
              </a:cxn>
              <a:cxn ang="0">
                <a:pos x="0" y="5000"/>
              </a:cxn>
            </a:cxnLst>
            <a:rect l="0" t="0" r="r" b="b"/>
            <a:pathLst>
              <a:path w="20000" h="20000">
                <a:moveTo>
                  <a:pt x="0" y="5000"/>
                </a:moveTo>
                <a:lnTo>
                  <a:pt x="15395" y="0"/>
                </a:lnTo>
                <a:lnTo>
                  <a:pt x="19934" y="9063"/>
                </a:lnTo>
                <a:lnTo>
                  <a:pt x="17171" y="13125"/>
                </a:lnTo>
                <a:lnTo>
                  <a:pt x="12434" y="11563"/>
                </a:lnTo>
                <a:lnTo>
                  <a:pt x="4934" y="19922"/>
                </a:lnTo>
                <a:lnTo>
                  <a:pt x="789" y="15625"/>
                </a:lnTo>
                <a:lnTo>
                  <a:pt x="0" y="5000"/>
                </a:lnTo>
                <a:close/>
              </a:path>
            </a:pathLst>
          </a:custGeom>
          <a:solidFill>
            <a:schemeClr val="accent5">
              <a:lumMod val="75000"/>
              <a:lumOff val="25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31795" name="Freeform 3279" descr="Dark upward diagonal"/>
          <p:cNvSpPr>
            <a:spLocks/>
          </p:cNvSpPr>
          <p:nvPr/>
        </p:nvSpPr>
        <p:spPr bwMode="auto">
          <a:xfrm>
            <a:off x="6870700" y="3652838"/>
            <a:ext cx="190500" cy="127000"/>
          </a:xfrm>
          <a:custGeom>
            <a:avLst/>
            <a:gdLst>
              <a:gd name="T0" fmla="*/ 0 w 20000"/>
              <a:gd name="T1" fmla="*/ 92831 h 20000"/>
              <a:gd name="T2" fmla="*/ 77734 w 20000"/>
              <a:gd name="T3" fmla="*/ 50927 h 20000"/>
              <a:gd name="T4" fmla="*/ 154819 w 20000"/>
              <a:gd name="T5" fmla="*/ 0 h 20000"/>
              <a:gd name="T6" fmla="*/ 167564 w 20000"/>
              <a:gd name="T7" fmla="*/ 1937 h 20000"/>
              <a:gd name="T8" fmla="*/ 189862 w 20000"/>
              <a:gd name="T9" fmla="*/ 5156 h 20000"/>
              <a:gd name="T10" fmla="*/ 115319 w 20000"/>
              <a:gd name="T11" fmla="*/ 70269 h 20000"/>
              <a:gd name="T12" fmla="*/ 22298 w 20000"/>
              <a:gd name="T13" fmla="*/ 126352 h 20000"/>
              <a:gd name="T14" fmla="*/ 0 w 20000"/>
              <a:gd name="T15" fmla="*/ 92831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0" y="14619"/>
                </a:moveTo>
                <a:lnTo>
                  <a:pt x="8161" y="8020"/>
                </a:lnTo>
                <a:lnTo>
                  <a:pt x="16254" y="0"/>
                </a:lnTo>
                <a:lnTo>
                  <a:pt x="17592" y="305"/>
                </a:lnTo>
                <a:lnTo>
                  <a:pt x="19933" y="812"/>
                </a:lnTo>
                <a:lnTo>
                  <a:pt x="12107" y="11066"/>
                </a:lnTo>
                <a:lnTo>
                  <a:pt x="2341" y="19898"/>
                </a:lnTo>
                <a:lnTo>
                  <a:pt x="0" y="14619"/>
                </a:lnTo>
                <a:close/>
              </a:path>
            </a:pathLst>
          </a:custGeom>
          <a:solidFill>
            <a:srgbClr val="C00000"/>
          </a:solidFill>
          <a:ln w="9525" cap="flat">
            <a:solidFill>
              <a:srgbClr val="000000"/>
            </a:solidFill>
            <a:prstDash val="solid"/>
            <a:round/>
            <a:headEnd type="none" w="med" len="med"/>
            <a:tailEnd type="none" w="med" len="med"/>
          </a:ln>
        </p:spPr>
        <p:txBody>
          <a:bodyPr/>
          <a:lstStyle/>
          <a:p>
            <a:endParaRPr lang="en-US"/>
          </a:p>
        </p:txBody>
      </p:sp>
      <p:sp>
        <p:nvSpPr>
          <p:cNvPr id="146" name="Freeform 3280"/>
          <p:cNvSpPr>
            <a:spLocks/>
          </p:cNvSpPr>
          <p:nvPr/>
        </p:nvSpPr>
        <p:spPr bwMode="auto">
          <a:xfrm>
            <a:off x="6867525" y="3054350"/>
            <a:ext cx="207963" cy="398463"/>
          </a:xfrm>
          <a:custGeom>
            <a:avLst/>
            <a:gdLst/>
            <a:ahLst/>
            <a:cxnLst>
              <a:cxn ang="0">
                <a:pos x="4161" y="0"/>
              </a:cxn>
              <a:cxn ang="0">
                <a:pos x="0" y="3505"/>
              </a:cxn>
              <a:cxn ang="0">
                <a:pos x="4658" y="8103"/>
              </a:cxn>
              <a:cxn ang="0">
                <a:pos x="1863" y="9389"/>
              </a:cxn>
              <a:cxn ang="0">
                <a:pos x="2919" y="19968"/>
              </a:cxn>
              <a:cxn ang="0">
                <a:pos x="14037" y="18457"/>
              </a:cxn>
              <a:cxn ang="0">
                <a:pos x="17019" y="18457"/>
              </a:cxn>
              <a:cxn ang="0">
                <a:pos x="18696" y="17267"/>
              </a:cxn>
              <a:cxn ang="0">
                <a:pos x="18696" y="15370"/>
              </a:cxn>
              <a:cxn ang="0">
                <a:pos x="19938" y="14084"/>
              </a:cxn>
              <a:cxn ang="0">
                <a:pos x="13727" y="12572"/>
              </a:cxn>
              <a:cxn ang="0">
                <a:pos x="5714" y="965"/>
              </a:cxn>
              <a:cxn ang="0">
                <a:pos x="4161" y="0"/>
              </a:cxn>
            </a:cxnLst>
            <a:rect l="0" t="0" r="r" b="b"/>
            <a:pathLst>
              <a:path w="20000" h="20000">
                <a:moveTo>
                  <a:pt x="4161" y="0"/>
                </a:moveTo>
                <a:lnTo>
                  <a:pt x="0" y="3505"/>
                </a:lnTo>
                <a:lnTo>
                  <a:pt x="4658" y="8103"/>
                </a:lnTo>
                <a:lnTo>
                  <a:pt x="1863" y="9389"/>
                </a:lnTo>
                <a:lnTo>
                  <a:pt x="2919" y="19968"/>
                </a:lnTo>
                <a:lnTo>
                  <a:pt x="14037" y="18457"/>
                </a:lnTo>
                <a:lnTo>
                  <a:pt x="17019" y="18457"/>
                </a:lnTo>
                <a:lnTo>
                  <a:pt x="18696" y="17267"/>
                </a:lnTo>
                <a:lnTo>
                  <a:pt x="18696" y="15370"/>
                </a:lnTo>
                <a:lnTo>
                  <a:pt x="19938" y="14084"/>
                </a:lnTo>
                <a:lnTo>
                  <a:pt x="13727" y="12572"/>
                </a:lnTo>
                <a:lnTo>
                  <a:pt x="5714" y="965"/>
                </a:lnTo>
                <a:lnTo>
                  <a:pt x="4161" y="0"/>
                </a:lnTo>
                <a:close/>
              </a:path>
            </a:pathLst>
          </a:custGeom>
          <a:solidFill>
            <a:schemeClr val="accent1">
              <a:lumMod val="60000"/>
              <a:lumOff val="40000"/>
            </a:schemeClr>
          </a:solidFill>
          <a:ln w="9525" cap="flat">
            <a:solidFill>
              <a:srgbClr val="000000"/>
            </a:solidFill>
            <a:prstDash val="solid"/>
            <a:round/>
            <a:headEnd type="none" w="med" len="med"/>
            <a:tailEnd type="none" w="med" len="med"/>
          </a:ln>
          <a:effectLst/>
        </p:spPr>
        <p:txBody>
          <a:bodyPr/>
          <a:lstStyle/>
          <a:p>
            <a:pPr>
              <a:defRPr/>
            </a:pPr>
            <a:endParaRPr lang="en-US" dirty="0"/>
          </a:p>
        </p:txBody>
      </p:sp>
      <p:sp>
        <p:nvSpPr>
          <p:cNvPr id="31797" name="Freeform 3281"/>
          <p:cNvSpPr>
            <a:spLocks/>
          </p:cNvSpPr>
          <p:nvPr/>
        </p:nvSpPr>
        <p:spPr bwMode="auto">
          <a:xfrm>
            <a:off x="6986588" y="3524250"/>
            <a:ext cx="100012" cy="87313"/>
          </a:xfrm>
          <a:custGeom>
            <a:avLst/>
            <a:gdLst>
              <a:gd name="T0" fmla="*/ 0 w 20000"/>
              <a:gd name="T1" fmla="*/ 14022 h 20000"/>
              <a:gd name="T2" fmla="*/ 41940 w 20000"/>
              <a:gd name="T3" fmla="*/ 0 h 20000"/>
              <a:gd name="T4" fmla="*/ 99367 w 20000"/>
              <a:gd name="T5" fmla="*/ 43975 h 20000"/>
              <a:gd name="T6" fmla="*/ 88396 w 20000"/>
              <a:gd name="T7" fmla="*/ 56723 h 20000"/>
              <a:gd name="T8" fmla="*/ 59362 w 20000"/>
              <a:gd name="T9" fmla="*/ 56723 h 20000"/>
              <a:gd name="T10" fmla="*/ 46456 w 20000"/>
              <a:gd name="T11" fmla="*/ 86676 h 20000"/>
              <a:gd name="T12" fmla="*/ 0 w 20000"/>
              <a:gd name="T13" fmla="*/ 1402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3212"/>
                </a:moveTo>
                <a:lnTo>
                  <a:pt x="8387" y="0"/>
                </a:lnTo>
                <a:lnTo>
                  <a:pt x="19871" y="10073"/>
                </a:lnTo>
                <a:lnTo>
                  <a:pt x="17677" y="12993"/>
                </a:lnTo>
                <a:lnTo>
                  <a:pt x="11871" y="12993"/>
                </a:lnTo>
                <a:lnTo>
                  <a:pt x="9290" y="19854"/>
                </a:lnTo>
                <a:lnTo>
                  <a:pt x="0" y="3212"/>
                </a:lnTo>
                <a:close/>
              </a:path>
            </a:pathLst>
          </a:custGeom>
          <a:solidFill>
            <a:srgbClr val="C00000"/>
          </a:solidFill>
          <a:ln w="9525" cap="flat">
            <a:solidFill>
              <a:srgbClr val="000000"/>
            </a:solidFill>
            <a:prstDash val="solid"/>
            <a:round/>
            <a:headEnd type="none" w="med" len="med"/>
            <a:tailEnd type="none" w="med" len="med"/>
          </a:ln>
        </p:spPr>
        <p:txBody>
          <a:bodyPr/>
          <a:lstStyle/>
          <a:p>
            <a:endParaRPr lang="en-US"/>
          </a:p>
        </p:txBody>
      </p:sp>
      <p:sp>
        <p:nvSpPr>
          <p:cNvPr id="31798" name="Freeform 3282"/>
          <p:cNvSpPr>
            <a:spLocks/>
          </p:cNvSpPr>
          <p:nvPr/>
        </p:nvSpPr>
        <p:spPr bwMode="auto">
          <a:xfrm>
            <a:off x="6777038" y="4205288"/>
            <a:ext cx="52387" cy="100012"/>
          </a:xfrm>
          <a:custGeom>
            <a:avLst/>
            <a:gdLst>
              <a:gd name="T0" fmla="*/ 0 w 20000"/>
              <a:gd name="T1" fmla="*/ 8386 h 20000"/>
              <a:gd name="T2" fmla="*/ 51740 w 20000"/>
              <a:gd name="T3" fmla="*/ 0 h 20000"/>
              <a:gd name="T4" fmla="*/ 22636 w 20000"/>
              <a:gd name="T5" fmla="*/ 99367 h 20000"/>
              <a:gd name="T6" fmla="*/ 1941 w 20000"/>
              <a:gd name="T7" fmla="*/ 97432 h 20000"/>
              <a:gd name="T8" fmla="*/ 0 w 20000"/>
              <a:gd name="T9" fmla="*/ 8386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677"/>
                </a:moveTo>
                <a:lnTo>
                  <a:pt x="19753" y="0"/>
                </a:lnTo>
                <a:lnTo>
                  <a:pt x="8642" y="19871"/>
                </a:lnTo>
                <a:lnTo>
                  <a:pt x="741" y="19484"/>
                </a:lnTo>
                <a:lnTo>
                  <a:pt x="0" y="1677"/>
                </a:lnTo>
                <a:close/>
              </a:path>
            </a:pathLst>
          </a:custGeom>
          <a:solidFill>
            <a:srgbClr val="93A446"/>
          </a:solidFill>
          <a:ln w="9525" cap="flat">
            <a:solidFill>
              <a:srgbClr val="000000"/>
            </a:solidFill>
            <a:prstDash val="solid"/>
            <a:round/>
            <a:headEnd type="none" w="med" len="med"/>
            <a:tailEnd type="none" w="med" len="med"/>
          </a:ln>
        </p:spPr>
        <p:txBody>
          <a:bodyPr/>
          <a:lstStyle/>
          <a:p>
            <a:endParaRPr lang="en-US"/>
          </a:p>
        </p:txBody>
      </p:sp>
      <p:sp>
        <p:nvSpPr>
          <p:cNvPr id="31799" name="Text Box 3297"/>
          <p:cNvSpPr txBox="1">
            <a:spLocks noChangeArrowheads="1"/>
          </p:cNvSpPr>
          <p:nvPr/>
        </p:nvSpPr>
        <p:spPr bwMode="auto">
          <a:xfrm>
            <a:off x="715963" y="1827213"/>
            <a:ext cx="1376362" cy="523875"/>
          </a:xfrm>
          <a:prstGeom prst="rect">
            <a:avLst/>
          </a:prstGeom>
          <a:noFill/>
          <a:ln w="9525">
            <a:noFill/>
            <a:miter lim="800000"/>
            <a:headEnd/>
            <a:tailEnd/>
          </a:ln>
        </p:spPr>
        <p:txBody>
          <a:bodyPr>
            <a:spAutoFit/>
          </a:bodyPr>
          <a:lstStyle/>
          <a:p>
            <a:r>
              <a:rPr lang="en-US" sz="1400">
                <a:latin typeface="Arial Narrow" pitchFamily="34" charset="0"/>
              </a:rPr>
              <a:t>APR-DRGs </a:t>
            </a:r>
          </a:p>
          <a:p>
            <a:r>
              <a:rPr lang="en-US" sz="1400">
                <a:latin typeface="Arial Narrow" pitchFamily="34" charset="0"/>
              </a:rPr>
              <a:t>MS-DRGs</a:t>
            </a:r>
          </a:p>
        </p:txBody>
      </p:sp>
      <p:sp>
        <p:nvSpPr>
          <p:cNvPr id="31800" name="Rectangle 3300"/>
          <p:cNvSpPr>
            <a:spLocks noChangeArrowheads="1"/>
          </p:cNvSpPr>
          <p:nvPr/>
        </p:nvSpPr>
        <p:spPr bwMode="auto">
          <a:xfrm>
            <a:off x="2033588" y="1909763"/>
            <a:ext cx="158750" cy="158750"/>
          </a:xfrm>
          <a:prstGeom prst="rect">
            <a:avLst/>
          </a:prstGeom>
          <a:solidFill>
            <a:srgbClr val="F5B20B"/>
          </a:solidFill>
          <a:ln w="12700" algn="ctr">
            <a:solidFill>
              <a:schemeClr val="tx1"/>
            </a:solidFill>
            <a:miter lim="800000"/>
            <a:headEnd/>
            <a:tailEnd/>
          </a:ln>
        </p:spPr>
        <p:txBody>
          <a:bodyPr wrap="none" anchor="ctr"/>
          <a:lstStyle/>
          <a:p>
            <a:endParaRPr lang="en-US"/>
          </a:p>
        </p:txBody>
      </p:sp>
      <p:sp>
        <p:nvSpPr>
          <p:cNvPr id="151" name="Rectangle 3302"/>
          <p:cNvSpPr>
            <a:spLocks noChangeArrowheads="1"/>
          </p:cNvSpPr>
          <p:nvPr/>
        </p:nvSpPr>
        <p:spPr bwMode="auto">
          <a:xfrm>
            <a:off x="533400" y="2136775"/>
            <a:ext cx="158750" cy="158750"/>
          </a:xfrm>
          <a:prstGeom prst="rect">
            <a:avLst/>
          </a:prstGeom>
          <a:solidFill>
            <a:schemeClr val="accent1">
              <a:lumMod val="60000"/>
              <a:lumOff val="40000"/>
            </a:schemeClr>
          </a:solidFill>
          <a:ln w="12700" algn="ctr">
            <a:solidFill>
              <a:schemeClr val="tx1"/>
            </a:solidFill>
            <a:miter lim="800000"/>
            <a:headEnd/>
            <a:tailEnd/>
          </a:ln>
          <a:effectLst/>
        </p:spPr>
        <p:txBody>
          <a:bodyPr wrap="none" anchor="ctr"/>
          <a:lstStyle/>
          <a:p>
            <a:pPr>
              <a:defRPr/>
            </a:pPr>
            <a:endParaRPr lang="en-US" dirty="0"/>
          </a:p>
        </p:txBody>
      </p:sp>
      <p:sp>
        <p:nvSpPr>
          <p:cNvPr id="31802" name="Rectangle 3304" descr="Dark upward diagonal"/>
          <p:cNvSpPr>
            <a:spLocks noChangeArrowheads="1"/>
          </p:cNvSpPr>
          <p:nvPr/>
        </p:nvSpPr>
        <p:spPr bwMode="auto">
          <a:xfrm>
            <a:off x="2033588" y="2138363"/>
            <a:ext cx="158750" cy="158750"/>
          </a:xfrm>
          <a:prstGeom prst="rect">
            <a:avLst/>
          </a:prstGeom>
          <a:solidFill>
            <a:srgbClr val="93A446"/>
          </a:solidFill>
          <a:ln w="12700" algn="ctr">
            <a:solidFill>
              <a:schemeClr val="tx1"/>
            </a:solidFill>
            <a:miter lim="800000"/>
            <a:headEnd/>
            <a:tailEnd/>
          </a:ln>
        </p:spPr>
        <p:txBody>
          <a:bodyPr wrap="none" anchor="ctr"/>
          <a:lstStyle/>
          <a:p>
            <a:endParaRPr lang="en-US"/>
          </a:p>
        </p:txBody>
      </p:sp>
      <p:sp>
        <p:nvSpPr>
          <p:cNvPr id="153" name="Rectangle 3304" descr="Dark upward diagonal"/>
          <p:cNvSpPr>
            <a:spLocks noChangeArrowheads="1"/>
          </p:cNvSpPr>
          <p:nvPr/>
        </p:nvSpPr>
        <p:spPr bwMode="auto">
          <a:xfrm>
            <a:off x="3844925" y="1914525"/>
            <a:ext cx="158750" cy="158750"/>
          </a:xfrm>
          <a:prstGeom prst="rect">
            <a:avLst/>
          </a:prstGeom>
          <a:solidFill>
            <a:schemeClr val="bg2">
              <a:lumMod val="75000"/>
            </a:schemeClr>
          </a:solidFill>
          <a:ln w="12700" algn="ctr">
            <a:solidFill>
              <a:schemeClr val="tx1"/>
            </a:solidFill>
            <a:miter lim="800000"/>
            <a:headEnd/>
            <a:tailEnd/>
          </a:ln>
          <a:effectLst/>
        </p:spPr>
        <p:txBody>
          <a:bodyPr wrap="none" anchor="ctr"/>
          <a:lstStyle/>
          <a:p>
            <a:pPr>
              <a:defRPr/>
            </a:pPr>
            <a:endParaRPr lang="en-US" dirty="0"/>
          </a:p>
        </p:txBody>
      </p:sp>
      <p:sp>
        <p:nvSpPr>
          <p:cNvPr id="31804" name="Rectangle 3300"/>
          <p:cNvSpPr>
            <a:spLocks noChangeArrowheads="1"/>
          </p:cNvSpPr>
          <p:nvPr/>
        </p:nvSpPr>
        <p:spPr bwMode="auto">
          <a:xfrm>
            <a:off x="533400" y="1908175"/>
            <a:ext cx="158750" cy="158750"/>
          </a:xfrm>
          <a:prstGeom prst="rect">
            <a:avLst/>
          </a:prstGeom>
          <a:solidFill>
            <a:srgbClr val="CC0000"/>
          </a:solidFill>
          <a:ln w="12700" algn="ctr">
            <a:solidFill>
              <a:schemeClr val="tx1"/>
            </a:solidFill>
            <a:miter lim="800000"/>
            <a:headEnd/>
            <a:tailEnd/>
          </a:ln>
        </p:spPr>
        <p:txBody>
          <a:bodyPr wrap="none" anchor="ctr"/>
          <a:lstStyle/>
          <a:p>
            <a:endParaRPr lang="en-US"/>
          </a:p>
        </p:txBody>
      </p:sp>
      <p:sp>
        <p:nvSpPr>
          <p:cNvPr id="155" name="Freeform 2852"/>
          <p:cNvSpPr>
            <a:spLocks/>
          </p:cNvSpPr>
          <p:nvPr/>
        </p:nvSpPr>
        <p:spPr bwMode="auto">
          <a:xfrm>
            <a:off x="220663" y="3762375"/>
            <a:ext cx="1420812" cy="1168400"/>
          </a:xfrm>
          <a:custGeom>
            <a:avLst/>
            <a:gdLst/>
            <a:ahLst/>
            <a:cxnLst>
              <a:cxn ang="0">
                <a:pos x="378" y="680"/>
              </a:cxn>
              <a:cxn ang="0">
                <a:pos x="388" y="714"/>
              </a:cxn>
              <a:cxn ang="0">
                <a:pos x="378" y="746"/>
              </a:cxn>
              <a:cxn ang="0">
                <a:pos x="298" y="842"/>
              </a:cxn>
              <a:cxn ang="0">
                <a:pos x="206" y="908"/>
              </a:cxn>
              <a:cxn ang="0">
                <a:pos x="120" y="948"/>
              </a:cxn>
              <a:cxn ang="0">
                <a:pos x="88" y="964"/>
              </a:cxn>
              <a:cxn ang="0">
                <a:pos x="62" y="976"/>
              </a:cxn>
              <a:cxn ang="0">
                <a:pos x="52" y="986"/>
              </a:cxn>
              <a:cxn ang="0">
                <a:pos x="32" y="984"/>
              </a:cxn>
              <a:cxn ang="0">
                <a:pos x="0" y="958"/>
              </a:cxn>
              <a:cxn ang="0">
                <a:pos x="120" y="888"/>
              </a:cxn>
              <a:cxn ang="0">
                <a:pos x="162" y="868"/>
              </a:cxn>
              <a:cxn ang="0">
                <a:pos x="206" y="842"/>
              </a:cxn>
              <a:cxn ang="0">
                <a:pos x="206" y="842"/>
              </a:cxn>
              <a:cxn ang="0">
                <a:pos x="206" y="866"/>
              </a:cxn>
              <a:cxn ang="0">
                <a:pos x="210" y="878"/>
              </a:cxn>
              <a:cxn ang="0">
                <a:pos x="222" y="858"/>
              </a:cxn>
              <a:cxn ang="0">
                <a:pos x="242" y="798"/>
              </a:cxn>
              <a:cxn ang="0">
                <a:pos x="250" y="788"/>
              </a:cxn>
              <a:cxn ang="0">
                <a:pos x="256" y="810"/>
              </a:cxn>
              <a:cxn ang="0">
                <a:pos x="252" y="792"/>
              </a:cxn>
              <a:cxn ang="0">
                <a:pos x="252" y="750"/>
              </a:cxn>
              <a:cxn ang="0">
                <a:pos x="258" y="740"/>
              </a:cxn>
              <a:cxn ang="0">
                <a:pos x="246" y="710"/>
              </a:cxn>
              <a:cxn ang="0">
                <a:pos x="152" y="722"/>
              </a:cxn>
              <a:cxn ang="0">
                <a:pos x="86" y="646"/>
              </a:cxn>
              <a:cxn ang="0">
                <a:pos x="76" y="654"/>
              </a:cxn>
              <a:cxn ang="0">
                <a:pos x="56" y="654"/>
              </a:cxn>
              <a:cxn ang="0">
                <a:pos x="20" y="580"/>
              </a:cxn>
              <a:cxn ang="0">
                <a:pos x="106" y="474"/>
              </a:cxn>
              <a:cxn ang="0">
                <a:pos x="176" y="408"/>
              </a:cxn>
              <a:cxn ang="0">
                <a:pos x="116" y="414"/>
              </a:cxn>
              <a:cxn ang="0">
                <a:pos x="36" y="368"/>
              </a:cxn>
              <a:cxn ang="0">
                <a:pos x="28" y="324"/>
              </a:cxn>
              <a:cxn ang="0">
                <a:pos x="22" y="310"/>
              </a:cxn>
              <a:cxn ang="0">
                <a:pos x="36" y="288"/>
              </a:cxn>
              <a:cxn ang="0">
                <a:pos x="166" y="302"/>
              </a:cxn>
              <a:cxn ang="0">
                <a:pos x="166" y="238"/>
              </a:cxn>
              <a:cxn ang="0">
                <a:pos x="154" y="250"/>
              </a:cxn>
              <a:cxn ang="0">
                <a:pos x="132" y="236"/>
              </a:cxn>
              <a:cxn ang="0">
                <a:pos x="90" y="156"/>
              </a:cxn>
              <a:cxn ang="0">
                <a:pos x="92" y="168"/>
              </a:cxn>
              <a:cxn ang="0">
                <a:pos x="108" y="162"/>
              </a:cxn>
              <a:cxn ang="0">
                <a:pos x="136" y="122"/>
              </a:cxn>
              <a:cxn ang="0">
                <a:pos x="166" y="66"/>
              </a:cxn>
              <a:cxn ang="0">
                <a:pos x="186" y="42"/>
              </a:cxn>
              <a:cxn ang="0">
                <a:pos x="368" y="20"/>
              </a:cxn>
              <a:cxn ang="0">
                <a:pos x="690" y="358"/>
              </a:cxn>
              <a:cxn ang="0">
                <a:pos x="836" y="610"/>
              </a:cxn>
              <a:cxn ang="0">
                <a:pos x="988" y="690"/>
              </a:cxn>
              <a:cxn ang="0">
                <a:pos x="1028" y="714"/>
              </a:cxn>
              <a:cxn ang="0">
                <a:pos x="1054" y="728"/>
              </a:cxn>
              <a:cxn ang="0">
                <a:pos x="1154" y="786"/>
              </a:cxn>
              <a:cxn ang="0">
                <a:pos x="978" y="756"/>
              </a:cxn>
              <a:cxn ang="0">
                <a:pos x="796" y="646"/>
              </a:cxn>
              <a:cxn ang="0">
                <a:pos x="590" y="610"/>
              </a:cxn>
              <a:cxn ang="0">
                <a:pos x="478" y="696"/>
              </a:cxn>
              <a:cxn ang="0">
                <a:pos x="474" y="596"/>
              </a:cxn>
            </a:cxnLst>
            <a:rect l="0" t="0" r="r" b="b"/>
            <a:pathLst>
              <a:path w="1154" h="988">
                <a:moveTo>
                  <a:pt x="474" y="596"/>
                </a:moveTo>
                <a:lnTo>
                  <a:pt x="378" y="680"/>
                </a:lnTo>
                <a:lnTo>
                  <a:pt x="378" y="680"/>
                </a:lnTo>
                <a:lnTo>
                  <a:pt x="382" y="688"/>
                </a:lnTo>
                <a:lnTo>
                  <a:pt x="388" y="704"/>
                </a:lnTo>
                <a:lnTo>
                  <a:pt x="388" y="714"/>
                </a:lnTo>
                <a:lnTo>
                  <a:pt x="388" y="726"/>
                </a:lnTo>
                <a:lnTo>
                  <a:pt x="384" y="736"/>
                </a:lnTo>
                <a:lnTo>
                  <a:pt x="378" y="746"/>
                </a:lnTo>
                <a:lnTo>
                  <a:pt x="378" y="746"/>
                </a:lnTo>
                <a:lnTo>
                  <a:pt x="328" y="796"/>
                </a:lnTo>
                <a:lnTo>
                  <a:pt x="298" y="842"/>
                </a:lnTo>
                <a:lnTo>
                  <a:pt x="246" y="878"/>
                </a:lnTo>
                <a:lnTo>
                  <a:pt x="206" y="908"/>
                </a:lnTo>
                <a:lnTo>
                  <a:pt x="206" y="908"/>
                </a:lnTo>
                <a:lnTo>
                  <a:pt x="176" y="922"/>
                </a:lnTo>
                <a:lnTo>
                  <a:pt x="120" y="948"/>
                </a:lnTo>
                <a:lnTo>
                  <a:pt x="120" y="948"/>
                </a:lnTo>
                <a:lnTo>
                  <a:pt x="90" y="962"/>
                </a:lnTo>
                <a:lnTo>
                  <a:pt x="90" y="962"/>
                </a:lnTo>
                <a:lnTo>
                  <a:pt x="88" y="964"/>
                </a:lnTo>
                <a:lnTo>
                  <a:pt x="78" y="966"/>
                </a:lnTo>
                <a:lnTo>
                  <a:pt x="68" y="972"/>
                </a:lnTo>
                <a:lnTo>
                  <a:pt x="62" y="976"/>
                </a:lnTo>
                <a:lnTo>
                  <a:pt x="56" y="982"/>
                </a:lnTo>
                <a:lnTo>
                  <a:pt x="56" y="982"/>
                </a:lnTo>
                <a:lnTo>
                  <a:pt x="52" y="986"/>
                </a:lnTo>
                <a:lnTo>
                  <a:pt x="48" y="988"/>
                </a:lnTo>
                <a:lnTo>
                  <a:pt x="40" y="988"/>
                </a:lnTo>
                <a:lnTo>
                  <a:pt x="32" y="984"/>
                </a:lnTo>
                <a:lnTo>
                  <a:pt x="22" y="978"/>
                </a:lnTo>
                <a:lnTo>
                  <a:pt x="6" y="964"/>
                </a:lnTo>
                <a:lnTo>
                  <a:pt x="0" y="958"/>
                </a:lnTo>
                <a:lnTo>
                  <a:pt x="90" y="902"/>
                </a:lnTo>
                <a:lnTo>
                  <a:pt x="120" y="888"/>
                </a:lnTo>
                <a:lnTo>
                  <a:pt x="120" y="888"/>
                </a:lnTo>
                <a:lnTo>
                  <a:pt x="138" y="880"/>
                </a:lnTo>
                <a:lnTo>
                  <a:pt x="140" y="880"/>
                </a:lnTo>
                <a:lnTo>
                  <a:pt x="162" y="868"/>
                </a:lnTo>
                <a:lnTo>
                  <a:pt x="162" y="868"/>
                </a:lnTo>
                <a:lnTo>
                  <a:pt x="192" y="850"/>
                </a:lnTo>
                <a:lnTo>
                  <a:pt x="206" y="842"/>
                </a:lnTo>
                <a:lnTo>
                  <a:pt x="206" y="842"/>
                </a:lnTo>
                <a:lnTo>
                  <a:pt x="216" y="836"/>
                </a:lnTo>
                <a:lnTo>
                  <a:pt x="206" y="842"/>
                </a:lnTo>
                <a:lnTo>
                  <a:pt x="206" y="842"/>
                </a:lnTo>
                <a:lnTo>
                  <a:pt x="206" y="854"/>
                </a:lnTo>
                <a:lnTo>
                  <a:pt x="206" y="866"/>
                </a:lnTo>
                <a:lnTo>
                  <a:pt x="208" y="874"/>
                </a:lnTo>
                <a:lnTo>
                  <a:pt x="208" y="876"/>
                </a:lnTo>
                <a:lnTo>
                  <a:pt x="210" y="878"/>
                </a:lnTo>
                <a:lnTo>
                  <a:pt x="212" y="878"/>
                </a:lnTo>
                <a:lnTo>
                  <a:pt x="214" y="874"/>
                </a:lnTo>
                <a:lnTo>
                  <a:pt x="222" y="858"/>
                </a:lnTo>
                <a:lnTo>
                  <a:pt x="232" y="826"/>
                </a:lnTo>
                <a:lnTo>
                  <a:pt x="232" y="826"/>
                </a:lnTo>
                <a:lnTo>
                  <a:pt x="242" y="798"/>
                </a:lnTo>
                <a:lnTo>
                  <a:pt x="246" y="792"/>
                </a:lnTo>
                <a:lnTo>
                  <a:pt x="248" y="788"/>
                </a:lnTo>
                <a:lnTo>
                  <a:pt x="250" y="788"/>
                </a:lnTo>
                <a:lnTo>
                  <a:pt x="252" y="790"/>
                </a:lnTo>
                <a:lnTo>
                  <a:pt x="254" y="800"/>
                </a:lnTo>
                <a:lnTo>
                  <a:pt x="256" y="810"/>
                </a:lnTo>
                <a:lnTo>
                  <a:pt x="256" y="816"/>
                </a:lnTo>
                <a:lnTo>
                  <a:pt x="254" y="812"/>
                </a:lnTo>
                <a:lnTo>
                  <a:pt x="252" y="792"/>
                </a:lnTo>
                <a:lnTo>
                  <a:pt x="252" y="792"/>
                </a:lnTo>
                <a:lnTo>
                  <a:pt x="250" y="766"/>
                </a:lnTo>
                <a:lnTo>
                  <a:pt x="252" y="750"/>
                </a:lnTo>
                <a:lnTo>
                  <a:pt x="252" y="742"/>
                </a:lnTo>
                <a:lnTo>
                  <a:pt x="254" y="738"/>
                </a:lnTo>
                <a:lnTo>
                  <a:pt x="258" y="740"/>
                </a:lnTo>
                <a:lnTo>
                  <a:pt x="260" y="742"/>
                </a:lnTo>
                <a:lnTo>
                  <a:pt x="262" y="746"/>
                </a:lnTo>
                <a:lnTo>
                  <a:pt x="246" y="710"/>
                </a:lnTo>
                <a:lnTo>
                  <a:pt x="212" y="722"/>
                </a:lnTo>
                <a:lnTo>
                  <a:pt x="176" y="732"/>
                </a:lnTo>
                <a:lnTo>
                  <a:pt x="152" y="722"/>
                </a:lnTo>
                <a:lnTo>
                  <a:pt x="126" y="716"/>
                </a:lnTo>
                <a:lnTo>
                  <a:pt x="120" y="670"/>
                </a:lnTo>
                <a:lnTo>
                  <a:pt x="86" y="646"/>
                </a:lnTo>
                <a:lnTo>
                  <a:pt x="86" y="646"/>
                </a:lnTo>
                <a:lnTo>
                  <a:pt x="82" y="650"/>
                </a:lnTo>
                <a:lnTo>
                  <a:pt x="76" y="654"/>
                </a:lnTo>
                <a:lnTo>
                  <a:pt x="70" y="656"/>
                </a:lnTo>
                <a:lnTo>
                  <a:pt x="64" y="658"/>
                </a:lnTo>
                <a:lnTo>
                  <a:pt x="56" y="654"/>
                </a:lnTo>
                <a:lnTo>
                  <a:pt x="48" y="646"/>
                </a:lnTo>
                <a:lnTo>
                  <a:pt x="40" y="630"/>
                </a:lnTo>
                <a:lnTo>
                  <a:pt x="20" y="580"/>
                </a:lnTo>
                <a:lnTo>
                  <a:pt x="20" y="524"/>
                </a:lnTo>
                <a:lnTo>
                  <a:pt x="46" y="490"/>
                </a:lnTo>
                <a:lnTo>
                  <a:pt x="106" y="474"/>
                </a:lnTo>
                <a:lnTo>
                  <a:pt x="146" y="470"/>
                </a:lnTo>
                <a:lnTo>
                  <a:pt x="172" y="434"/>
                </a:lnTo>
                <a:lnTo>
                  <a:pt x="176" y="408"/>
                </a:lnTo>
                <a:lnTo>
                  <a:pt x="166" y="388"/>
                </a:lnTo>
                <a:lnTo>
                  <a:pt x="142" y="414"/>
                </a:lnTo>
                <a:lnTo>
                  <a:pt x="116" y="414"/>
                </a:lnTo>
                <a:lnTo>
                  <a:pt x="60" y="398"/>
                </a:lnTo>
                <a:lnTo>
                  <a:pt x="36" y="368"/>
                </a:lnTo>
                <a:lnTo>
                  <a:pt x="36" y="368"/>
                </a:lnTo>
                <a:lnTo>
                  <a:pt x="30" y="334"/>
                </a:lnTo>
                <a:lnTo>
                  <a:pt x="30" y="334"/>
                </a:lnTo>
                <a:lnTo>
                  <a:pt x="28" y="324"/>
                </a:lnTo>
                <a:lnTo>
                  <a:pt x="26" y="318"/>
                </a:lnTo>
                <a:lnTo>
                  <a:pt x="22" y="312"/>
                </a:lnTo>
                <a:lnTo>
                  <a:pt x="22" y="310"/>
                </a:lnTo>
                <a:lnTo>
                  <a:pt x="26" y="302"/>
                </a:lnTo>
                <a:lnTo>
                  <a:pt x="26" y="302"/>
                </a:lnTo>
                <a:lnTo>
                  <a:pt x="36" y="288"/>
                </a:lnTo>
                <a:lnTo>
                  <a:pt x="36" y="288"/>
                </a:lnTo>
                <a:lnTo>
                  <a:pt x="136" y="282"/>
                </a:lnTo>
                <a:lnTo>
                  <a:pt x="166" y="302"/>
                </a:lnTo>
                <a:lnTo>
                  <a:pt x="182" y="258"/>
                </a:lnTo>
                <a:lnTo>
                  <a:pt x="166" y="238"/>
                </a:lnTo>
                <a:lnTo>
                  <a:pt x="166" y="238"/>
                </a:lnTo>
                <a:lnTo>
                  <a:pt x="164" y="242"/>
                </a:lnTo>
                <a:lnTo>
                  <a:pt x="160" y="248"/>
                </a:lnTo>
                <a:lnTo>
                  <a:pt x="154" y="250"/>
                </a:lnTo>
                <a:lnTo>
                  <a:pt x="148" y="250"/>
                </a:lnTo>
                <a:lnTo>
                  <a:pt x="140" y="246"/>
                </a:lnTo>
                <a:lnTo>
                  <a:pt x="132" y="236"/>
                </a:lnTo>
                <a:lnTo>
                  <a:pt x="120" y="218"/>
                </a:lnTo>
                <a:lnTo>
                  <a:pt x="96" y="188"/>
                </a:lnTo>
                <a:lnTo>
                  <a:pt x="90" y="156"/>
                </a:lnTo>
                <a:lnTo>
                  <a:pt x="90" y="156"/>
                </a:lnTo>
                <a:lnTo>
                  <a:pt x="90" y="162"/>
                </a:lnTo>
                <a:lnTo>
                  <a:pt x="92" y="168"/>
                </a:lnTo>
                <a:lnTo>
                  <a:pt x="94" y="170"/>
                </a:lnTo>
                <a:lnTo>
                  <a:pt x="100" y="168"/>
                </a:lnTo>
                <a:lnTo>
                  <a:pt x="108" y="162"/>
                </a:lnTo>
                <a:lnTo>
                  <a:pt x="120" y="146"/>
                </a:lnTo>
                <a:lnTo>
                  <a:pt x="136" y="122"/>
                </a:lnTo>
                <a:lnTo>
                  <a:pt x="136" y="122"/>
                </a:lnTo>
                <a:lnTo>
                  <a:pt x="162" y="80"/>
                </a:lnTo>
                <a:lnTo>
                  <a:pt x="168" y="66"/>
                </a:lnTo>
                <a:lnTo>
                  <a:pt x="166" y="66"/>
                </a:lnTo>
                <a:lnTo>
                  <a:pt x="164" y="68"/>
                </a:lnTo>
                <a:lnTo>
                  <a:pt x="162" y="72"/>
                </a:lnTo>
                <a:lnTo>
                  <a:pt x="186" y="42"/>
                </a:lnTo>
                <a:lnTo>
                  <a:pt x="262" y="0"/>
                </a:lnTo>
                <a:lnTo>
                  <a:pt x="312" y="16"/>
                </a:lnTo>
                <a:lnTo>
                  <a:pt x="368" y="20"/>
                </a:lnTo>
                <a:lnTo>
                  <a:pt x="478" y="20"/>
                </a:lnTo>
                <a:lnTo>
                  <a:pt x="570" y="20"/>
                </a:lnTo>
                <a:lnTo>
                  <a:pt x="690" y="358"/>
                </a:lnTo>
                <a:lnTo>
                  <a:pt x="750" y="564"/>
                </a:lnTo>
                <a:lnTo>
                  <a:pt x="780" y="590"/>
                </a:lnTo>
                <a:lnTo>
                  <a:pt x="836" y="610"/>
                </a:lnTo>
                <a:lnTo>
                  <a:pt x="902" y="630"/>
                </a:lnTo>
                <a:lnTo>
                  <a:pt x="942" y="666"/>
                </a:lnTo>
                <a:lnTo>
                  <a:pt x="988" y="690"/>
                </a:lnTo>
                <a:lnTo>
                  <a:pt x="988" y="690"/>
                </a:lnTo>
                <a:lnTo>
                  <a:pt x="1010" y="704"/>
                </a:lnTo>
                <a:lnTo>
                  <a:pt x="1028" y="714"/>
                </a:lnTo>
                <a:lnTo>
                  <a:pt x="1042" y="722"/>
                </a:lnTo>
                <a:lnTo>
                  <a:pt x="1042" y="722"/>
                </a:lnTo>
                <a:lnTo>
                  <a:pt x="1054" y="728"/>
                </a:lnTo>
                <a:lnTo>
                  <a:pt x="1066" y="736"/>
                </a:lnTo>
                <a:lnTo>
                  <a:pt x="1078" y="746"/>
                </a:lnTo>
                <a:lnTo>
                  <a:pt x="1154" y="786"/>
                </a:lnTo>
                <a:lnTo>
                  <a:pt x="1124" y="832"/>
                </a:lnTo>
                <a:lnTo>
                  <a:pt x="1072" y="826"/>
                </a:lnTo>
                <a:lnTo>
                  <a:pt x="978" y="756"/>
                </a:lnTo>
                <a:lnTo>
                  <a:pt x="916" y="710"/>
                </a:lnTo>
                <a:lnTo>
                  <a:pt x="866" y="670"/>
                </a:lnTo>
                <a:lnTo>
                  <a:pt x="796" y="646"/>
                </a:lnTo>
                <a:lnTo>
                  <a:pt x="726" y="620"/>
                </a:lnTo>
                <a:lnTo>
                  <a:pt x="664" y="620"/>
                </a:lnTo>
                <a:lnTo>
                  <a:pt x="590" y="610"/>
                </a:lnTo>
                <a:lnTo>
                  <a:pt x="524" y="620"/>
                </a:lnTo>
                <a:lnTo>
                  <a:pt x="504" y="670"/>
                </a:lnTo>
                <a:lnTo>
                  <a:pt x="478" y="696"/>
                </a:lnTo>
                <a:lnTo>
                  <a:pt x="448" y="686"/>
                </a:lnTo>
                <a:lnTo>
                  <a:pt x="454" y="640"/>
                </a:lnTo>
                <a:lnTo>
                  <a:pt x="474" y="596"/>
                </a:lnTo>
                <a:close/>
              </a:path>
            </a:pathLst>
          </a:custGeom>
          <a:solidFill>
            <a:schemeClr val="accent4">
              <a:lumMod val="60000"/>
              <a:lumOff val="40000"/>
            </a:schemeClr>
          </a:solidFill>
          <a:ln w="19050">
            <a:solidFill>
              <a:schemeClr val="tx1">
                <a:alpha val="52157"/>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nvGrpSpPr>
          <p:cNvPr id="156" name="Gruppe 546"/>
          <p:cNvGrpSpPr>
            <a:grpSpLocks/>
          </p:cNvGrpSpPr>
          <p:nvPr/>
        </p:nvGrpSpPr>
        <p:grpSpPr bwMode="auto">
          <a:xfrm>
            <a:off x="774679" y="5230651"/>
            <a:ext cx="1503365" cy="822319"/>
            <a:chOff x="3173688" y="5185642"/>
            <a:chExt cx="1698643" cy="927676"/>
          </a:xfrm>
          <a:solidFill>
            <a:schemeClr val="accent4">
              <a:lumMod val="60000"/>
              <a:lumOff val="40000"/>
            </a:schemeClr>
          </a:solidFill>
        </p:grpSpPr>
        <p:sp>
          <p:nvSpPr>
            <p:cNvPr id="157" name="Freeform 3061"/>
            <p:cNvSpPr>
              <a:spLocks/>
            </p:cNvSpPr>
            <p:nvPr/>
          </p:nvSpPr>
          <p:spPr bwMode="auto">
            <a:xfrm>
              <a:off x="3173688" y="5185642"/>
              <a:ext cx="129147" cy="111035"/>
            </a:xfrm>
            <a:custGeom>
              <a:avLst/>
              <a:gdLst/>
              <a:ahLst/>
              <a:cxnLst>
                <a:cxn ang="0">
                  <a:pos x="86" y="30"/>
                </a:cxn>
                <a:cxn ang="0">
                  <a:pos x="50" y="74"/>
                </a:cxn>
                <a:cxn ang="0">
                  <a:pos x="0" y="40"/>
                </a:cxn>
                <a:cxn ang="0">
                  <a:pos x="30" y="0"/>
                </a:cxn>
                <a:cxn ang="0">
                  <a:pos x="86" y="30"/>
                </a:cxn>
              </a:cxnLst>
              <a:rect l="0" t="0" r="r" b="b"/>
              <a:pathLst>
                <a:path w="86" h="74">
                  <a:moveTo>
                    <a:pt x="86" y="30"/>
                  </a:moveTo>
                  <a:lnTo>
                    <a:pt x="50" y="74"/>
                  </a:lnTo>
                  <a:lnTo>
                    <a:pt x="0" y="40"/>
                  </a:lnTo>
                  <a:lnTo>
                    <a:pt x="30" y="0"/>
                  </a:lnTo>
                  <a:lnTo>
                    <a:pt x="86" y="30"/>
                  </a:lnTo>
                  <a:close/>
                </a:path>
              </a:pathLst>
            </a:custGeom>
            <a:grpFill/>
            <a:ln w="19050">
              <a:solidFill>
                <a:schemeClr val="tx1">
                  <a:alpha val="52157"/>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58" name="Freeform 3062"/>
            <p:cNvSpPr>
              <a:spLocks/>
            </p:cNvSpPr>
            <p:nvPr/>
          </p:nvSpPr>
          <p:spPr bwMode="auto">
            <a:xfrm>
              <a:off x="3406870" y="5199969"/>
              <a:ext cx="163227" cy="170134"/>
            </a:xfrm>
            <a:custGeom>
              <a:avLst/>
              <a:gdLst/>
              <a:ahLst/>
              <a:cxnLst>
                <a:cxn ang="0">
                  <a:pos x="82" y="94"/>
                </a:cxn>
                <a:cxn ang="0">
                  <a:pos x="66" y="114"/>
                </a:cxn>
                <a:cxn ang="0">
                  <a:pos x="20" y="84"/>
                </a:cxn>
                <a:cxn ang="0">
                  <a:pos x="0" y="60"/>
                </a:cxn>
                <a:cxn ang="0">
                  <a:pos x="0" y="8"/>
                </a:cxn>
                <a:cxn ang="0">
                  <a:pos x="40" y="8"/>
                </a:cxn>
                <a:cxn ang="0">
                  <a:pos x="40" y="8"/>
                </a:cxn>
                <a:cxn ang="0">
                  <a:pos x="36" y="6"/>
                </a:cxn>
                <a:cxn ang="0">
                  <a:pos x="32" y="0"/>
                </a:cxn>
                <a:cxn ang="0">
                  <a:pos x="32" y="0"/>
                </a:cxn>
                <a:cxn ang="0">
                  <a:pos x="36" y="0"/>
                </a:cxn>
                <a:cxn ang="0">
                  <a:pos x="60" y="14"/>
                </a:cxn>
                <a:cxn ang="0">
                  <a:pos x="60" y="14"/>
                </a:cxn>
                <a:cxn ang="0">
                  <a:pos x="78" y="24"/>
                </a:cxn>
                <a:cxn ang="0">
                  <a:pos x="90" y="28"/>
                </a:cxn>
                <a:cxn ang="0">
                  <a:pos x="104" y="32"/>
                </a:cxn>
                <a:cxn ang="0">
                  <a:pos x="108" y="34"/>
                </a:cxn>
                <a:cxn ang="0">
                  <a:pos x="110" y="36"/>
                </a:cxn>
                <a:cxn ang="0">
                  <a:pos x="110" y="44"/>
                </a:cxn>
                <a:cxn ang="0">
                  <a:pos x="110" y="44"/>
                </a:cxn>
                <a:cxn ang="0">
                  <a:pos x="110" y="64"/>
                </a:cxn>
                <a:cxn ang="0">
                  <a:pos x="110" y="94"/>
                </a:cxn>
                <a:cxn ang="0">
                  <a:pos x="82" y="94"/>
                </a:cxn>
              </a:cxnLst>
              <a:rect l="0" t="0" r="r" b="b"/>
              <a:pathLst>
                <a:path w="110" h="114">
                  <a:moveTo>
                    <a:pt x="82" y="94"/>
                  </a:moveTo>
                  <a:lnTo>
                    <a:pt x="66" y="114"/>
                  </a:lnTo>
                  <a:lnTo>
                    <a:pt x="20" y="84"/>
                  </a:lnTo>
                  <a:lnTo>
                    <a:pt x="0" y="60"/>
                  </a:lnTo>
                  <a:lnTo>
                    <a:pt x="0" y="8"/>
                  </a:lnTo>
                  <a:lnTo>
                    <a:pt x="40" y="8"/>
                  </a:lnTo>
                  <a:lnTo>
                    <a:pt x="40" y="8"/>
                  </a:lnTo>
                  <a:lnTo>
                    <a:pt x="36" y="6"/>
                  </a:lnTo>
                  <a:lnTo>
                    <a:pt x="32" y="0"/>
                  </a:lnTo>
                  <a:lnTo>
                    <a:pt x="32" y="0"/>
                  </a:lnTo>
                  <a:lnTo>
                    <a:pt x="36" y="0"/>
                  </a:lnTo>
                  <a:lnTo>
                    <a:pt x="60" y="14"/>
                  </a:lnTo>
                  <a:lnTo>
                    <a:pt x="60" y="14"/>
                  </a:lnTo>
                  <a:lnTo>
                    <a:pt x="78" y="24"/>
                  </a:lnTo>
                  <a:lnTo>
                    <a:pt x="90" y="28"/>
                  </a:lnTo>
                  <a:lnTo>
                    <a:pt x="104" y="32"/>
                  </a:lnTo>
                  <a:lnTo>
                    <a:pt x="108" y="34"/>
                  </a:lnTo>
                  <a:lnTo>
                    <a:pt x="110" y="36"/>
                  </a:lnTo>
                  <a:lnTo>
                    <a:pt x="110" y="44"/>
                  </a:lnTo>
                  <a:lnTo>
                    <a:pt x="110" y="44"/>
                  </a:lnTo>
                  <a:lnTo>
                    <a:pt x="110" y="64"/>
                  </a:lnTo>
                  <a:lnTo>
                    <a:pt x="110" y="94"/>
                  </a:lnTo>
                  <a:lnTo>
                    <a:pt x="82" y="94"/>
                  </a:lnTo>
                  <a:close/>
                </a:path>
              </a:pathLst>
            </a:custGeom>
            <a:grpFill/>
            <a:ln w="19050">
              <a:solidFill>
                <a:schemeClr val="tx1">
                  <a:alpha val="52157"/>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59" name="Freeform 3063"/>
            <p:cNvSpPr>
              <a:spLocks/>
            </p:cNvSpPr>
            <p:nvPr/>
          </p:nvSpPr>
          <p:spPr bwMode="auto">
            <a:xfrm>
              <a:off x="3713594" y="5316377"/>
              <a:ext cx="182959" cy="123570"/>
            </a:xfrm>
            <a:custGeom>
              <a:avLst/>
              <a:gdLst/>
              <a:ahLst/>
              <a:cxnLst>
                <a:cxn ang="0">
                  <a:pos x="122" y="82"/>
                </a:cxn>
                <a:cxn ang="0">
                  <a:pos x="80" y="72"/>
                </a:cxn>
                <a:cxn ang="0">
                  <a:pos x="80" y="72"/>
                </a:cxn>
                <a:cxn ang="0">
                  <a:pos x="82" y="74"/>
                </a:cxn>
                <a:cxn ang="0">
                  <a:pos x="66" y="78"/>
                </a:cxn>
                <a:cxn ang="0">
                  <a:pos x="66" y="78"/>
                </a:cxn>
                <a:cxn ang="0">
                  <a:pos x="40" y="82"/>
                </a:cxn>
                <a:cxn ang="0">
                  <a:pos x="0" y="52"/>
                </a:cxn>
                <a:cxn ang="0">
                  <a:pos x="0" y="22"/>
                </a:cxn>
                <a:cxn ang="0">
                  <a:pos x="0" y="22"/>
                </a:cxn>
                <a:cxn ang="0">
                  <a:pos x="0" y="16"/>
                </a:cxn>
                <a:cxn ang="0">
                  <a:pos x="2" y="12"/>
                </a:cxn>
                <a:cxn ang="0">
                  <a:pos x="4" y="6"/>
                </a:cxn>
                <a:cxn ang="0">
                  <a:pos x="10" y="2"/>
                </a:cxn>
                <a:cxn ang="0">
                  <a:pos x="18" y="0"/>
                </a:cxn>
                <a:cxn ang="0">
                  <a:pos x="30" y="2"/>
                </a:cxn>
                <a:cxn ang="0">
                  <a:pos x="46" y="6"/>
                </a:cxn>
                <a:cxn ang="0">
                  <a:pos x="46" y="6"/>
                </a:cxn>
                <a:cxn ang="0">
                  <a:pos x="70" y="16"/>
                </a:cxn>
                <a:cxn ang="0">
                  <a:pos x="74" y="16"/>
                </a:cxn>
                <a:cxn ang="0">
                  <a:pos x="74" y="14"/>
                </a:cxn>
                <a:cxn ang="0">
                  <a:pos x="70" y="10"/>
                </a:cxn>
                <a:cxn ang="0">
                  <a:pos x="66" y="6"/>
                </a:cxn>
                <a:cxn ang="0">
                  <a:pos x="96" y="28"/>
                </a:cxn>
                <a:cxn ang="0">
                  <a:pos x="106" y="52"/>
                </a:cxn>
                <a:cxn ang="0">
                  <a:pos x="122" y="82"/>
                </a:cxn>
              </a:cxnLst>
              <a:rect l="0" t="0" r="r" b="b"/>
              <a:pathLst>
                <a:path w="122" h="82">
                  <a:moveTo>
                    <a:pt x="122" y="82"/>
                  </a:moveTo>
                  <a:lnTo>
                    <a:pt x="80" y="72"/>
                  </a:lnTo>
                  <a:lnTo>
                    <a:pt x="80" y="72"/>
                  </a:lnTo>
                  <a:lnTo>
                    <a:pt x="82" y="74"/>
                  </a:lnTo>
                  <a:lnTo>
                    <a:pt x="66" y="78"/>
                  </a:lnTo>
                  <a:lnTo>
                    <a:pt x="66" y="78"/>
                  </a:lnTo>
                  <a:lnTo>
                    <a:pt x="40" y="82"/>
                  </a:lnTo>
                  <a:lnTo>
                    <a:pt x="0" y="52"/>
                  </a:lnTo>
                  <a:lnTo>
                    <a:pt x="0" y="22"/>
                  </a:lnTo>
                  <a:lnTo>
                    <a:pt x="0" y="22"/>
                  </a:lnTo>
                  <a:lnTo>
                    <a:pt x="0" y="16"/>
                  </a:lnTo>
                  <a:lnTo>
                    <a:pt x="2" y="12"/>
                  </a:lnTo>
                  <a:lnTo>
                    <a:pt x="4" y="6"/>
                  </a:lnTo>
                  <a:lnTo>
                    <a:pt x="10" y="2"/>
                  </a:lnTo>
                  <a:lnTo>
                    <a:pt x="18" y="0"/>
                  </a:lnTo>
                  <a:lnTo>
                    <a:pt x="30" y="2"/>
                  </a:lnTo>
                  <a:lnTo>
                    <a:pt x="46" y="6"/>
                  </a:lnTo>
                  <a:lnTo>
                    <a:pt x="46" y="6"/>
                  </a:lnTo>
                  <a:lnTo>
                    <a:pt x="70" y="16"/>
                  </a:lnTo>
                  <a:lnTo>
                    <a:pt x="74" y="16"/>
                  </a:lnTo>
                  <a:lnTo>
                    <a:pt x="74" y="14"/>
                  </a:lnTo>
                  <a:lnTo>
                    <a:pt x="70" y="10"/>
                  </a:lnTo>
                  <a:lnTo>
                    <a:pt x="66" y="6"/>
                  </a:lnTo>
                  <a:lnTo>
                    <a:pt x="96" y="28"/>
                  </a:lnTo>
                  <a:lnTo>
                    <a:pt x="106" y="52"/>
                  </a:lnTo>
                  <a:lnTo>
                    <a:pt x="122" y="82"/>
                  </a:lnTo>
                  <a:close/>
                </a:path>
              </a:pathLst>
            </a:custGeom>
            <a:grpFill/>
            <a:ln w="19050">
              <a:solidFill>
                <a:schemeClr val="tx1">
                  <a:alpha val="52157"/>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60" name="Freeform 3064"/>
            <p:cNvSpPr>
              <a:spLocks/>
            </p:cNvSpPr>
            <p:nvPr/>
          </p:nvSpPr>
          <p:spPr bwMode="auto">
            <a:xfrm>
              <a:off x="4239152" y="5529491"/>
              <a:ext cx="242150" cy="166553"/>
            </a:xfrm>
            <a:custGeom>
              <a:avLst/>
              <a:gdLst/>
              <a:ahLst/>
              <a:cxnLst>
                <a:cxn ang="0">
                  <a:pos x="162" y="66"/>
                </a:cxn>
                <a:cxn ang="0">
                  <a:pos x="106" y="92"/>
                </a:cxn>
                <a:cxn ang="0">
                  <a:pos x="86" y="112"/>
                </a:cxn>
                <a:cxn ang="0">
                  <a:pos x="52" y="112"/>
                </a:cxn>
                <a:cxn ang="0">
                  <a:pos x="36" y="62"/>
                </a:cxn>
                <a:cxn ang="0">
                  <a:pos x="0" y="26"/>
                </a:cxn>
                <a:cxn ang="0">
                  <a:pos x="0" y="0"/>
                </a:cxn>
                <a:cxn ang="0">
                  <a:pos x="36" y="6"/>
                </a:cxn>
                <a:cxn ang="0">
                  <a:pos x="76" y="42"/>
                </a:cxn>
                <a:cxn ang="0">
                  <a:pos x="146" y="46"/>
                </a:cxn>
                <a:cxn ang="0">
                  <a:pos x="162" y="66"/>
                </a:cxn>
              </a:cxnLst>
              <a:rect l="0" t="0" r="r" b="b"/>
              <a:pathLst>
                <a:path w="162" h="112">
                  <a:moveTo>
                    <a:pt x="162" y="66"/>
                  </a:moveTo>
                  <a:lnTo>
                    <a:pt x="106" y="92"/>
                  </a:lnTo>
                  <a:lnTo>
                    <a:pt x="86" y="112"/>
                  </a:lnTo>
                  <a:lnTo>
                    <a:pt x="52" y="112"/>
                  </a:lnTo>
                  <a:lnTo>
                    <a:pt x="36" y="62"/>
                  </a:lnTo>
                  <a:lnTo>
                    <a:pt x="0" y="26"/>
                  </a:lnTo>
                  <a:lnTo>
                    <a:pt x="0" y="0"/>
                  </a:lnTo>
                  <a:lnTo>
                    <a:pt x="36" y="6"/>
                  </a:lnTo>
                  <a:lnTo>
                    <a:pt x="76" y="42"/>
                  </a:lnTo>
                  <a:lnTo>
                    <a:pt x="146" y="46"/>
                  </a:lnTo>
                  <a:lnTo>
                    <a:pt x="162" y="66"/>
                  </a:lnTo>
                  <a:close/>
                </a:path>
              </a:pathLst>
            </a:custGeom>
            <a:grpFill/>
            <a:ln w="19050">
              <a:solidFill>
                <a:schemeClr val="tx1">
                  <a:alpha val="52157"/>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61" name="Freeform 3065"/>
            <p:cNvSpPr>
              <a:spLocks/>
            </p:cNvSpPr>
            <p:nvPr/>
          </p:nvSpPr>
          <p:spPr bwMode="auto">
            <a:xfrm>
              <a:off x="4113592" y="5552773"/>
              <a:ext cx="80716" cy="89544"/>
            </a:xfrm>
            <a:custGeom>
              <a:avLst/>
              <a:gdLst/>
              <a:ahLst/>
              <a:cxnLst>
                <a:cxn ang="0">
                  <a:pos x="30" y="60"/>
                </a:cxn>
                <a:cxn ang="0">
                  <a:pos x="0" y="30"/>
                </a:cxn>
                <a:cxn ang="0">
                  <a:pos x="0" y="0"/>
                </a:cxn>
                <a:cxn ang="0">
                  <a:pos x="30" y="6"/>
                </a:cxn>
                <a:cxn ang="0">
                  <a:pos x="50" y="26"/>
                </a:cxn>
                <a:cxn ang="0">
                  <a:pos x="54" y="46"/>
                </a:cxn>
                <a:cxn ang="0">
                  <a:pos x="30" y="60"/>
                </a:cxn>
              </a:cxnLst>
              <a:rect l="0" t="0" r="r" b="b"/>
              <a:pathLst>
                <a:path w="54" h="60">
                  <a:moveTo>
                    <a:pt x="30" y="60"/>
                  </a:moveTo>
                  <a:lnTo>
                    <a:pt x="0" y="30"/>
                  </a:lnTo>
                  <a:lnTo>
                    <a:pt x="0" y="0"/>
                  </a:lnTo>
                  <a:lnTo>
                    <a:pt x="30" y="6"/>
                  </a:lnTo>
                  <a:lnTo>
                    <a:pt x="50" y="26"/>
                  </a:lnTo>
                  <a:lnTo>
                    <a:pt x="54" y="46"/>
                  </a:lnTo>
                  <a:lnTo>
                    <a:pt x="30" y="60"/>
                  </a:lnTo>
                  <a:close/>
                </a:path>
              </a:pathLst>
            </a:custGeom>
            <a:grpFill/>
            <a:ln w="19050">
              <a:solidFill>
                <a:schemeClr val="tx1">
                  <a:alpha val="52157"/>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62" name="Freeform 3066"/>
            <p:cNvSpPr>
              <a:spLocks/>
            </p:cNvSpPr>
            <p:nvPr/>
          </p:nvSpPr>
          <p:spPr bwMode="auto">
            <a:xfrm>
              <a:off x="3986238" y="5448902"/>
              <a:ext cx="231389" cy="64472"/>
            </a:xfrm>
            <a:custGeom>
              <a:avLst/>
              <a:gdLst/>
              <a:ahLst/>
              <a:cxnLst>
                <a:cxn ang="0">
                  <a:pos x="156" y="20"/>
                </a:cxn>
                <a:cxn ang="0">
                  <a:pos x="130" y="44"/>
                </a:cxn>
                <a:cxn ang="0">
                  <a:pos x="106" y="44"/>
                </a:cxn>
                <a:cxn ang="0">
                  <a:pos x="80" y="34"/>
                </a:cxn>
                <a:cxn ang="0">
                  <a:pos x="80" y="34"/>
                </a:cxn>
                <a:cxn ang="0">
                  <a:pos x="80" y="36"/>
                </a:cxn>
                <a:cxn ang="0">
                  <a:pos x="78" y="36"/>
                </a:cxn>
                <a:cxn ang="0">
                  <a:pos x="72" y="36"/>
                </a:cxn>
                <a:cxn ang="0">
                  <a:pos x="54" y="34"/>
                </a:cxn>
                <a:cxn ang="0">
                  <a:pos x="54" y="34"/>
                </a:cxn>
                <a:cxn ang="0">
                  <a:pos x="24" y="30"/>
                </a:cxn>
                <a:cxn ang="0">
                  <a:pos x="24" y="30"/>
                </a:cxn>
                <a:cxn ang="0">
                  <a:pos x="16" y="24"/>
                </a:cxn>
                <a:cxn ang="0">
                  <a:pos x="10" y="18"/>
                </a:cxn>
                <a:cxn ang="0">
                  <a:pos x="4" y="12"/>
                </a:cxn>
                <a:cxn ang="0">
                  <a:pos x="0" y="6"/>
                </a:cxn>
                <a:cxn ang="0">
                  <a:pos x="2" y="4"/>
                </a:cxn>
                <a:cxn ang="0">
                  <a:pos x="4" y="2"/>
                </a:cxn>
                <a:cxn ang="0">
                  <a:pos x="8" y="0"/>
                </a:cxn>
                <a:cxn ang="0">
                  <a:pos x="14" y="0"/>
                </a:cxn>
                <a:cxn ang="0">
                  <a:pos x="34" y="0"/>
                </a:cxn>
                <a:cxn ang="0">
                  <a:pos x="34" y="0"/>
                </a:cxn>
                <a:cxn ang="0">
                  <a:pos x="70" y="2"/>
                </a:cxn>
                <a:cxn ang="0">
                  <a:pos x="78" y="2"/>
                </a:cxn>
                <a:cxn ang="0">
                  <a:pos x="70" y="0"/>
                </a:cxn>
                <a:cxn ang="0">
                  <a:pos x="106" y="4"/>
                </a:cxn>
                <a:cxn ang="0">
                  <a:pos x="156" y="20"/>
                </a:cxn>
              </a:cxnLst>
              <a:rect l="0" t="0" r="r" b="b"/>
              <a:pathLst>
                <a:path w="156" h="44">
                  <a:moveTo>
                    <a:pt x="156" y="20"/>
                  </a:moveTo>
                  <a:lnTo>
                    <a:pt x="130" y="44"/>
                  </a:lnTo>
                  <a:lnTo>
                    <a:pt x="106" y="44"/>
                  </a:lnTo>
                  <a:lnTo>
                    <a:pt x="80" y="34"/>
                  </a:lnTo>
                  <a:lnTo>
                    <a:pt x="80" y="34"/>
                  </a:lnTo>
                  <a:lnTo>
                    <a:pt x="80" y="36"/>
                  </a:lnTo>
                  <a:lnTo>
                    <a:pt x="78" y="36"/>
                  </a:lnTo>
                  <a:lnTo>
                    <a:pt x="72" y="36"/>
                  </a:lnTo>
                  <a:lnTo>
                    <a:pt x="54" y="34"/>
                  </a:lnTo>
                  <a:lnTo>
                    <a:pt x="54" y="34"/>
                  </a:lnTo>
                  <a:lnTo>
                    <a:pt x="24" y="30"/>
                  </a:lnTo>
                  <a:lnTo>
                    <a:pt x="24" y="30"/>
                  </a:lnTo>
                  <a:lnTo>
                    <a:pt x="16" y="24"/>
                  </a:lnTo>
                  <a:lnTo>
                    <a:pt x="10" y="18"/>
                  </a:lnTo>
                  <a:lnTo>
                    <a:pt x="4" y="12"/>
                  </a:lnTo>
                  <a:lnTo>
                    <a:pt x="0" y="6"/>
                  </a:lnTo>
                  <a:lnTo>
                    <a:pt x="2" y="4"/>
                  </a:lnTo>
                  <a:lnTo>
                    <a:pt x="4" y="2"/>
                  </a:lnTo>
                  <a:lnTo>
                    <a:pt x="8" y="0"/>
                  </a:lnTo>
                  <a:lnTo>
                    <a:pt x="14" y="0"/>
                  </a:lnTo>
                  <a:lnTo>
                    <a:pt x="34" y="0"/>
                  </a:lnTo>
                  <a:lnTo>
                    <a:pt x="34" y="0"/>
                  </a:lnTo>
                  <a:lnTo>
                    <a:pt x="70" y="2"/>
                  </a:lnTo>
                  <a:lnTo>
                    <a:pt x="78" y="2"/>
                  </a:lnTo>
                  <a:lnTo>
                    <a:pt x="70" y="0"/>
                  </a:lnTo>
                  <a:lnTo>
                    <a:pt x="106" y="4"/>
                  </a:lnTo>
                  <a:lnTo>
                    <a:pt x="156" y="20"/>
                  </a:lnTo>
                  <a:close/>
                </a:path>
              </a:pathLst>
            </a:custGeom>
            <a:grpFill/>
            <a:ln w="19050">
              <a:solidFill>
                <a:schemeClr val="tx1">
                  <a:alpha val="52157"/>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63" name="Freeform 3067"/>
            <p:cNvSpPr>
              <a:spLocks/>
            </p:cNvSpPr>
            <p:nvPr/>
          </p:nvSpPr>
          <p:spPr bwMode="auto">
            <a:xfrm>
              <a:off x="4502827" y="5633362"/>
              <a:ext cx="369504" cy="479956"/>
            </a:xfrm>
            <a:custGeom>
              <a:avLst/>
              <a:gdLst/>
              <a:ahLst/>
              <a:cxnLst>
                <a:cxn ang="0">
                  <a:pos x="242" y="216"/>
                </a:cxn>
                <a:cxn ang="0">
                  <a:pos x="208" y="236"/>
                </a:cxn>
                <a:cxn ang="0">
                  <a:pos x="188" y="246"/>
                </a:cxn>
                <a:cxn ang="0">
                  <a:pos x="168" y="268"/>
                </a:cxn>
                <a:cxn ang="0">
                  <a:pos x="92" y="272"/>
                </a:cxn>
                <a:cxn ang="0">
                  <a:pos x="76" y="292"/>
                </a:cxn>
                <a:cxn ang="0">
                  <a:pos x="72" y="312"/>
                </a:cxn>
                <a:cxn ang="0">
                  <a:pos x="42" y="322"/>
                </a:cxn>
                <a:cxn ang="0">
                  <a:pos x="16" y="292"/>
                </a:cxn>
                <a:cxn ang="0">
                  <a:pos x="26" y="256"/>
                </a:cxn>
                <a:cxn ang="0">
                  <a:pos x="36" y="226"/>
                </a:cxn>
                <a:cxn ang="0">
                  <a:pos x="36" y="202"/>
                </a:cxn>
                <a:cxn ang="0">
                  <a:pos x="16" y="152"/>
                </a:cxn>
                <a:cxn ang="0">
                  <a:pos x="0" y="110"/>
                </a:cxn>
                <a:cxn ang="0">
                  <a:pos x="10" y="76"/>
                </a:cxn>
                <a:cxn ang="0">
                  <a:pos x="36" y="56"/>
                </a:cxn>
                <a:cxn ang="0">
                  <a:pos x="36" y="30"/>
                </a:cxn>
                <a:cxn ang="0">
                  <a:pos x="42" y="6"/>
                </a:cxn>
                <a:cxn ang="0">
                  <a:pos x="92" y="0"/>
                </a:cxn>
                <a:cxn ang="0">
                  <a:pos x="158" y="60"/>
                </a:cxn>
                <a:cxn ang="0">
                  <a:pos x="232" y="76"/>
                </a:cxn>
                <a:cxn ang="0">
                  <a:pos x="232" y="76"/>
                </a:cxn>
                <a:cxn ang="0">
                  <a:pos x="232" y="110"/>
                </a:cxn>
                <a:cxn ang="0">
                  <a:pos x="232" y="110"/>
                </a:cxn>
                <a:cxn ang="0">
                  <a:pos x="230" y="122"/>
                </a:cxn>
                <a:cxn ang="0">
                  <a:pos x="228" y="132"/>
                </a:cxn>
                <a:cxn ang="0">
                  <a:pos x="228" y="138"/>
                </a:cxn>
                <a:cxn ang="0">
                  <a:pos x="228" y="144"/>
                </a:cxn>
                <a:cxn ang="0">
                  <a:pos x="232" y="152"/>
                </a:cxn>
                <a:cxn ang="0">
                  <a:pos x="238" y="162"/>
                </a:cxn>
                <a:cxn ang="0">
                  <a:pos x="238" y="162"/>
                </a:cxn>
                <a:cxn ang="0">
                  <a:pos x="244" y="170"/>
                </a:cxn>
                <a:cxn ang="0">
                  <a:pos x="246" y="180"/>
                </a:cxn>
                <a:cxn ang="0">
                  <a:pos x="248" y="190"/>
                </a:cxn>
                <a:cxn ang="0">
                  <a:pos x="248" y="198"/>
                </a:cxn>
                <a:cxn ang="0">
                  <a:pos x="244" y="212"/>
                </a:cxn>
                <a:cxn ang="0">
                  <a:pos x="242" y="216"/>
                </a:cxn>
                <a:cxn ang="0">
                  <a:pos x="242" y="216"/>
                </a:cxn>
              </a:cxnLst>
              <a:rect l="0" t="0" r="r" b="b"/>
              <a:pathLst>
                <a:path w="248" h="322">
                  <a:moveTo>
                    <a:pt x="242" y="216"/>
                  </a:moveTo>
                  <a:lnTo>
                    <a:pt x="208" y="236"/>
                  </a:lnTo>
                  <a:lnTo>
                    <a:pt x="188" y="246"/>
                  </a:lnTo>
                  <a:lnTo>
                    <a:pt x="168" y="268"/>
                  </a:lnTo>
                  <a:lnTo>
                    <a:pt x="92" y="272"/>
                  </a:lnTo>
                  <a:lnTo>
                    <a:pt x="76" y="292"/>
                  </a:lnTo>
                  <a:lnTo>
                    <a:pt x="72" y="312"/>
                  </a:lnTo>
                  <a:lnTo>
                    <a:pt x="42" y="322"/>
                  </a:lnTo>
                  <a:lnTo>
                    <a:pt x="16" y="292"/>
                  </a:lnTo>
                  <a:lnTo>
                    <a:pt x="26" y="256"/>
                  </a:lnTo>
                  <a:lnTo>
                    <a:pt x="36" y="226"/>
                  </a:lnTo>
                  <a:lnTo>
                    <a:pt x="36" y="202"/>
                  </a:lnTo>
                  <a:lnTo>
                    <a:pt x="16" y="152"/>
                  </a:lnTo>
                  <a:lnTo>
                    <a:pt x="0" y="110"/>
                  </a:lnTo>
                  <a:lnTo>
                    <a:pt x="10" y="76"/>
                  </a:lnTo>
                  <a:lnTo>
                    <a:pt x="36" y="56"/>
                  </a:lnTo>
                  <a:lnTo>
                    <a:pt x="36" y="30"/>
                  </a:lnTo>
                  <a:lnTo>
                    <a:pt x="42" y="6"/>
                  </a:lnTo>
                  <a:lnTo>
                    <a:pt x="92" y="0"/>
                  </a:lnTo>
                  <a:lnTo>
                    <a:pt x="158" y="60"/>
                  </a:lnTo>
                  <a:lnTo>
                    <a:pt x="232" y="76"/>
                  </a:lnTo>
                  <a:lnTo>
                    <a:pt x="232" y="76"/>
                  </a:lnTo>
                  <a:lnTo>
                    <a:pt x="232" y="110"/>
                  </a:lnTo>
                  <a:lnTo>
                    <a:pt x="232" y="110"/>
                  </a:lnTo>
                  <a:lnTo>
                    <a:pt x="230" y="122"/>
                  </a:lnTo>
                  <a:lnTo>
                    <a:pt x="228" y="132"/>
                  </a:lnTo>
                  <a:lnTo>
                    <a:pt x="228" y="138"/>
                  </a:lnTo>
                  <a:lnTo>
                    <a:pt x="228" y="144"/>
                  </a:lnTo>
                  <a:lnTo>
                    <a:pt x="232" y="152"/>
                  </a:lnTo>
                  <a:lnTo>
                    <a:pt x="238" y="162"/>
                  </a:lnTo>
                  <a:lnTo>
                    <a:pt x="238" y="162"/>
                  </a:lnTo>
                  <a:lnTo>
                    <a:pt x="244" y="170"/>
                  </a:lnTo>
                  <a:lnTo>
                    <a:pt x="246" y="180"/>
                  </a:lnTo>
                  <a:lnTo>
                    <a:pt x="248" y="190"/>
                  </a:lnTo>
                  <a:lnTo>
                    <a:pt x="248" y="198"/>
                  </a:lnTo>
                  <a:lnTo>
                    <a:pt x="244" y="212"/>
                  </a:lnTo>
                  <a:lnTo>
                    <a:pt x="242" y="216"/>
                  </a:lnTo>
                  <a:lnTo>
                    <a:pt x="242" y="216"/>
                  </a:lnTo>
                  <a:close/>
                </a:path>
              </a:pathLst>
            </a:custGeom>
            <a:grpFill/>
            <a:ln w="19050">
              <a:solidFill>
                <a:schemeClr val="tx1">
                  <a:alpha val="52157"/>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sp>
        <p:nvSpPr>
          <p:cNvPr id="164" name="TextBox 163"/>
          <p:cNvSpPr txBox="1"/>
          <p:nvPr/>
        </p:nvSpPr>
        <p:spPr>
          <a:xfrm>
            <a:off x="3563938" y="4205288"/>
            <a:ext cx="339725" cy="400050"/>
          </a:xfrm>
          <a:prstGeom prst="rect">
            <a:avLst/>
          </a:prstGeom>
          <a:noFill/>
        </p:spPr>
        <p:txBody>
          <a:bodyPr>
            <a:spAutoFit/>
          </a:bodyPr>
          <a:lstStyle/>
          <a:p>
            <a:pPr algn="ctr">
              <a:defRPr/>
            </a:pPr>
            <a:r>
              <a:rPr lang="en-US" sz="2000" dirty="0">
                <a:solidFill>
                  <a:schemeClr val="bg1"/>
                </a:solidFill>
                <a:latin typeface="+mn-lt"/>
              </a:rPr>
              <a:t>*</a:t>
            </a:r>
          </a:p>
        </p:txBody>
      </p:sp>
      <p:sp>
        <p:nvSpPr>
          <p:cNvPr id="165" name="TextBox 164"/>
          <p:cNvSpPr txBox="1"/>
          <p:nvPr/>
        </p:nvSpPr>
        <p:spPr>
          <a:xfrm>
            <a:off x="4106863" y="3060700"/>
            <a:ext cx="241300" cy="400050"/>
          </a:xfrm>
          <a:prstGeom prst="rect">
            <a:avLst/>
          </a:prstGeom>
          <a:noFill/>
        </p:spPr>
        <p:txBody>
          <a:bodyPr>
            <a:spAutoFit/>
          </a:bodyPr>
          <a:lstStyle/>
          <a:p>
            <a:pPr algn="ctr">
              <a:defRPr/>
            </a:pPr>
            <a:r>
              <a:rPr lang="en-US" sz="2000" dirty="0">
                <a:solidFill>
                  <a:schemeClr val="bg1"/>
                </a:solidFill>
                <a:latin typeface="+mn-lt"/>
              </a:rPr>
              <a:t>*</a:t>
            </a:r>
          </a:p>
        </p:txBody>
      </p:sp>
      <p:sp>
        <p:nvSpPr>
          <p:cNvPr id="166" name="TextBox 165"/>
          <p:cNvSpPr txBox="1"/>
          <p:nvPr/>
        </p:nvSpPr>
        <p:spPr>
          <a:xfrm>
            <a:off x="4298950" y="5262563"/>
            <a:ext cx="339725" cy="400050"/>
          </a:xfrm>
          <a:prstGeom prst="rect">
            <a:avLst/>
          </a:prstGeom>
          <a:noFill/>
        </p:spPr>
        <p:txBody>
          <a:bodyPr>
            <a:spAutoFit/>
          </a:bodyPr>
          <a:lstStyle/>
          <a:p>
            <a:pPr algn="ctr">
              <a:defRPr/>
            </a:pPr>
            <a:r>
              <a:rPr lang="en-US" sz="2000" dirty="0">
                <a:solidFill>
                  <a:schemeClr val="bg1"/>
                </a:solidFill>
                <a:latin typeface="+mn-lt"/>
              </a:rPr>
              <a:t>*</a:t>
            </a:r>
          </a:p>
        </p:txBody>
      </p:sp>
      <p:sp>
        <p:nvSpPr>
          <p:cNvPr id="31810" name="Text Box 3297"/>
          <p:cNvSpPr txBox="1">
            <a:spLocks noChangeArrowheads="1"/>
          </p:cNvSpPr>
          <p:nvPr/>
        </p:nvSpPr>
        <p:spPr bwMode="auto">
          <a:xfrm>
            <a:off x="2205038" y="1827213"/>
            <a:ext cx="1774825" cy="523875"/>
          </a:xfrm>
          <a:prstGeom prst="rect">
            <a:avLst/>
          </a:prstGeom>
          <a:noFill/>
          <a:ln w="9525">
            <a:noFill/>
            <a:miter lim="800000"/>
            <a:headEnd/>
            <a:tailEnd/>
          </a:ln>
        </p:spPr>
        <p:txBody>
          <a:bodyPr>
            <a:spAutoFit/>
          </a:bodyPr>
          <a:lstStyle/>
          <a:p>
            <a:r>
              <a:rPr lang="en-US" sz="1400">
                <a:latin typeface="Arial Narrow" pitchFamily="34" charset="0"/>
              </a:rPr>
              <a:t>CMS DRGs</a:t>
            </a:r>
          </a:p>
          <a:p>
            <a:r>
              <a:rPr lang="en-US" sz="1400">
                <a:latin typeface="Arial Narrow" pitchFamily="34" charset="0"/>
              </a:rPr>
              <a:t>AP or Tricare DRGs</a:t>
            </a:r>
          </a:p>
        </p:txBody>
      </p:sp>
      <p:sp>
        <p:nvSpPr>
          <p:cNvPr id="168" name="TextBox 167"/>
          <p:cNvSpPr txBox="1"/>
          <p:nvPr/>
        </p:nvSpPr>
        <p:spPr>
          <a:xfrm>
            <a:off x="6226175" y="4765675"/>
            <a:ext cx="339725" cy="400050"/>
          </a:xfrm>
          <a:prstGeom prst="rect">
            <a:avLst/>
          </a:prstGeom>
          <a:noFill/>
        </p:spPr>
        <p:txBody>
          <a:bodyPr>
            <a:spAutoFit/>
          </a:bodyPr>
          <a:lstStyle/>
          <a:p>
            <a:pPr algn="ctr">
              <a:defRPr/>
            </a:pPr>
            <a:r>
              <a:rPr lang="en-US" sz="2000" dirty="0">
                <a:solidFill>
                  <a:schemeClr val="bg1"/>
                </a:solidFill>
                <a:latin typeface="+mn-lt"/>
              </a:rPr>
              <a:t>*</a:t>
            </a:r>
          </a:p>
        </p:txBody>
      </p:sp>
      <p:sp>
        <p:nvSpPr>
          <p:cNvPr id="169" name="TextBox 168"/>
          <p:cNvSpPr txBox="1"/>
          <p:nvPr/>
        </p:nvSpPr>
        <p:spPr>
          <a:xfrm>
            <a:off x="3997325" y="1827213"/>
            <a:ext cx="2444750" cy="769937"/>
          </a:xfrm>
          <a:prstGeom prst="rect">
            <a:avLst/>
          </a:prstGeom>
          <a:noFill/>
        </p:spPr>
        <p:txBody>
          <a:bodyPr>
            <a:spAutoFit/>
          </a:bodyPr>
          <a:lstStyle/>
          <a:p>
            <a:pPr>
              <a:defRPr/>
            </a:pPr>
            <a:r>
              <a:rPr lang="en-US" sz="1400" dirty="0">
                <a:latin typeface="Arial Narrow" pitchFamily="34" charset="0"/>
              </a:rPr>
              <a:t>Other Per Stay/Per Diem/Cost Reimbursement/Other  </a:t>
            </a:r>
          </a:p>
          <a:p>
            <a:pPr>
              <a:defRPr/>
            </a:pPr>
            <a:endParaRPr lang="en-US" sz="1600" dirty="0">
              <a:latin typeface="+mj-lt"/>
            </a:endParaRPr>
          </a:p>
        </p:txBody>
      </p:sp>
      <p:sp>
        <p:nvSpPr>
          <p:cNvPr id="170" name="TextBox 169"/>
          <p:cNvSpPr txBox="1"/>
          <p:nvPr/>
        </p:nvSpPr>
        <p:spPr>
          <a:xfrm>
            <a:off x="2000250" y="4343400"/>
            <a:ext cx="542925" cy="400050"/>
          </a:xfrm>
          <a:prstGeom prst="rect">
            <a:avLst/>
          </a:prstGeom>
          <a:noFill/>
        </p:spPr>
        <p:txBody>
          <a:bodyPr>
            <a:spAutoFit/>
          </a:bodyPr>
          <a:lstStyle/>
          <a:p>
            <a:pPr algn="ctr">
              <a:defRPr/>
            </a:pPr>
            <a:r>
              <a:rPr lang="en-US" sz="2000" dirty="0">
                <a:solidFill>
                  <a:schemeClr val="bg1"/>
                </a:solidFill>
                <a:latin typeface="+mn-lt"/>
              </a:rPr>
              <a:t>*</a:t>
            </a:r>
          </a:p>
        </p:txBody>
      </p:sp>
      <p:sp>
        <p:nvSpPr>
          <p:cNvPr id="171" name="TextBox 170"/>
          <p:cNvSpPr txBox="1"/>
          <p:nvPr/>
        </p:nvSpPr>
        <p:spPr>
          <a:xfrm>
            <a:off x="5211763" y="3984625"/>
            <a:ext cx="339725" cy="400050"/>
          </a:xfrm>
          <a:prstGeom prst="rect">
            <a:avLst/>
          </a:prstGeom>
          <a:noFill/>
        </p:spPr>
        <p:txBody>
          <a:bodyPr>
            <a:spAutoFit/>
          </a:bodyPr>
          <a:lstStyle/>
          <a:p>
            <a:pPr algn="ctr">
              <a:defRPr/>
            </a:pPr>
            <a:r>
              <a:rPr lang="en-US" sz="2000" dirty="0">
                <a:solidFill>
                  <a:schemeClr val="bg1"/>
                </a:solidFill>
                <a:latin typeface="+mn-lt"/>
              </a:rPr>
              <a:t>*</a:t>
            </a:r>
          </a:p>
        </p:txBody>
      </p:sp>
      <p:sp>
        <p:nvSpPr>
          <p:cNvPr id="172" name="TextBox 171"/>
          <p:cNvSpPr txBox="1"/>
          <p:nvPr/>
        </p:nvSpPr>
        <p:spPr>
          <a:xfrm>
            <a:off x="4022725" y="3895725"/>
            <a:ext cx="558800" cy="400050"/>
          </a:xfrm>
          <a:prstGeom prst="rect">
            <a:avLst/>
          </a:prstGeom>
          <a:noFill/>
        </p:spPr>
        <p:txBody>
          <a:bodyPr>
            <a:spAutoFit/>
          </a:bodyPr>
          <a:lstStyle/>
          <a:p>
            <a:pPr algn="ctr">
              <a:defRPr/>
            </a:pPr>
            <a:r>
              <a:rPr lang="en-US" sz="2000" dirty="0">
                <a:solidFill>
                  <a:schemeClr val="bg1"/>
                </a:solidFill>
                <a:latin typeface="+mn-lt"/>
              </a:rPr>
              <a:t>**</a:t>
            </a:r>
          </a:p>
        </p:txBody>
      </p:sp>
      <p:sp>
        <p:nvSpPr>
          <p:cNvPr id="175" name="TextBox 174"/>
          <p:cNvSpPr txBox="1"/>
          <p:nvPr/>
        </p:nvSpPr>
        <p:spPr>
          <a:xfrm>
            <a:off x="6283325" y="1827213"/>
            <a:ext cx="2444750" cy="769937"/>
          </a:xfrm>
          <a:prstGeom prst="rect">
            <a:avLst/>
          </a:prstGeom>
          <a:noFill/>
        </p:spPr>
        <p:txBody>
          <a:bodyPr>
            <a:spAutoFit/>
          </a:bodyPr>
          <a:lstStyle/>
          <a:p>
            <a:pPr>
              <a:defRPr/>
            </a:pPr>
            <a:r>
              <a:rPr lang="en-US" sz="1400" dirty="0">
                <a:latin typeface="Arial Narrow" pitchFamily="34" charset="0"/>
              </a:rPr>
              <a:t>* Indicates Moving Toward</a:t>
            </a:r>
          </a:p>
          <a:p>
            <a:pPr>
              <a:defRPr/>
            </a:pPr>
            <a:r>
              <a:rPr lang="en-US" sz="1400" dirty="0">
                <a:latin typeface="Arial Narrow" pitchFamily="34" charset="0"/>
              </a:rPr>
              <a:t>** Indicates Under Consideration  </a:t>
            </a:r>
          </a:p>
          <a:p>
            <a:pPr>
              <a:defRPr/>
            </a:pPr>
            <a:endParaRPr lang="en-US" sz="1600" dirty="0">
              <a:latin typeface="+mj-lt"/>
            </a:endParaRPr>
          </a:p>
        </p:txBody>
      </p:sp>
      <p:sp>
        <p:nvSpPr>
          <p:cNvPr id="176" name="TextBox 175"/>
          <p:cNvSpPr txBox="1"/>
          <p:nvPr/>
        </p:nvSpPr>
        <p:spPr>
          <a:xfrm>
            <a:off x="6156325" y="5522913"/>
            <a:ext cx="558800" cy="400050"/>
          </a:xfrm>
          <a:prstGeom prst="rect">
            <a:avLst/>
          </a:prstGeom>
          <a:noFill/>
        </p:spPr>
        <p:txBody>
          <a:bodyPr>
            <a:spAutoFit/>
          </a:bodyPr>
          <a:lstStyle/>
          <a:p>
            <a:pPr algn="ctr">
              <a:defRPr/>
            </a:pPr>
            <a:r>
              <a:rPr lang="en-US" sz="2000" dirty="0">
                <a:solidFill>
                  <a:schemeClr val="bg1"/>
                </a:solidFill>
                <a:latin typeface="+mn-lt"/>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smtClean="0"/>
              <a:t>DRG Model Selection</a:t>
            </a:r>
          </a:p>
        </p:txBody>
      </p:sp>
      <p:sp>
        <p:nvSpPr>
          <p:cNvPr id="4" name="Slide Number Placeholder 3"/>
          <p:cNvSpPr>
            <a:spLocks noGrp="1"/>
          </p:cNvSpPr>
          <p:nvPr>
            <p:ph type="sldNum" sz="quarter" idx="10"/>
          </p:nvPr>
        </p:nvSpPr>
        <p:spPr/>
        <p:txBody>
          <a:bodyPr/>
          <a:lstStyle/>
          <a:p>
            <a:pPr>
              <a:defRPr/>
            </a:pPr>
            <a:r>
              <a:rPr smtClean="0"/>
              <a:t>Page </a:t>
            </a:r>
            <a:fld id="{EA4C0FFC-39AA-49BB-9BDF-3347FC579027}" type="slidenum">
              <a:rPr smtClean="0"/>
              <a:pPr>
                <a:defRPr/>
              </a:pPr>
              <a:t>12</a:t>
            </a:fld>
            <a:endParaRPr/>
          </a:p>
        </p:txBody>
      </p:sp>
      <p:sp>
        <p:nvSpPr>
          <p:cNvPr id="5" name="TextBox 4"/>
          <p:cNvSpPr txBox="1"/>
          <p:nvPr/>
        </p:nvSpPr>
        <p:spPr>
          <a:xfrm>
            <a:off x="436563" y="6042025"/>
            <a:ext cx="8966200" cy="276225"/>
          </a:xfrm>
          <a:prstGeom prst="rect">
            <a:avLst/>
          </a:prstGeom>
          <a:noFill/>
        </p:spPr>
        <p:txBody>
          <a:bodyPr>
            <a:spAutoFit/>
          </a:bodyPr>
          <a:lstStyle/>
          <a:p>
            <a:pPr>
              <a:defRPr/>
            </a:pPr>
            <a:r>
              <a:rPr lang="en-US" sz="1200" u="sng" dirty="0">
                <a:latin typeface="+mn-lt"/>
              </a:rPr>
              <a:t>Source</a:t>
            </a:r>
            <a:r>
              <a:rPr lang="en-US" sz="1200" dirty="0">
                <a:latin typeface="+mn-lt"/>
              </a:rPr>
              <a:t>: Quinn, K, Courts, C.  </a:t>
            </a:r>
            <a:r>
              <a:rPr lang="en-US" sz="1200" i="1" dirty="0">
                <a:latin typeface="+mn-lt"/>
              </a:rPr>
              <a:t>Sound Practices in Medicaid Payment for Hospital Care</a:t>
            </a:r>
            <a:r>
              <a:rPr lang="en-US" sz="1200" dirty="0">
                <a:latin typeface="+mn-lt"/>
              </a:rPr>
              <a:t>.  CHCS: November 2010.</a:t>
            </a:r>
          </a:p>
        </p:txBody>
      </p:sp>
      <p:graphicFrame>
        <p:nvGraphicFramePr>
          <p:cNvPr id="8" name="Table 7"/>
          <p:cNvGraphicFramePr>
            <a:graphicFrameLocks noGrp="1"/>
          </p:cNvGraphicFramePr>
          <p:nvPr/>
        </p:nvGraphicFramePr>
        <p:xfrm>
          <a:off x="457200" y="1282893"/>
          <a:ext cx="8229600" cy="4664411"/>
        </p:xfrm>
        <a:graphic>
          <a:graphicData uri="http://schemas.openxmlformats.org/drawingml/2006/table">
            <a:tbl>
              <a:tblPr firstRow="1" bandRow="1">
                <a:effectLst>
                  <a:innerShdw blurRad="114300">
                    <a:prstClr val="black"/>
                  </a:innerShdw>
                </a:effectLst>
              </a:tblPr>
              <a:tblGrid>
                <a:gridCol w="1636354"/>
                <a:gridCol w="2312215"/>
                <a:gridCol w="2186302"/>
                <a:gridCol w="2094729"/>
              </a:tblGrid>
              <a:tr h="725883">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r>
                        <a:rPr lang="en-US" sz="1300" dirty="0" smtClean="0">
                          <a:solidFill>
                            <a:schemeClr val="bg1"/>
                          </a:solidFill>
                          <a:latin typeface="Arial Narrow" pitchFamily="34" charset="0"/>
                        </a:rPr>
                        <a:t>Description</a:t>
                      </a:r>
                      <a:endParaRPr lang="en-US" sz="1300" dirty="0">
                        <a:solidFill>
                          <a:schemeClr val="bg1"/>
                        </a:solidFill>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55E40"/>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r>
                        <a:rPr lang="en-US" sz="1300" dirty="0" smtClean="0">
                          <a:solidFill>
                            <a:schemeClr val="bg1"/>
                          </a:solidFill>
                          <a:latin typeface="Arial Narrow" pitchFamily="34" charset="0"/>
                        </a:rPr>
                        <a:t>MS-DRGs V.29</a:t>
                      </a:r>
                    </a:p>
                    <a:p>
                      <a:pPr algn="ctr"/>
                      <a:r>
                        <a:rPr lang="en-US" sz="1300" baseline="0" dirty="0" smtClean="0">
                          <a:solidFill>
                            <a:schemeClr val="bg1"/>
                          </a:solidFill>
                          <a:latin typeface="Arial Narrow" pitchFamily="34" charset="0"/>
                        </a:rPr>
                        <a:t>(CMS - Maintained by 3M)</a:t>
                      </a:r>
                      <a:endParaRPr lang="en-US" sz="1300" dirty="0">
                        <a:solidFill>
                          <a:schemeClr val="bg1"/>
                        </a:solidFill>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55E40"/>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r>
                        <a:rPr lang="en-US" sz="1300" dirty="0" smtClean="0">
                          <a:solidFill>
                            <a:schemeClr val="bg1"/>
                          </a:solidFill>
                          <a:latin typeface="Arial Narrow" pitchFamily="34" charset="0"/>
                        </a:rPr>
                        <a:t>APR-DRGs V.29</a:t>
                      </a:r>
                    </a:p>
                    <a:p>
                      <a:pPr algn="ctr"/>
                      <a:r>
                        <a:rPr lang="en-US" sz="1300" dirty="0" smtClean="0">
                          <a:solidFill>
                            <a:schemeClr val="bg1"/>
                          </a:solidFill>
                          <a:latin typeface="Arial Narrow" pitchFamily="34" charset="0"/>
                        </a:rPr>
                        <a:t>(3M and NACHRI)</a:t>
                      </a:r>
                      <a:endParaRPr lang="en-US" sz="1300" dirty="0">
                        <a:solidFill>
                          <a:schemeClr val="bg1"/>
                        </a:solidFill>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55D3F"/>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r>
                        <a:rPr lang="en-US" sz="1300" dirty="0" smtClean="0">
                          <a:solidFill>
                            <a:schemeClr val="bg1"/>
                          </a:solidFill>
                          <a:latin typeface="Arial Narrow" pitchFamily="34" charset="0"/>
                        </a:rPr>
                        <a:t>APS-DRGs V.29</a:t>
                      </a:r>
                    </a:p>
                    <a:p>
                      <a:pPr algn="ctr"/>
                      <a:r>
                        <a:rPr lang="en-US" sz="1300" dirty="0" smtClean="0">
                          <a:solidFill>
                            <a:schemeClr val="bg1"/>
                          </a:solidFill>
                          <a:latin typeface="Arial Narrow" pitchFamily="34" charset="0"/>
                        </a:rPr>
                        <a:t>(Ingenix)</a:t>
                      </a:r>
                      <a:endParaRPr lang="en-US" sz="1300" dirty="0">
                        <a:solidFill>
                          <a:schemeClr val="bg1"/>
                        </a:solidFill>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55E40"/>
                    </a:solidFill>
                  </a:tcPr>
                </a:tc>
              </a:tr>
              <a:tr h="840544">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Intended Population</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Medicare (age 65+ or under age 65 with disability)</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All patient</a:t>
                      </a:r>
                      <a:r>
                        <a:rPr lang="en-US" sz="1300" baseline="0" dirty="0" smtClean="0">
                          <a:latin typeface="Arial Narrow" pitchFamily="34" charset="0"/>
                        </a:rPr>
                        <a:t> (based on the Nationwide Inpatient Sample)</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9D2CE"/>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All patient</a:t>
                      </a:r>
                      <a:r>
                        <a:rPr lang="en-US" sz="1300" baseline="0" dirty="0" smtClean="0">
                          <a:latin typeface="Arial Narrow" pitchFamily="34" charset="0"/>
                        </a:rPr>
                        <a:t> (based on the Nationwide Inpatient Sample)</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9D2CE"/>
                    </a:solidFill>
                  </a:tcPr>
                </a:tc>
              </a:tr>
              <a:tr h="1553472">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Overall</a:t>
                      </a:r>
                      <a:r>
                        <a:rPr lang="en-US" sz="1300" baseline="0" dirty="0" smtClean="0">
                          <a:latin typeface="Arial Narrow" pitchFamily="34" charset="0"/>
                        </a:rPr>
                        <a:t> approach and treatment of complications and comorbidities (CCs)</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Intended for use in Medicare Population.</a:t>
                      </a:r>
                      <a:r>
                        <a:rPr lang="en-US" sz="1300" baseline="0" dirty="0" smtClean="0">
                          <a:latin typeface="Arial Narrow" pitchFamily="34" charset="0"/>
                        </a:rPr>
                        <a:t>  Includes 335 base DRGs, initially separated by severity into “no CC”, “with CC” or “with major CC”.  Low volume DRGs were then combined.</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Structure unrelated to Medicare.  Includes 314 base DRGs, each with four severity levels.  The</a:t>
                      </a:r>
                      <a:r>
                        <a:rPr lang="en-US" sz="1300" baseline="0" dirty="0" smtClean="0">
                          <a:latin typeface="Arial Narrow" pitchFamily="34" charset="0"/>
                        </a:rPr>
                        <a:t> is no CC or major CC list; instead, severity depends on the number and interaction of CCs.</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DEAE8"/>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Structure based on MS-DRGs but adapted to be suitable for</a:t>
                      </a:r>
                      <a:r>
                        <a:rPr lang="en-US" sz="1300" baseline="0" dirty="0" smtClean="0">
                          <a:latin typeface="Arial Narrow" pitchFamily="34" charset="0"/>
                        </a:rPr>
                        <a:t> an all-patient population.  Includes 407 base DRGs, each with three severity levels.  Same CC and major CC list as MS-DRGs.</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DEAE8"/>
                    </a:solidFill>
                  </a:tcPr>
                </a:tc>
              </a:tr>
              <a:tr h="703968">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Number of DRGs</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746</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1,258</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9D2CE"/>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1,223</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r>
              <a:tr h="840544">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Newborn</a:t>
                      </a:r>
                      <a:r>
                        <a:rPr lang="en-US" sz="1300" baseline="0" dirty="0" smtClean="0">
                          <a:latin typeface="Arial Narrow" pitchFamily="34" charset="0"/>
                        </a:rPr>
                        <a:t> DRGs</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7 DRGs, no use of birth weight</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28 base DRGs, each with four levels of severity</a:t>
                      </a:r>
                      <a:r>
                        <a:rPr lang="en-US" sz="1300" baseline="0" dirty="0" smtClean="0">
                          <a:latin typeface="Arial Narrow" pitchFamily="34" charset="0"/>
                        </a:rPr>
                        <a:t> (total 112)</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DEAE8"/>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9 base DRGs, each with three levels of severity, based in part on birth weight</a:t>
                      </a:r>
                      <a:r>
                        <a:rPr lang="en-US" sz="1300" baseline="0" dirty="0" smtClean="0">
                          <a:latin typeface="Arial Narrow" pitchFamily="34" charset="0"/>
                        </a:rPr>
                        <a:t> (total 27)</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smtClean="0"/>
              <a:t>DRG Model Selection</a:t>
            </a:r>
          </a:p>
        </p:txBody>
      </p:sp>
      <p:sp>
        <p:nvSpPr>
          <p:cNvPr id="4" name="Slide Number Placeholder 3"/>
          <p:cNvSpPr>
            <a:spLocks noGrp="1"/>
          </p:cNvSpPr>
          <p:nvPr>
            <p:ph type="sldNum" sz="quarter" idx="10"/>
          </p:nvPr>
        </p:nvSpPr>
        <p:spPr/>
        <p:txBody>
          <a:bodyPr/>
          <a:lstStyle/>
          <a:p>
            <a:pPr>
              <a:defRPr/>
            </a:pPr>
            <a:r>
              <a:rPr smtClean="0"/>
              <a:t>Page </a:t>
            </a:r>
            <a:fld id="{A2628491-8A83-4D3B-A68C-972A184591E8}" type="slidenum">
              <a:rPr smtClean="0"/>
              <a:pPr>
                <a:defRPr/>
              </a:pPr>
              <a:t>13</a:t>
            </a:fld>
            <a:endParaRPr/>
          </a:p>
        </p:txBody>
      </p:sp>
      <p:sp>
        <p:nvSpPr>
          <p:cNvPr id="5" name="TextBox 4"/>
          <p:cNvSpPr txBox="1"/>
          <p:nvPr/>
        </p:nvSpPr>
        <p:spPr>
          <a:xfrm>
            <a:off x="355600" y="6203950"/>
            <a:ext cx="8966200" cy="276225"/>
          </a:xfrm>
          <a:prstGeom prst="rect">
            <a:avLst/>
          </a:prstGeom>
          <a:noFill/>
        </p:spPr>
        <p:txBody>
          <a:bodyPr>
            <a:spAutoFit/>
          </a:bodyPr>
          <a:lstStyle/>
          <a:p>
            <a:pPr>
              <a:defRPr/>
            </a:pPr>
            <a:r>
              <a:rPr lang="en-US" sz="1200" u="sng" dirty="0">
                <a:latin typeface="+mn-lt"/>
              </a:rPr>
              <a:t>Source</a:t>
            </a:r>
            <a:r>
              <a:rPr lang="en-US" sz="1200" dirty="0">
                <a:latin typeface="+mn-lt"/>
              </a:rPr>
              <a:t>: Quinn, K, Courts, C.  </a:t>
            </a:r>
            <a:r>
              <a:rPr lang="en-US" sz="1200" i="1" dirty="0">
                <a:latin typeface="+mn-lt"/>
              </a:rPr>
              <a:t>Sound Practices in Medicaid Payment for Hospital Care</a:t>
            </a:r>
            <a:r>
              <a:rPr lang="en-US" sz="1200" dirty="0">
                <a:latin typeface="+mn-lt"/>
              </a:rPr>
              <a:t>.  CHCS: November 2010.</a:t>
            </a:r>
          </a:p>
        </p:txBody>
      </p:sp>
      <p:graphicFrame>
        <p:nvGraphicFramePr>
          <p:cNvPr id="7" name="Table 6"/>
          <p:cNvGraphicFramePr>
            <a:graphicFrameLocks noGrp="1"/>
          </p:cNvGraphicFramePr>
          <p:nvPr/>
        </p:nvGraphicFramePr>
        <p:xfrm>
          <a:off x="457200" y="1309006"/>
          <a:ext cx="8229600" cy="4939394"/>
        </p:xfrm>
        <a:graphic>
          <a:graphicData uri="http://schemas.openxmlformats.org/drawingml/2006/table">
            <a:tbl>
              <a:tblPr firstRow="1" bandRow="1">
                <a:effectLst>
                  <a:innerShdw blurRad="114300">
                    <a:prstClr val="black"/>
                  </a:innerShdw>
                </a:effectLst>
              </a:tblPr>
              <a:tblGrid>
                <a:gridCol w="1710819"/>
                <a:gridCol w="2172927"/>
                <a:gridCol w="2398101"/>
                <a:gridCol w="1947753"/>
              </a:tblGrid>
              <a:tr h="640790">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r>
                        <a:rPr lang="en-US" sz="1300" dirty="0" smtClean="0">
                          <a:solidFill>
                            <a:schemeClr val="bg1"/>
                          </a:solidFill>
                          <a:latin typeface="Arial Narrow" pitchFamily="34" charset="0"/>
                        </a:rPr>
                        <a:t>Description</a:t>
                      </a:r>
                      <a:endParaRPr lang="en-US" sz="1300" dirty="0">
                        <a:solidFill>
                          <a:schemeClr val="bg1"/>
                        </a:solidFill>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55E40"/>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r>
                        <a:rPr lang="en-US" sz="1300" dirty="0" smtClean="0">
                          <a:solidFill>
                            <a:schemeClr val="bg1"/>
                          </a:solidFill>
                          <a:latin typeface="Arial Narrow" pitchFamily="34" charset="0"/>
                        </a:rPr>
                        <a:t>MS-DRGs V.29</a:t>
                      </a:r>
                    </a:p>
                    <a:p>
                      <a:pPr algn="ctr"/>
                      <a:r>
                        <a:rPr lang="en-US" sz="1300" baseline="0" dirty="0" smtClean="0">
                          <a:solidFill>
                            <a:schemeClr val="bg1"/>
                          </a:solidFill>
                          <a:latin typeface="Arial Narrow" pitchFamily="34" charset="0"/>
                        </a:rPr>
                        <a:t>(CMS - Maintained by 3M)</a:t>
                      </a:r>
                      <a:endParaRPr lang="en-US" sz="1300" dirty="0">
                        <a:solidFill>
                          <a:schemeClr val="bg1"/>
                        </a:solidFill>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55E40"/>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r>
                        <a:rPr lang="en-US" sz="1300" dirty="0" smtClean="0">
                          <a:solidFill>
                            <a:schemeClr val="bg1"/>
                          </a:solidFill>
                          <a:latin typeface="Arial Narrow" pitchFamily="34" charset="0"/>
                        </a:rPr>
                        <a:t>APR-DRGs V.29</a:t>
                      </a:r>
                    </a:p>
                    <a:p>
                      <a:pPr algn="ctr"/>
                      <a:r>
                        <a:rPr lang="en-US" sz="1300" dirty="0" smtClean="0">
                          <a:solidFill>
                            <a:schemeClr val="bg1"/>
                          </a:solidFill>
                          <a:latin typeface="Arial Narrow" pitchFamily="34" charset="0"/>
                        </a:rPr>
                        <a:t>(3M and NACHRI)</a:t>
                      </a:r>
                      <a:endParaRPr lang="en-US" sz="1300" dirty="0">
                        <a:solidFill>
                          <a:schemeClr val="bg1"/>
                        </a:solidFill>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55D3F"/>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r>
                        <a:rPr lang="en-US" sz="1300" dirty="0" smtClean="0">
                          <a:solidFill>
                            <a:schemeClr val="bg1"/>
                          </a:solidFill>
                          <a:latin typeface="Arial Narrow" pitchFamily="34" charset="0"/>
                        </a:rPr>
                        <a:t>APS-DRGs V.29</a:t>
                      </a:r>
                    </a:p>
                    <a:p>
                      <a:pPr algn="ctr"/>
                      <a:r>
                        <a:rPr lang="en-US" sz="1300" dirty="0" smtClean="0">
                          <a:solidFill>
                            <a:schemeClr val="bg1"/>
                          </a:solidFill>
                          <a:latin typeface="Arial Narrow" pitchFamily="34" charset="0"/>
                        </a:rPr>
                        <a:t>(Ingenix)</a:t>
                      </a:r>
                      <a:endParaRPr lang="en-US" sz="1300" dirty="0">
                        <a:solidFill>
                          <a:schemeClr val="bg1"/>
                        </a:solidFill>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55E40"/>
                    </a:solidFill>
                  </a:tcPr>
                </a:tc>
              </a:tr>
              <a:tr h="793359">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Psychiatric DRGs</a:t>
                      </a:r>
                      <a:endParaRPr lang="en-US" sz="1300" dirty="0">
                        <a:latin typeface="Arial Narrow"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9 DRGs; most stays group to “psychoses”</a:t>
                      </a:r>
                      <a:endParaRPr lang="en-US" sz="1300" dirty="0">
                        <a:latin typeface="Arial Narrow"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24 DRGs, each with four levels of</a:t>
                      </a:r>
                      <a:r>
                        <a:rPr lang="en-US" sz="1300" baseline="0" dirty="0" smtClean="0">
                          <a:latin typeface="Arial Narrow" pitchFamily="34" charset="0"/>
                        </a:rPr>
                        <a:t> severity (total 96)</a:t>
                      </a:r>
                      <a:endParaRPr lang="en-US" sz="1300" dirty="0">
                        <a:latin typeface="Arial Narrow"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9D2CE"/>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10 base DRGs, each with three levels of severity (total 30)</a:t>
                      </a:r>
                      <a:endParaRPr lang="en-US" sz="1300" dirty="0">
                        <a:latin typeface="Arial Narrow"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r>
              <a:tr h="579762">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Payment  Use by Medicaid</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MI, NH, NM, OK,</a:t>
                      </a:r>
                      <a:r>
                        <a:rPr lang="en-US" sz="1300" baseline="0" dirty="0" smtClean="0">
                          <a:latin typeface="Arial Narrow" pitchFamily="34" charset="0"/>
                        </a:rPr>
                        <a:t> OR, SD, TX, WI</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l"/>
                      <a:r>
                        <a:rPr lang="en-US" sz="1300" b="1" dirty="0" smtClean="0">
                          <a:solidFill>
                            <a:srgbClr val="FF0000"/>
                          </a:solidFill>
                          <a:latin typeface="Arial Narrow" pitchFamily="34" charset="0"/>
                        </a:rPr>
                        <a:t>CA, CO</a:t>
                      </a:r>
                      <a:r>
                        <a:rPr lang="en-US" sz="1300" dirty="0" smtClean="0">
                          <a:latin typeface="Arial Narrow" pitchFamily="34" charset="0"/>
                        </a:rPr>
                        <a:t>,</a:t>
                      </a:r>
                      <a:r>
                        <a:rPr lang="en-US" sz="1300" b="1" dirty="0" smtClean="0">
                          <a:solidFill>
                            <a:srgbClr val="FF0000"/>
                          </a:solidFill>
                          <a:latin typeface="Arial Narrow" pitchFamily="34" charset="0"/>
                        </a:rPr>
                        <a:t> IL</a:t>
                      </a:r>
                      <a:r>
                        <a:rPr lang="en-US" sz="1300" dirty="0" smtClean="0">
                          <a:latin typeface="Arial Narrow" pitchFamily="34" charset="0"/>
                        </a:rPr>
                        <a:t>, MA, MD, MT, </a:t>
                      </a:r>
                      <a:r>
                        <a:rPr lang="en-US" sz="1300" b="1" dirty="0" smtClean="0">
                          <a:solidFill>
                            <a:srgbClr val="FF0000"/>
                          </a:solidFill>
                          <a:latin typeface="Arial Narrow" pitchFamily="34" charset="0"/>
                        </a:rPr>
                        <a:t>ND</a:t>
                      </a:r>
                      <a:r>
                        <a:rPr lang="en-US" sz="1300" dirty="0" smtClean="0">
                          <a:latin typeface="Arial Narrow" pitchFamily="34" charset="0"/>
                        </a:rPr>
                        <a:t>, NY, PA, RI, </a:t>
                      </a:r>
                      <a:r>
                        <a:rPr lang="en-US" sz="1300" b="1" dirty="0" smtClean="0">
                          <a:solidFill>
                            <a:srgbClr val="FF0000"/>
                          </a:solidFill>
                          <a:latin typeface="Arial Narrow" pitchFamily="34" charset="0"/>
                        </a:rPr>
                        <a:t>SC</a:t>
                      </a:r>
                      <a:r>
                        <a:rPr lang="en-US" sz="1300" dirty="0" smtClean="0">
                          <a:latin typeface="Arial Narrow" pitchFamily="34" charset="0"/>
                        </a:rPr>
                        <a:t>, </a:t>
                      </a:r>
                      <a:r>
                        <a:rPr lang="en-US" sz="1300" b="1" dirty="0" smtClean="0">
                          <a:solidFill>
                            <a:srgbClr val="FF0000"/>
                          </a:solidFill>
                          <a:latin typeface="Arial Narrow" pitchFamily="34" charset="0"/>
                        </a:rPr>
                        <a:t>TX</a:t>
                      </a:r>
                    </a:p>
                    <a:p>
                      <a:pPr algn="l"/>
                      <a:r>
                        <a:rPr lang="en-US" sz="1300" b="1" dirty="0" smtClean="0">
                          <a:solidFill>
                            <a:srgbClr val="FF0000"/>
                          </a:solidFill>
                          <a:latin typeface="Arial Narrow" pitchFamily="34" charset="0"/>
                        </a:rPr>
                        <a:t>Under Consideration</a:t>
                      </a:r>
                      <a:r>
                        <a:rPr lang="en-US" sz="1300" b="1" baseline="0" dirty="0" smtClean="0">
                          <a:solidFill>
                            <a:srgbClr val="FF0000"/>
                          </a:solidFill>
                          <a:latin typeface="Arial Narrow" pitchFamily="34" charset="0"/>
                        </a:rPr>
                        <a:t> in Numerous Other States</a:t>
                      </a:r>
                      <a:endParaRPr lang="en-US" sz="1300" b="1" dirty="0">
                        <a:solidFill>
                          <a:srgbClr val="FF0000"/>
                        </a:solidFill>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DEAE8"/>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None</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r>
              <a:tr h="549249">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Payment use by other payers</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Commercial</a:t>
                      </a:r>
                      <a:r>
                        <a:rPr lang="en-US" sz="1300" baseline="0" dirty="0" smtClean="0">
                          <a:latin typeface="Arial Narrow" pitchFamily="34" charset="0"/>
                        </a:rPr>
                        <a:t> plan use</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BCBSMA, BCBSTN</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9D2CE"/>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Commercial plan use</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r>
              <a:tr h="793359">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Other users</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Medicare,</a:t>
                      </a:r>
                      <a:r>
                        <a:rPr lang="en-US" sz="1300" baseline="0" dirty="0" smtClean="0">
                          <a:latin typeface="Arial Narrow" pitchFamily="34" charset="0"/>
                        </a:rPr>
                        <a:t> hospitals</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Hospitals, AHRQ, MedPAC, JCAHO,</a:t>
                      </a:r>
                      <a:r>
                        <a:rPr lang="en-US" sz="1300" baseline="0" dirty="0" smtClean="0">
                          <a:latin typeface="Arial Narrow" pitchFamily="34" charset="0"/>
                        </a:rPr>
                        <a:t> various state “report cards”</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DEAE8"/>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Hospitals, AHRQ, various state “report cards”</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r>
              <a:tr h="1278717">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Uses in measuring</a:t>
                      </a:r>
                      <a:r>
                        <a:rPr lang="en-US" sz="1300" baseline="0" dirty="0" smtClean="0">
                          <a:latin typeface="Arial Narrow" pitchFamily="34" charset="0"/>
                        </a:rPr>
                        <a:t> hospital quality</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Used as a risk adjustor</a:t>
                      </a:r>
                      <a:r>
                        <a:rPr lang="en-US" sz="1300" baseline="0" dirty="0" smtClean="0">
                          <a:latin typeface="Arial Narrow" pitchFamily="34" charset="0"/>
                        </a:rPr>
                        <a:t> in measuring readmissions.  Used to reduce payment for hospital-acquired conditions.</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Used as risk adjustor in measuring mortality, readmissions</a:t>
                      </a:r>
                      <a:r>
                        <a:rPr lang="en-US" sz="1300" baseline="0" dirty="0" smtClean="0">
                          <a:latin typeface="Arial Narrow" pitchFamily="34" charset="0"/>
                        </a:rPr>
                        <a:t>, complications.  Can also be used to reduce payment for hospital-acquired conditions.</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9D2CE"/>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Used as risk adjustor</a:t>
                      </a:r>
                      <a:r>
                        <a:rPr lang="en-US" sz="1300" baseline="0" dirty="0" smtClean="0">
                          <a:latin typeface="Arial Narrow" pitchFamily="34" charset="0"/>
                        </a:rPr>
                        <a:t> in measuring mortality and readmissions and to reduce payment for hospital-acquired conditions</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smtClean="0"/>
              <a:t>DRG Model Selection</a:t>
            </a:r>
          </a:p>
        </p:txBody>
      </p:sp>
      <p:sp>
        <p:nvSpPr>
          <p:cNvPr id="3" name="Content Placeholder 2"/>
          <p:cNvSpPr>
            <a:spLocks noGrp="1"/>
          </p:cNvSpPr>
          <p:nvPr>
            <p:ph idx="1"/>
          </p:nvPr>
        </p:nvSpPr>
        <p:spPr>
          <a:xfrm>
            <a:off x="457200" y="1200150"/>
            <a:ext cx="8413750" cy="4876800"/>
          </a:xfrm>
        </p:spPr>
        <p:txBody>
          <a:bodyPr/>
          <a:lstStyle/>
          <a:p>
            <a:pPr eaLnBrk="1" hangingPunct="1">
              <a:buFont typeface="Wingdings" pitchFamily="2" charset="2"/>
              <a:buChar char="§"/>
              <a:defRPr/>
            </a:pPr>
            <a:r>
              <a:rPr sz="2800" b="1"/>
              <a:t>Consideration of MS-DRGs for Medicaid Payment:</a:t>
            </a:r>
          </a:p>
          <a:p>
            <a:pPr lvl="1" eaLnBrk="1" hangingPunct="1">
              <a:buFont typeface="Wingdings" pitchFamily="2" charset="2"/>
              <a:buChar char="Ø"/>
              <a:defRPr/>
            </a:pPr>
            <a:r>
              <a:rPr sz="2400"/>
              <a:t>Designed for Classification of Medicare Patients…</a:t>
            </a:r>
          </a:p>
          <a:p>
            <a:pPr marL="682625" lvl="1" indent="0" eaLnBrk="1" hangingPunct="1">
              <a:buFont typeface="Arial Narrow" pitchFamily="34" charset="0"/>
              <a:buNone/>
              <a:defRPr/>
            </a:pPr>
            <a:endParaRPr sz="1800"/>
          </a:p>
          <a:p>
            <a:pPr marL="0" lvl="1" indent="0" eaLnBrk="1" hangingPunct="1">
              <a:buFont typeface="Arial Narrow" pitchFamily="34" charset="0"/>
              <a:buNone/>
              <a:defRPr/>
            </a:pPr>
            <a:endParaRPr sz="1600" u="sng"/>
          </a:p>
          <a:p>
            <a:pPr marL="0" lvl="1" indent="0" eaLnBrk="1" hangingPunct="1">
              <a:buFont typeface="Arial Narrow" pitchFamily="34" charset="0"/>
              <a:buNone/>
              <a:defRPr/>
            </a:pPr>
            <a:endParaRPr sz="1600" u="sng"/>
          </a:p>
          <a:p>
            <a:pPr marL="0" lvl="1" indent="0" eaLnBrk="1" hangingPunct="1">
              <a:buFont typeface="Arial Narrow" pitchFamily="34" charset="0"/>
              <a:buNone/>
              <a:defRPr/>
            </a:pPr>
            <a:endParaRPr sz="1600" u="sng"/>
          </a:p>
          <a:p>
            <a:pPr marL="0" lvl="1" indent="0" eaLnBrk="1" hangingPunct="1">
              <a:buFont typeface="Arial Narrow" pitchFamily="34" charset="0"/>
              <a:buNone/>
              <a:defRPr/>
            </a:pPr>
            <a:endParaRPr sz="1600" u="sng"/>
          </a:p>
          <a:p>
            <a:pPr marL="0" lvl="1" indent="0" eaLnBrk="1" hangingPunct="1">
              <a:buFont typeface="Arial Narrow" pitchFamily="34" charset="0"/>
              <a:buNone/>
              <a:defRPr/>
            </a:pPr>
            <a:endParaRPr sz="1600" u="sng"/>
          </a:p>
          <a:p>
            <a:pPr marL="0" lvl="1" indent="0" eaLnBrk="1" hangingPunct="1">
              <a:buFont typeface="Arial Narrow" pitchFamily="34" charset="0"/>
              <a:buNone/>
              <a:defRPr/>
            </a:pPr>
            <a:endParaRPr sz="1600" u="sng"/>
          </a:p>
          <a:p>
            <a:pPr marL="0" lvl="1" indent="0" eaLnBrk="1" hangingPunct="1">
              <a:buFont typeface="Arial Narrow" pitchFamily="34" charset="0"/>
              <a:buNone/>
              <a:defRPr/>
            </a:pPr>
            <a:endParaRPr sz="1600" u="sng"/>
          </a:p>
          <a:p>
            <a:pPr marL="0" lvl="1" indent="0" eaLnBrk="1" hangingPunct="1">
              <a:buFont typeface="Arial Narrow" pitchFamily="34" charset="0"/>
              <a:buNone/>
              <a:defRPr/>
            </a:pPr>
            <a:endParaRPr sz="1600" u="sng"/>
          </a:p>
          <a:p>
            <a:pPr marL="0" lvl="1" indent="0" eaLnBrk="1" hangingPunct="1">
              <a:buFont typeface="Arial Narrow" pitchFamily="34" charset="0"/>
              <a:buNone/>
              <a:defRPr/>
            </a:pPr>
            <a:endParaRPr sz="1600" u="sng"/>
          </a:p>
          <a:p>
            <a:pPr marL="0" lvl="1" indent="0" eaLnBrk="1" hangingPunct="1">
              <a:buFont typeface="Arial Narrow" pitchFamily="34" charset="0"/>
              <a:buNone/>
              <a:defRPr/>
            </a:pPr>
            <a:endParaRPr sz="1600" u="sng"/>
          </a:p>
          <a:p>
            <a:pPr marL="0" lvl="1" indent="0" eaLnBrk="1" hangingPunct="1">
              <a:buFont typeface="Arial Narrow" pitchFamily="34" charset="0"/>
              <a:buNone/>
              <a:defRPr/>
            </a:pPr>
            <a:endParaRPr sz="1600" u="sng"/>
          </a:p>
          <a:p>
            <a:pPr marL="0" lvl="1" indent="0" eaLnBrk="1" hangingPunct="1">
              <a:buFont typeface="Arial Narrow" pitchFamily="34" charset="0"/>
              <a:buNone/>
              <a:defRPr/>
            </a:pPr>
            <a:r>
              <a:rPr sz="1600" u="sng"/>
              <a:t>Source</a:t>
            </a:r>
            <a:r>
              <a:rPr sz="1600"/>
              <a:t>: CMS, “Medicare Program; Changes to the Hospital Inpatient Prospective Payment Systems and Fiscal Year 2008 Rates; Final Rule,” </a:t>
            </a:r>
            <a:r>
              <a:rPr sz="1600" i="1"/>
              <a:t>Federal Register </a:t>
            </a:r>
            <a:r>
              <a:rPr sz="1600"/>
              <a:t>72:162 (Aug. 22, 2007):  47158</a:t>
            </a:r>
          </a:p>
        </p:txBody>
      </p:sp>
      <p:sp>
        <p:nvSpPr>
          <p:cNvPr id="4" name="Slide Number Placeholder 3"/>
          <p:cNvSpPr>
            <a:spLocks noGrp="1"/>
          </p:cNvSpPr>
          <p:nvPr>
            <p:ph type="sldNum" sz="quarter" idx="10"/>
          </p:nvPr>
        </p:nvSpPr>
        <p:spPr/>
        <p:txBody>
          <a:bodyPr/>
          <a:lstStyle/>
          <a:p>
            <a:pPr>
              <a:defRPr/>
            </a:pPr>
            <a:r>
              <a:rPr smtClean="0"/>
              <a:t>Page </a:t>
            </a:r>
            <a:fld id="{F310AD64-05DD-416B-AE50-4A77088CC7DD}" type="slidenum">
              <a:rPr smtClean="0"/>
              <a:pPr>
                <a:defRPr/>
              </a:pPr>
              <a:t>14</a:t>
            </a:fld>
            <a:endParaRPr/>
          </a:p>
        </p:txBody>
      </p:sp>
      <p:sp>
        <p:nvSpPr>
          <p:cNvPr id="5" name="Rounded Rectangle 4"/>
          <p:cNvSpPr/>
          <p:nvPr/>
        </p:nvSpPr>
        <p:spPr bwMode="auto">
          <a:xfrm>
            <a:off x="885825" y="2305050"/>
            <a:ext cx="7277100" cy="2905125"/>
          </a:xfrm>
          <a:prstGeom prst="roundRect">
            <a:avLst/>
          </a:prstGeom>
          <a:solidFill>
            <a:srgbClr val="FFFF00"/>
          </a:solidFill>
          <a:ln w="12700"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marL="225425">
              <a:defRPr/>
            </a:pPr>
            <a:r>
              <a:rPr lang="en-US" sz="2000" dirty="0">
                <a:latin typeface="+mj-lt"/>
              </a:rPr>
              <a:t>“The MS-DRGs were specifically designed for purposes of Medicare hospital inpatient services payment…  We simply do not have enough data to establish stable and reliable DRGs and relative weights to address the needs of non-Medicare payers for pediatric, newborn, and maternity patients.  For this reason, we encourage those who want to use MS-DRGs for patient populations other than Medicare [to] make the relevant refinements to our system so it better serves the needs of those patients.”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smtClean="0"/>
              <a:t>DRG Model Selection</a:t>
            </a:r>
          </a:p>
        </p:txBody>
      </p:sp>
      <p:sp>
        <p:nvSpPr>
          <p:cNvPr id="4" name="Slide Number Placeholder 3"/>
          <p:cNvSpPr>
            <a:spLocks noGrp="1"/>
          </p:cNvSpPr>
          <p:nvPr>
            <p:ph type="sldNum" sz="quarter" idx="10"/>
          </p:nvPr>
        </p:nvSpPr>
        <p:spPr/>
        <p:txBody>
          <a:bodyPr/>
          <a:lstStyle/>
          <a:p>
            <a:pPr>
              <a:defRPr/>
            </a:pPr>
            <a:r>
              <a:rPr smtClean="0"/>
              <a:t>Page </a:t>
            </a:r>
            <a:fld id="{9F013FF6-02DA-4701-AB4E-69CDC2797481}" type="slidenum">
              <a:rPr smtClean="0"/>
              <a:pPr>
                <a:defRPr/>
              </a:pPr>
              <a:t>15</a:t>
            </a:fld>
            <a:endParaRPr/>
          </a:p>
        </p:txBody>
      </p:sp>
      <p:sp>
        <p:nvSpPr>
          <p:cNvPr id="17" name="Oval 16"/>
          <p:cNvSpPr/>
          <p:nvPr/>
        </p:nvSpPr>
        <p:spPr bwMode="auto">
          <a:xfrm>
            <a:off x="1419225" y="1335088"/>
            <a:ext cx="6381750" cy="5105400"/>
          </a:xfrm>
          <a:prstGeom prst="ellipse">
            <a:avLst/>
          </a:prstGeom>
          <a:solidFill>
            <a:srgbClr val="000000">
              <a:lumMod val="20000"/>
              <a:lumOff val="80000"/>
            </a:srgbClr>
          </a:solidFill>
          <a:ln w="9525" cap="flat" cmpd="sng" algn="ctr">
            <a:solidFill>
              <a:srgbClr val="17524E">
                <a:shade val="95000"/>
                <a:satMod val="105000"/>
              </a:srgbClr>
            </a:solidFill>
            <a:prstDash val="solid"/>
            <a:headEnd type="none" w="med" len="med"/>
            <a:tailEnd type="none" w="med" len="med"/>
          </a:ln>
          <a:effectLst/>
        </p:spPr>
        <p:txBody>
          <a:bodyPr anchor="ctr"/>
          <a:lstStyle/>
          <a:p>
            <a:pPr algn="ctr">
              <a:defRPr/>
            </a:pPr>
            <a:r>
              <a:rPr lang="en-US" sz="2400" b="1" kern="0" dirty="0">
                <a:solidFill>
                  <a:srgbClr val="000000"/>
                </a:solidFill>
                <a:latin typeface="Arial Narrow" pitchFamily="34" charset="0"/>
              </a:rPr>
              <a:t>Benefits of </a:t>
            </a:r>
          </a:p>
          <a:p>
            <a:pPr algn="ctr">
              <a:defRPr/>
            </a:pPr>
            <a:r>
              <a:rPr lang="en-US" sz="2400" b="1" kern="0" dirty="0">
                <a:solidFill>
                  <a:srgbClr val="000000"/>
                </a:solidFill>
                <a:latin typeface="Arial Narrow" pitchFamily="34" charset="0"/>
              </a:rPr>
              <a:t>Migrating</a:t>
            </a:r>
          </a:p>
          <a:p>
            <a:pPr algn="ctr">
              <a:defRPr/>
            </a:pPr>
            <a:r>
              <a:rPr lang="en-US" sz="2400" b="1" kern="0" dirty="0">
                <a:solidFill>
                  <a:srgbClr val="000000"/>
                </a:solidFill>
                <a:latin typeface="Arial Narrow" pitchFamily="34" charset="0"/>
              </a:rPr>
              <a:t>to APR-DRGs</a:t>
            </a:r>
          </a:p>
        </p:txBody>
      </p:sp>
      <p:grpSp>
        <p:nvGrpSpPr>
          <p:cNvPr id="35844" name="Group 17"/>
          <p:cNvGrpSpPr>
            <a:grpSpLocks/>
          </p:cNvGrpSpPr>
          <p:nvPr/>
        </p:nvGrpSpPr>
        <p:grpSpPr bwMode="auto">
          <a:xfrm>
            <a:off x="474663" y="1692275"/>
            <a:ext cx="8164512" cy="4368800"/>
            <a:chOff x="473900" y="1692275"/>
            <a:chExt cx="8165275" cy="4368800"/>
          </a:xfrm>
        </p:grpSpPr>
        <p:sp>
          <p:nvSpPr>
            <p:cNvPr id="19" name="Rectangle 18"/>
            <p:cNvSpPr/>
            <p:nvPr/>
          </p:nvSpPr>
          <p:spPr bwMode="auto">
            <a:xfrm>
              <a:off x="1400175" y="4908550"/>
              <a:ext cx="2705100" cy="1152525"/>
            </a:xfrm>
            <a:prstGeom prst="rect">
              <a:avLst/>
            </a:prstGeom>
            <a:solidFill>
              <a:srgbClr val="305EBA"/>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600" kern="0" dirty="0">
                  <a:solidFill>
                    <a:srgbClr val="FFFFFF"/>
                  </a:solidFill>
                  <a:latin typeface="Arial Narrow" pitchFamily="34" charset="0"/>
                </a:rPr>
                <a:t>Will Facilitate Measurement of Potentially Preventable Readmissions and Complications</a:t>
              </a:r>
            </a:p>
          </p:txBody>
        </p:sp>
        <p:sp>
          <p:nvSpPr>
            <p:cNvPr id="20" name="Rectangle 19"/>
            <p:cNvSpPr/>
            <p:nvPr/>
          </p:nvSpPr>
          <p:spPr bwMode="auto">
            <a:xfrm>
              <a:off x="5934075" y="3267075"/>
              <a:ext cx="2705100" cy="1340551"/>
            </a:xfrm>
            <a:prstGeom prst="rect">
              <a:avLst/>
            </a:prstGeom>
            <a:solidFill>
              <a:srgbClr val="305EBA"/>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600" kern="0" dirty="0">
                  <a:solidFill>
                    <a:srgbClr val="FFFFFF"/>
                  </a:solidFill>
                  <a:latin typeface="Arial Narrow" pitchFamily="34" charset="0"/>
                </a:rPr>
                <a:t>Enhances Recognition of Acuity Related to Specialty Hospitals, Including Children’s and Teaching Hospitals</a:t>
              </a:r>
            </a:p>
          </p:txBody>
        </p:sp>
        <p:sp>
          <p:nvSpPr>
            <p:cNvPr id="21" name="Rectangle 20"/>
            <p:cNvSpPr/>
            <p:nvPr/>
          </p:nvSpPr>
          <p:spPr bwMode="auto">
            <a:xfrm>
              <a:off x="5067300" y="1692275"/>
              <a:ext cx="2705100" cy="1152525"/>
            </a:xfrm>
            <a:prstGeom prst="rect">
              <a:avLst/>
            </a:prstGeom>
            <a:solidFill>
              <a:srgbClr val="305EBA"/>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600" kern="0" dirty="0">
                  <a:solidFill>
                    <a:srgbClr val="FFFFFF"/>
                  </a:solidFill>
                  <a:latin typeface="Arial Narrow" pitchFamily="34" charset="0"/>
                </a:rPr>
                <a:t>Enhances Recognition of Resources Necessary for High Severity Patients</a:t>
              </a:r>
            </a:p>
          </p:txBody>
        </p:sp>
        <p:sp>
          <p:nvSpPr>
            <p:cNvPr id="22" name="Rectangle 21"/>
            <p:cNvSpPr/>
            <p:nvPr/>
          </p:nvSpPr>
          <p:spPr bwMode="auto">
            <a:xfrm>
              <a:off x="5086350" y="4908550"/>
              <a:ext cx="2705100" cy="1152525"/>
            </a:xfrm>
            <a:prstGeom prst="rect">
              <a:avLst/>
            </a:prstGeom>
            <a:solidFill>
              <a:srgbClr val="305EBA"/>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600" kern="0" dirty="0">
                  <a:solidFill>
                    <a:srgbClr val="FFFFFF"/>
                  </a:solidFill>
                  <a:latin typeface="Arial Narrow" pitchFamily="34" charset="0"/>
                </a:rPr>
                <a:t>Reduced Occurrence of Outlier Cases</a:t>
              </a:r>
            </a:p>
          </p:txBody>
        </p:sp>
        <p:sp>
          <p:nvSpPr>
            <p:cNvPr id="23" name="Rectangle 22"/>
            <p:cNvSpPr/>
            <p:nvPr/>
          </p:nvSpPr>
          <p:spPr bwMode="auto">
            <a:xfrm>
              <a:off x="473900" y="3278950"/>
              <a:ext cx="2705100" cy="1152525"/>
            </a:xfrm>
            <a:prstGeom prst="rect">
              <a:avLst/>
            </a:prstGeom>
            <a:solidFill>
              <a:srgbClr val="305EBA"/>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600" kern="0" dirty="0">
                  <a:solidFill>
                    <a:srgbClr val="FFFFFF"/>
                  </a:solidFill>
                  <a:latin typeface="Arial Narrow" pitchFamily="34" charset="0"/>
                </a:rPr>
                <a:t>Incorporates Age into Classification Process – Critical for Neonatal Cases</a:t>
              </a:r>
            </a:p>
          </p:txBody>
        </p:sp>
        <p:sp>
          <p:nvSpPr>
            <p:cNvPr id="24" name="Rectangle 23"/>
            <p:cNvSpPr/>
            <p:nvPr/>
          </p:nvSpPr>
          <p:spPr bwMode="auto">
            <a:xfrm>
              <a:off x="1400175" y="1692275"/>
              <a:ext cx="2705100" cy="1152525"/>
            </a:xfrm>
            <a:prstGeom prst="rect">
              <a:avLst/>
            </a:prstGeom>
            <a:solidFill>
              <a:srgbClr val="305EBA"/>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en-US" sz="1600" kern="0" dirty="0">
                  <a:solidFill>
                    <a:srgbClr val="FFFFFF"/>
                  </a:solidFill>
                  <a:latin typeface="Arial Narrow" pitchFamily="34" charset="0"/>
                </a:rPr>
                <a:t>Enhanced Homogeneity</a:t>
              </a:r>
            </a:p>
            <a:p>
              <a:pPr algn="ctr" fontAlgn="auto">
                <a:spcBef>
                  <a:spcPts val="0"/>
                </a:spcBef>
                <a:spcAft>
                  <a:spcPts val="0"/>
                </a:spcAft>
                <a:defRPr/>
              </a:pPr>
              <a:r>
                <a:rPr lang="en-US" sz="1600" kern="0" dirty="0">
                  <a:solidFill>
                    <a:srgbClr val="FFFFFF"/>
                  </a:solidFill>
                  <a:latin typeface="Arial Narrow" pitchFamily="34" charset="0"/>
                </a:rPr>
                <a:t>of Classifications – Superior Measurement of Resources</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smtClean="0"/>
              <a:t>Other Methodology Components</a:t>
            </a:r>
          </a:p>
        </p:txBody>
      </p:sp>
      <p:sp>
        <p:nvSpPr>
          <p:cNvPr id="4" name="Slide Number Placeholder 3"/>
          <p:cNvSpPr>
            <a:spLocks noGrp="1"/>
          </p:cNvSpPr>
          <p:nvPr>
            <p:ph type="sldNum" sz="quarter" idx="10"/>
          </p:nvPr>
        </p:nvSpPr>
        <p:spPr/>
        <p:txBody>
          <a:bodyPr/>
          <a:lstStyle/>
          <a:p>
            <a:pPr>
              <a:defRPr/>
            </a:pPr>
            <a:r>
              <a:rPr smtClean="0"/>
              <a:t>Page </a:t>
            </a:r>
            <a:fld id="{6DA3AA50-7EDA-40D6-AFF4-BCF9DD4ACAF3}" type="slidenum">
              <a:rPr smtClean="0"/>
              <a:pPr>
                <a:defRPr/>
              </a:pPr>
              <a:t>16</a:t>
            </a:fld>
            <a:endParaRPr/>
          </a:p>
        </p:txBody>
      </p:sp>
      <p:graphicFrame>
        <p:nvGraphicFramePr>
          <p:cNvPr id="5" name="Table 4"/>
          <p:cNvGraphicFramePr>
            <a:graphicFrameLocks noGrp="1"/>
          </p:cNvGraphicFramePr>
          <p:nvPr/>
        </p:nvGraphicFramePr>
        <p:xfrm>
          <a:off x="368300" y="1301750"/>
          <a:ext cx="8396288" cy="4652963"/>
        </p:xfrm>
        <a:graphic>
          <a:graphicData uri="http://schemas.openxmlformats.org/drawingml/2006/table">
            <a:tbl>
              <a:tblPr firstRow="1" bandRow="1">
                <a:tableStyleId>{8FD4443E-F989-4FC4-A0C8-D5A2AF1F390B}</a:tableStyleId>
              </a:tblPr>
              <a:tblGrid>
                <a:gridCol w="4197927"/>
                <a:gridCol w="4197927"/>
              </a:tblGrid>
              <a:tr h="758756">
                <a:tc>
                  <a:txBody>
                    <a:bodyPr/>
                    <a:lstStyle/>
                    <a:p>
                      <a:pPr algn="ctr"/>
                      <a:r>
                        <a:rPr lang="en-US" sz="2400" dirty="0" smtClean="0"/>
                        <a:t>Design Component</a:t>
                      </a:r>
                      <a:endParaRPr lang="en-US" sz="2400" dirty="0"/>
                    </a:p>
                  </a:txBody>
                  <a:tcPr anchor="ctr"/>
                </a:tc>
                <a:tc>
                  <a:txBody>
                    <a:bodyPr/>
                    <a:lstStyle/>
                    <a:p>
                      <a:pPr algn="ctr"/>
                      <a:r>
                        <a:rPr lang="en-US" sz="2400" dirty="0" smtClean="0"/>
                        <a:t>Options/Comments</a:t>
                      </a:r>
                      <a:endParaRPr lang="en-US" sz="2400" dirty="0"/>
                    </a:p>
                  </a:txBody>
                  <a:tcPr anchor="ctr"/>
                </a:tc>
              </a:tr>
              <a:tr h="758756">
                <a:tc>
                  <a:txBody>
                    <a:bodyPr/>
                    <a:lstStyle/>
                    <a:p>
                      <a:r>
                        <a:rPr lang="en-US" sz="2400" dirty="0" smtClean="0"/>
                        <a:t>Base Rates / Base</a:t>
                      </a:r>
                      <a:r>
                        <a:rPr lang="en-US" sz="2400" baseline="0" dirty="0" smtClean="0"/>
                        <a:t> Prices</a:t>
                      </a:r>
                      <a:endParaRPr lang="en-US" sz="2400" dirty="0"/>
                    </a:p>
                  </a:txBody>
                  <a:tcPr anchor="ctr"/>
                </a:tc>
                <a:tc>
                  <a:txBody>
                    <a:bodyPr/>
                    <a:lstStyle/>
                    <a:p>
                      <a:pPr marL="285750" indent="-285750">
                        <a:buFont typeface="Arial" pitchFamily="34" charset="0"/>
                        <a:buChar char="•"/>
                      </a:pPr>
                      <a:r>
                        <a:rPr lang="en-US" dirty="0" smtClean="0"/>
                        <a:t>Statewide Standardized Amount (with</a:t>
                      </a:r>
                      <a:r>
                        <a:rPr lang="en-US" baseline="0" dirty="0" smtClean="0"/>
                        <a:t> or without adjustments)</a:t>
                      </a:r>
                    </a:p>
                    <a:p>
                      <a:pPr marL="742950" lvl="1" indent="-285750">
                        <a:buFont typeface="Wingdings" pitchFamily="2" charset="2"/>
                        <a:buChar char="ü"/>
                      </a:pPr>
                      <a:r>
                        <a:rPr lang="en-US" baseline="0" dirty="0" smtClean="0"/>
                        <a:t>Adjust for wage differences?</a:t>
                      </a:r>
                      <a:endParaRPr lang="en-US" dirty="0" smtClean="0"/>
                    </a:p>
                    <a:p>
                      <a:pPr marL="285750" indent="-285750">
                        <a:buFont typeface="Arial" pitchFamily="34" charset="0"/>
                        <a:buChar char="•"/>
                      </a:pPr>
                      <a:r>
                        <a:rPr lang="en-US" dirty="0" smtClean="0"/>
                        <a:t>Peer Group (with</a:t>
                      </a:r>
                      <a:r>
                        <a:rPr lang="en-US" baseline="0" dirty="0" smtClean="0"/>
                        <a:t> or without adjustments)</a:t>
                      </a:r>
                      <a:endParaRPr lang="en-US" dirty="0" smtClean="0"/>
                    </a:p>
                    <a:p>
                      <a:pPr marL="285750" indent="-285750">
                        <a:buFont typeface="Arial" pitchFamily="34" charset="0"/>
                        <a:buChar char="•"/>
                      </a:pPr>
                      <a:r>
                        <a:rPr lang="en-US" dirty="0" smtClean="0"/>
                        <a:t>Hospital Specific</a:t>
                      </a:r>
                      <a:endParaRPr lang="en-US" dirty="0"/>
                    </a:p>
                  </a:txBody>
                  <a:tcPr anchor="ctr"/>
                </a:tc>
              </a:tr>
              <a:tr h="758756">
                <a:tc>
                  <a:txBody>
                    <a:bodyPr/>
                    <a:lstStyle/>
                    <a:p>
                      <a:r>
                        <a:rPr lang="en-US" sz="2400" dirty="0" smtClean="0"/>
                        <a:t>DRG Relative Weights</a:t>
                      </a:r>
                      <a:endParaRPr lang="en-US" sz="2400" dirty="0"/>
                    </a:p>
                  </a:txBody>
                  <a:tcPr anchor="ctr"/>
                </a:tc>
                <a:tc>
                  <a:txBody>
                    <a:bodyPr/>
                    <a:lstStyle/>
                    <a:p>
                      <a:pPr marL="285750" indent="-285750">
                        <a:buFont typeface="Arial" pitchFamily="34" charset="0"/>
                        <a:buChar char="•"/>
                      </a:pPr>
                      <a:r>
                        <a:rPr lang="en-US" dirty="0" smtClean="0"/>
                        <a:t>Adopt national weights</a:t>
                      </a:r>
                    </a:p>
                    <a:p>
                      <a:pPr marL="285750" indent="-285750">
                        <a:buFont typeface="Arial" pitchFamily="34" charset="0"/>
                        <a:buChar char="•"/>
                      </a:pPr>
                      <a:r>
                        <a:rPr lang="en-US" dirty="0" smtClean="0"/>
                        <a:t>Calculate</a:t>
                      </a:r>
                      <a:r>
                        <a:rPr lang="en-US" baseline="0" dirty="0" smtClean="0"/>
                        <a:t> State-specific weights</a:t>
                      </a:r>
                      <a:endParaRPr lang="en-US" dirty="0"/>
                    </a:p>
                  </a:txBody>
                  <a:tcPr anchor="ctr"/>
                </a:tc>
              </a:tr>
              <a:tr h="758756">
                <a:tc>
                  <a:txBody>
                    <a:bodyPr/>
                    <a:lstStyle/>
                    <a:p>
                      <a:r>
                        <a:rPr lang="en-US" sz="2400" dirty="0" smtClean="0"/>
                        <a:t>Outlier Payment Policy</a:t>
                      </a:r>
                      <a:endParaRPr lang="en-US" sz="2400" dirty="0"/>
                    </a:p>
                  </a:txBody>
                  <a:tcPr anchor="ctr"/>
                </a:tc>
                <a:tc>
                  <a:txBody>
                    <a:bodyPr/>
                    <a:lstStyle/>
                    <a:p>
                      <a:pPr marL="285750" indent="-285750">
                        <a:buFont typeface="Arial" pitchFamily="34" charset="0"/>
                        <a:buChar char="•"/>
                      </a:pPr>
                      <a:r>
                        <a:rPr lang="en-US" dirty="0" smtClean="0"/>
                        <a:t>Adopt “Medicare-like” model</a:t>
                      </a:r>
                    </a:p>
                    <a:p>
                      <a:pPr marL="285750" indent="-285750">
                        <a:buFont typeface="Arial" pitchFamily="34" charset="0"/>
                        <a:buChar char="•"/>
                      </a:pPr>
                      <a:r>
                        <a:rPr lang="en-US" dirty="0" smtClean="0"/>
                        <a:t>Incorporate</a:t>
                      </a:r>
                      <a:r>
                        <a:rPr lang="en-US" baseline="0" dirty="0" smtClean="0"/>
                        <a:t> “low-resource” outlier policy</a:t>
                      </a:r>
                      <a:endParaRPr lang="en-US" dirty="0"/>
                    </a:p>
                  </a:txBody>
                  <a:tcPr anchor="ctr"/>
                </a:tc>
              </a:tr>
              <a:tr h="758756">
                <a:tc>
                  <a:txBody>
                    <a:bodyPr/>
                    <a:lstStyle/>
                    <a:p>
                      <a:r>
                        <a:rPr lang="en-US" sz="2400" dirty="0" smtClean="0"/>
                        <a:t>Transfer Payment Policy</a:t>
                      </a:r>
                      <a:endParaRPr lang="en-US" sz="2400" dirty="0"/>
                    </a:p>
                  </a:txBody>
                  <a:tcPr anchor="ctr"/>
                </a:tc>
                <a:tc>
                  <a:txBody>
                    <a:bodyPr/>
                    <a:lstStyle/>
                    <a:p>
                      <a:pPr marL="285750" indent="-285750">
                        <a:buFont typeface="Arial" pitchFamily="34" charset="0"/>
                        <a:buChar char="•"/>
                      </a:pPr>
                      <a:r>
                        <a:rPr lang="en-US" dirty="0" smtClean="0"/>
                        <a:t>Adopt “Medicare-like” model</a:t>
                      </a:r>
                    </a:p>
                    <a:p>
                      <a:pPr marL="285750" indent="-285750">
                        <a:buFont typeface="Arial" pitchFamily="34" charset="0"/>
                        <a:buChar char="•"/>
                      </a:pPr>
                      <a:r>
                        <a:rPr lang="en-US" dirty="0" smtClean="0"/>
                        <a:t>Incorporate</a:t>
                      </a:r>
                      <a:r>
                        <a:rPr lang="en-US" baseline="0" dirty="0" smtClean="0"/>
                        <a:t> Medicare post-acute transfer policy?</a:t>
                      </a:r>
                      <a:endParaRPr lang="en-US" dirty="0" smtClean="0"/>
                    </a:p>
                  </a:txBody>
                  <a:tcPr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smtClean="0"/>
              <a:t>Inpatient Options – Other Design Considerations</a:t>
            </a:r>
          </a:p>
        </p:txBody>
      </p:sp>
      <p:sp>
        <p:nvSpPr>
          <p:cNvPr id="4" name="Slide Number Placeholder 3"/>
          <p:cNvSpPr>
            <a:spLocks noGrp="1"/>
          </p:cNvSpPr>
          <p:nvPr>
            <p:ph type="sldNum" sz="quarter" idx="10"/>
          </p:nvPr>
        </p:nvSpPr>
        <p:spPr/>
        <p:txBody>
          <a:bodyPr/>
          <a:lstStyle/>
          <a:p>
            <a:pPr>
              <a:defRPr/>
            </a:pPr>
            <a:r>
              <a:rPr smtClean="0"/>
              <a:t>Page </a:t>
            </a:r>
            <a:fld id="{ED264D14-3B7F-409D-BED9-20D6178B7D28}" type="slidenum">
              <a:rPr smtClean="0"/>
              <a:pPr>
                <a:defRPr/>
              </a:pPr>
              <a:t>17</a:t>
            </a:fld>
            <a:endParaRPr/>
          </a:p>
        </p:txBody>
      </p:sp>
      <p:graphicFrame>
        <p:nvGraphicFramePr>
          <p:cNvPr id="5" name="Chart 4"/>
          <p:cNvGraphicFramePr/>
          <p:nvPr/>
        </p:nvGraphicFramePr>
        <p:xfrm>
          <a:off x="627798" y="1190625"/>
          <a:ext cx="7658952" cy="4909924"/>
        </p:xfrm>
        <a:graphic>
          <a:graphicData uri="http://schemas.openxmlformats.org/drawingml/2006/chart">
            <c:chart xmlns:c="http://schemas.openxmlformats.org/drawingml/2006/chart" xmlns:r="http://schemas.openxmlformats.org/officeDocument/2006/relationships" r:id="rId2"/>
          </a:graphicData>
        </a:graphic>
      </p:graphicFrame>
      <p:sp>
        <p:nvSpPr>
          <p:cNvPr id="37892" name="TextBox 5"/>
          <p:cNvSpPr txBox="1">
            <a:spLocks noChangeArrowheads="1"/>
          </p:cNvSpPr>
          <p:nvPr/>
        </p:nvSpPr>
        <p:spPr bwMode="auto">
          <a:xfrm>
            <a:off x="2484438" y="5792788"/>
            <a:ext cx="4175125" cy="307975"/>
          </a:xfrm>
          <a:prstGeom prst="rect">
            <a:avLst/>
          </a:prstGeom>
          <a:noFill/>
          <a:ln w="9525">
            <a:noFill/>
            <a:miter lim="800000"/>
            <a:headEnd/>
            <a:tailEnd/>
          </a:ln>
        </p:spPr>
        <p:txBody>
          <a:bodyPr>
            <a:spAutoFit/>
          </a:bodyPr>
          <a:lstStyle/>
          <a:p>
            <a:pPr algn="ctr"/>
            <a:r>
              <a:rPr lang="en-US" sz="1400" b="1"/>
              <a:t>Illinois-Specific Relative Weights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smtClean="0"/>
              <a:t>Other Methodology Components</a:t>
            </a:r>
          </a:p>
        </p:txBody>
      </p:sp>
      <p:sp>
        <p:nvSpPr>
          <p:cNvPr id="4" name="Slide Number Placeholder 3"/>
          <p:cNvSpPr>
            <a:spLocks noGrp="1"/>
          </p:cNvSpPr>
          <p:nvPr>
            <p:ph type="sldNum" sz="quarter" idx="10"/>
          </p:nvPr>
        </p:nvSpPr>
        <p:spPr/>
        <p:txBody>
          <a:bodyPr/>
          <a:lstStyle/>
          <a:p>
            <a:pPr>
              <a:defRPr/>
            </a:pPr>
            <a:r>
              <a:rPr smtClean="0"/>
              <a:t>Page </a:t>
            </a:r>
            <a:fld id="{347A1B67-160B-4726-A75E-D7E57167FE1F}" type="slidenum">
              <a:rPr smtClean="0"/>
              <a:pPr>
                <a:defRPr/>
              </a:pPr>
              <a:t>18</a:t>
            </a:fld>
            <a:endParaRPr/>
          </a:p>
        </p:txBody>
      </p:sp>
      <p:graphicFrame>
        <p:nvGraphicFramePr>
          <p:cNvPr id="5" name="Table 4"/>
          <p:cNvGraphicFramePr>
            <a:graphicFrameLocks noGrp="1"/>
          </p:cNvGraphicFramePr>
          <p:nvPr/>
        </p:nvGraphicFramePr>
        <p:xfrm>
          <a:off x="368300" y="1431925"/>
          <a:ext cx="8396288" cy="4598988"/>
        </p:xfrm>
        <a:graphic>
          <a:graphicData uri="http://schemas.openxmlformats.org/drawingml/2006/table">
            <a:tbl>
              <a:tblPr firstRow="1" bandRow="1">
                <a:tableStyleId>{AF606853-7671-496A-8E4F-DF71F8EC918B}</a:tableStyleId>
              </a:tblPr>
              <a:tblGrid>
                <a:gridCol w="4197927"/>
                <a:gridCol w="4197927"/>
              </a:tblGrid>
              <a:tr h="758756">
                <a:tc>
                  <a:txBody>
                    <a:bodyPr/>
                    <a:lstStyle/>
                    <a:p>
                      <a:pPr algn="ctr"/>
                      <a:r>
                        <a:rPr lang="en-US" sz="2400" dirty="0" smtClean="0"/>
                        <a:t>Design Component</a:t>
                      </a:r>
                      <a:endParaRPr lang="en-US" sz="2400" dirty="0"/>
                    </a:p>
                  </a:txBody>
                  <a:tcPr anchor="ctr"/>
                </a:tc>
                <a:tc>
                  <a:txBody>
                    <a:bodyPr/>
                    <a:lstStyle/>
                    <a:p>
                      <a:pPr algn="ctr"/>
                      <a:r>
                        <a:rPr lang="en-US" sz="2400" dirty="0" smtClean="0"/>
                        <a:t>Options/Comments</a:t>
                      </a:r>
                      <a:endParaRPr lang="en-US" sz="2400" dirty="0"/>
                    </a:p>
                  </a:txBody>
                  <a:tcPr anchor="ctr"/>
                </a:tc>
              </a:tr>
              <a:tr h="758756">
                <a:tc>
                  <a:txBody>
                    <a:bodyPr/>
                    <a:lstStyle/>
                    <a:p>
                      <a:r>
                        <a:rPr lang="en-US" sz="2400" dirty="0" smtClean="0"/>
                        <a:t>Payment for Specialty</a:t>
                      </a:r>
                      <a:r>
                        <a:rPr lang="en-US" sz="2400" baseline="0" dirty="0" smtClean="0"/>
                        <a:t> Services</a:t>
                      </a:r>
                      <a:endParaRPr lang="en-US" sz="2400" dirty="0"/>
                    </a:p>
                  </a:txBody>
                  <a:tcPr anchor="ctr"/>
                </a:tc>
                <a:tc>
                  <a:txBody>
                    <a:bodyPr/>
                    <a:lstStyle/>
                    <a:p>
                      <a:pPr marL="285750" indent="-285750">
                        <a:buFont typeface="Arial" pitchFamily="34" charset="0"/>
                        <a:buChar char="•"/>
                      </a:pPr>
                      <a:r>
                        <a:rPr lang="en-US" dirty="0" smtClean="0"/>
                        <a:t>Include</a:t>
                      </a:r>
                      <a:r>
                        <a:rPr lang="en-US" baseline="0" dirty="0" smtClean="0"/>
                        <a:t> in DRG payment method</a:t>
                      </a:r>
                    </a:p>
                    <a:p>
                      <a:pPr marL="285750" indent="-285750">
                        <a:buFont typeface="Arial" pitchFamily="34" charset="0"/>
                        <a:buChar char="•"/>
                      </a:pPr>
                      <a:r>
                        <a:rPr lang="en-US" baseline="0" dirty="0" smtClean="0"/>
                        <a:t>Establish separate payment policies (i.e., per diem)</a:t>
                      </a:r>
                    </a:p>
                    <a:p>
                      <a:pPr marL="742950" lvl="1" indent="-285750">
                        <a:buFont typeface="Wingdings" pitchFamily="2" charset="2"/>
                        <a:buChar char="ü"/>
                      </a:pPr>
                      <a:r>
                        <a:rPr lang="en-US" baseline="0" dirty="0" smtClean="0"/>
                        <a:t>Adjust for Acuity</a:t>
                      </a:r>
                    </a:p>
                    <a:p>
                      <a:pPr marL="742950" lvl="1" indent="-285750">
                        <a:buFont typeface="Wingdings" pitchFamily="2" charset="2"/>
                        <a:buChar char="ü"/>
                      </a:pPr>
                      <a:r>
                        <a:rPr lang="en-US" baseline="0" dirty="0" smtClean="0"/>
                        <a:t>Graduate based on length-of-stay (Medicare model)</a:t>
                      </a:r>
                    </a:p>
                  </a:txBody>
                  <a:tcPr anchor="ctr"/>
                </a:tc>
              </a:tr>
              <a:tr h="758756">
                <a:tc>
                  <a:txBody>
                    <a:bodyPr/>
                    <a:lstStyle/>
                    <a:p>
                      <a:r>
                        <a:rPr lang="en-US" sz="2400" dirty="0" smtClean="0"/>
                        <a:t>Rural and Critical Access Hospitals</a:t>
                      </a:r>
                      <a:endParaRPr lang="en-US" sz="2400" dirty="0"/>
                    </a:p>
                  </a:txBody>
                  <a:tcPr anchor="ctr"/>
                </a:tc>
                <a:tc>
                  <a:txBody>
                    <a:bodyPr/>
                    <a:lstStyle/>
                    <a:p>
                      <a:pPr marL="285750" lvl="0" indent="-285750">
                        <a:buFont typeface="Arial" pitchFamily="34" charset="0"/>
                        <a:buChar char="•"/>
                      </a:pPr>
                      <a:r>
                        <a:rPr lang="en-US" dirty="0" smtClean="0"/>
                        <a:t>Target</a:t>
                      </a:r>
                      <a:r>
                        <a:rPr lang="en-US" baseline="0" dirty="0" smtClean="0"/>
                        <a:t>ed policy adjustors</a:t>
                      </a:r>
                    </a:p>
                    <a:p>
                      <a:pPr marL="285750" lvl="0" indent="-285750">
                        <a:buFont typeface="Arial" pitchFamily="34" charset="0"/>
                        <a:buChar char="•"/>
                      </a:pPr>
                      <a:r>
                        <a:rPr lang="en-US" baseline="0" dirty="0" smtClean="0"/>
                        <a:t>Separate base rates</a:t>
                      </a:r>
                    </a:p>
                    <a:p>
                      <a:pPr marL="285750" lvl="0" indent="-285750">
                        <a:buFont typeface="Arial" pitchFamily="34" charset="0"/>
                        <a:buChar char="•"/>
                      </a:pPr>
                      <a:r>
                        <a:rPr lang="en-US" baseline="0" dirty="0" smtClean="0"/>
                        <a:t>Alternative payment methods</a:t>
                      </a:r>
                      <a:endParaRPr lang="en-US" dirty="0"/>
                    </a:p>
                  </a:txBody>
                  <a:tcPr anchor="ctr"/>
                </a:tc>
              </a:tr>
              <a:tr h="758756">
                <a:tc>
                  <a:txBody>
                    <a:bodyPr/>
                    <a:lstStyle/>
                    <a:p>
                      <a:r>
                        <a:rPr lang="en-US" sz="2400" dirty="0" smtClean="0"/>
                        <a:t>Targeted Policy Adjustors</a:t>
                      </a:r>
                      <a:endParaRPr lang="en-US" sz="2400" dirty="0"/>
                    </a:p>
                  </a:txBody>
                  <a:tcPr anchor="ctr"/>
                </a:tc>
                <a:tc>
                  <a:txBody>
                    <a:bodyPr/>
                    <a:lstStyle/>
                    <a:p>
                      <a:pPr marL="285750" indent="-285750">
                        <a:buFont typeface="Arial" pitchFamily="34" charset="0"/>
                        <a:buChar char="•"/>
                      </a:pPr>
                      <a:r>
                        <a:rPr lang="en-US" dirty="0" smtClean="0"/>
                        <a:t>Potential adjustors</a:t>
                      </a:r>
                      <a:r>
                        <a:rPr lang="en-US" baseline="0" dirty="0" smtClean="0"/>
                        <a:t> for:</a:t>
                      </a:r>
                    </a:p>
                    <a:p>
                      <a:pPr marL="742950" lvl="1" indent="-285750">
                        <a:buFont typeface="Wingdings" pitchFamily="2" charset="2"/>
                        <a:buChar char="ü"/>
                      </a:pPr>
                      <a:r>
                        <a:rPr lang="en-US" baseline="0" dirty="0" smtClean="0"/>
                        <a:t>Targeted service lines</a:t>
                      </a:r>
                    </a:p>
                    <a:p>
                      <a:pPr marL="742950" lvl="1" indent="-285750">
                        <a:buFont typeface="Wingdings" pitchFamily="2" charset="2"/>
                        <a:buChar char="ü"/>
                      </a:pPr>
                      <a:r>
                        <a:rPr lang="en-US" baseline="0" dirty="0" smtClean="0"/>
                        <a:t>Specific age groups</a:t>
                      </a:r>
                    </a:p>
                    <a:p>
                      <a:pPr marL="742950" lvl="1" indent="-285750">
                        <a:buFont typeface="Wingdings" pitchFamily="2" charset="2"/>
                        <a:buChar char="ü"/>
                      </a:pPr>
                      <a:r>
                        <a:rPr lang="en-US" baseline="0" dirty="0" smtClean="0"/>
                        <a:t>Targeted hospitals</a:t>
                      </a:r>
                      <a:endParaRPr lang="en-US" dirty="0"/>
                    </a:p>
                  </a:txBody>
                  <a:tcPr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smtClean="0"/>
              <a:t>Other Methodology Components</a:t>
            </a:r>
          </a:p>
        </p:txBody>
      </p:sp>
      <p:sp>
        <p:nvSpPr>
          <p:cNvPr id="4" name="Slide Number Placeholder 3"/>
          <p:cNvSpPr>
            <a:spLocks noGrp="1"/>
          </p:cNvSpPr>
          <p:nvPr>
            <p:ph type="sldNum" sz="quarter" idx="10"/>
          </p:nvPr>
        </p:nvSpPr>
        <p:spPr/>
        <p:txBody>
          <a:bodyPr/>
          <a:lstStyle/>
          <a:p>
            <a:pPr>
              <a:defRPr/>
            </a:pPr>
            <a:r>
              <a:rPr smtClean="0"/>
              <a:t>Page </a:t>
            </a:r>
            <a:fld id="{44A35E41-AD78-41FF-82A5-171A44DBB26B}" type="slidenum">
              <a:rPr smtClean="0"/>
              <a:pPr>
                <a:defRPr/>
              </a:pPr>
              <a:t>19</a:t>
            </a:fld>
            <a:endParaRPr/>
          </a:p>
        </p:txBody>
      </p:sp>
      <p:graphicFrame>
        <p:nvGraphicFramePr>
          <p:cNvPr id="39953" name="Group 17"/>
          <p:cNvGraphicFramePr>
            <a:graphicFrameLocks noGrp="1"/>
          </p:cNvGraphicFramePr>
          <p:nvPr/>
        </p:nvGraphicFramePr>
        <p:xfrm>
          <a:off x="368300" y="1431925"/>
          <a:ext cx="8396288" cy="3502025"/>
        </p:xfrm>
        <a:graphic>
          <a:graphicData uri="http://schemas.openxmlformats.org/drawingml/2006/table">
            <a:tbl>
              <a:tblPr/>
              <a:tblGrid>
                <a:gridCol w="4197350"/>
                <a:gridCol w="4198938"/>
              </a:tblGrid>
              <a:tr h="758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Arial Narrow" pitchFamily="34" charset="0"/>
                        </a:rPr>
                        <a:t>Design Component</a:t>
                      </a:r>
                    </a:p>
                  </a:txBody>
                  <a:tcPr anchor="ct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Arial Narrow" pitchFamily="34" charset="0"/>
                        </a:rPr>
                        <a:t>Options/Comments</a:t>
                      </a:r>
                    </a:p>
                  </a:txBody>
                  <a:tcPr anchor="ct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r>
              <a:tr h="758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Arial Narrow" pitchFamily="34" charset="0"/>
                        </a:rPr>
                        <a:t>Establishing Budget Neutrality</a:t>
                      </a:r>
                    </a:p>
                  </a:txBody>
                  <a:tcPr anchor="ct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rgbClr val="FFFFFF"/>
                          </a:solidFill>
                          <a:effectLst/>
                          <a:latin typeface="Arial Narrow" pitchFamily="34" charset="0"/>
                        </a:rPr>
                        <a:t>Establishing targeted expenditures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rgbClr val="FFFFFF"/>
                          </a:solidFill>
                          <a:effectLst/>
                          <a:latin typeface="Arial Narrow" pitchFamily="34" charset="0"/>
                        </a:rPr>
                        <a:t>Adjustments for inflation and utilization trends</a:t>
                      </a:r>
                    </a:p>
                  </a:txBody>
                  <a:tcPr anchor="ct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r>
              <a:tr h="758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Arial Narrow" pitchFamily="34" charset="0"/>
                        </a:rPr>
                        <a:t>Adjustment for Expected Coding and Documentation Improvements</a:t>
                      </a:r>
                    </a:p>
                  </a:txBody>
                  <a:tcPr anchor="ctr" horzOverflow="overflow">
                    <a:lnL>
                      <a:noFill/>
                    </a:lnL>
                    <a:lnR>
                      <a:noFill/>
                    </a:lnR>
                    <a:lnT>
                      <a:noFill/>
                    </a:lnT>
                    <a:lnB>
                      <a:noFill/>
                    </a:lnB>
                    <a:lnTlToBr>
                      <a:noFill/>
                    </a:lnTlToBr>
                    <a:lnBlToTr>
                      <a:noFill/>
                    </a:lnBlToTr>
                    <a:solidFill>
                      <a:srgbClr val="05295E"/>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rgbClr val="FFFFFF"/>
                          </a:solidFill>
                          <a:effectLst/>
                          <a:latin typeface="Arial Narrow" pitchFamily="34" charset="0"/>
                        </a:rPr>
                        <a:t>Expected and appropriate response</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rgbClr val="FFFFFF"/>
                          </a:solidFill>
                          <a:effectLst/>
                          <a:latin typeface="Arial Narrow" pitchFamily="34" charset="0"/>
                        </a:rPr>
                        <a:t>Need strategy to mitigate risk to State and to providers</a:t>
                      </a:r>
                    </a:p>
                  </a:txBody>
                  <a:tcPr anchor="ctr" horzOverflow="overflow">
                    <a:lnL>
                      <a:noFill/>
                    </a:lnL>
                    <a:lnR>
                      <a:noFill/>
                    </a:lnR>
                    <a:lnT>
                      <a:noFill/>
                    </a:lnT>
                    <a:lnB>
                      <a:noFill/>
                    </a:lnB>
                    <a:lnTlToBr>
                      <a:noFill/>
                    </a:lnTlToBr>
                    <a:lnBlToTr>
                      <a:noFill/>
                    </a:lnBlToTr>
                    <a:solidFill>
                      <a:srgbClr val="05295E"/>
                    </a:solidFill>
                  </a:tcPr>
                </a:tc>
              </a:tr>
              <a:tr h="874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Arial Narrow" pitchFamily="34" charset="0"/>
                        </a:rPr>
                        <a:t>ICD-10 Compatibility</a:t>
                      </a:r>
                    </a:p>
                  </a:txBody>
                  <a:tcPr anchor="ctr" horzOverflow="overflow">
                    <a:lnL>
                      <a:noFill/>
                    </a:lnL>
                    <a:lnR>
                      <a:noFill/>
                    </a:lnR>
                    <a:lnT>
                      <a:noFill/>
                    </a:lnT>
                    <a:lnB>
                      <a:noFill/>
                    </a:lnB>
                    <a:lnTlToBr>
                      <a:noFill/>
                    </a:lnTlToBr>
                    <a:lnBlToTr>
                      <a:noFill/>
                    </a:lnBlToTr>
                    <a:solidFill>
                      <a:schemeClr val="accent1"/>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rgbClr val="FFFFFF"/>
                          </a:solidFill>
                          <a:effectLst/>
                          <a:latin typeface="Arial Narrow" pitchFamily="34" charset="0"/>
                        </a:rPr>
                        <a:t>DRG model must be compatible</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rgbClr val="FFFFFF"/>
                          </a:solidFill>
                          <a:effectLst/>
                          <a:latin typeface="Arial Narrow" pitchFamily="34" charset="0"/>
                        </a:rPr>
                        <a:t>Need strategy to mitigate risk to State and to providers</a:t>
                      </a:r>
                    </a:p>
                  </a:txBody>
                  <a:tcPr anchor="ctr" horzOverflow="overflow">
                    <a:lnL>
                      <a:noFill/>
                    </a:lnL>
                    <a:lnR>
                      <a:noFill/>
                    </a:lnR>
                    <a:lnT>
                      <a:noFill/>
                    </a:lnT>
                    <a:lnB>
                      <a:noFill/>
                    </a:lnB>
                    <a:lnTlToBr>
                      <a:noFill/>
                    </a:lnTlToBr>
                    <a:lnBlToTr>
                      <a:noFill/>
                    </a:lnBlToTr>
                    <a:solidFill>
                      <a:schemeClr val="accent1"/>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smtClean="0"/>
              <a:t>Meeting Agenda</a:t>
            </a:r>
          </a:p>
        </p:txBody>
      </p:sp>
      <p:sp>
        <p:nvSpPr>
          <p:cNvPr id="4" name="Slide Number Placeholder 3"/>
          <p:cNvSpPr>
            <a:spLocks noGrp="1"/>
          </p:cNvSpPr>
          <p:nvPr>
            <p:ph type="sldNum" sz="quarter" idx="10"/>
          </p:nvPr>
        </p:nvSpPr>
        <p:spPr/>
        <p:txBody>
          <a:bodyPr/>
          <a:lstStyle/>
          <a:p>
            <a:pPr>
              <a:defRPr/>
            </a:pPr>
            <a:r>
              <a:rPr smtClean="0"/>
              <a:t>Page </a:t>
            </a:r>
            <a:fld id="{B14F6A94-173A-48C7-A596-C82930BBF01B}" type="slidenum">
              <a:rPr smtClean="0"/>
              <a:pPr>
                <a:defRPr/>
              </a:pPr>
              <a:t>2</a:t>
            </a:fld>
            <a:endParaRPr/>
          </a:p>
        </p:txBody>
      </p:sp>
      <p:sp>
        <p:nvSpPr>
          <p:cNvPr id="7" name="TextBox 6"/>
          <p:cNvSpPr txBox="1"/>
          <p:nvPr/>
        </p:nvSpPr>
        <p:spPr>
          <a:xfrm>
            <a:off x="457200" y="1390650"/>
            <a:ext cx="7140575" cy="3846513"/>
          </a:xfrm>
          <a:prstGeom prst="rect">
            <a:avLst/>
          </a:prstGeom>
          <a:noFill/>
        </p:spPr>
        <p:txBody>
          <a:bodyPr wrap="none">
            <a:spAutoFit/>
          </a:bodyPr>
          <a:lstStyle/>
          <a:p>
            <a:pPr marL="463550" indent="-463550">
              <a:spcAft>
                <a:spcPts val="1200"/>
              </a:spcAft>
              <a:buFont typeface="Wingdings" pitchFamily="2" charset="2"/>
              <a:buChar char="q"/>
              <a:defRPr/>
            </a:pPr>
            <a:r>
              <a:rPr lang="en-US" sz="2800" dirty="0"/>
              <a:t>Introductions</a:t>
            </a:r>
          </a:p>
          <a:p>
            <a:pPr marL="463550" indent="-463550">
              <a:spcAft>
                <a:spcPts val="1200"/>
              </a:spcAft>
              <a:buFont typeface="Wingdings" pitchFamily="2" charset="2"/>
              <a:buChar char="q"/>
              <a:defRPr/>
            </a:pPr>
            <a:r>
              <a:rPr lang="en-US" sz="2800" dirty="0"/>
              <a:t>Project Overview</a:t>
            </a:r>
          </a:p>
          <a:p>
            <a:pPr marL="463550" indent="-463550">
              <a:spcAft>
                <a:spcPts val="1200"/>
              </a:spcAft>
              <a:buFont typeface="Wingdings" pitchFamily="2" charset="2"/>
              <a:buChar char="q"/>
              <a:defRPr/>
            </a:pPr>
            <a:r>
              <a:rPr lang="en-US" sz="2800" dirty="0"/>
              <a:t>Key Payment Methodology Components</a:t>
            </a:r>
          </a:p>
          <a:p>
            <a:pPr marL="463550" indent="-463550">
              <a:spcAft>
                <a:spcPts val="1200"/>
              </a:spcAft>
              <a:buFont typeface="Wingdings" pitchFamily="2" charset="2"/>
              <a:buChar char="q"/>
              <a:defRPr/>
            </a:pPr>
            <a:r>
              <a:rPr lang="en-US" sz="2800" dirty="0"/>
              <a:t>Stakeholder Input</a:t>
            </a:r>
          </a:p>
          <a:p>
            <a:pPr marL="628650" lvl="1" indent="-171450">
              <a:spcAft>
                <a:spcPts val="1200"/>
              </a:spcAft>
              <a:buFont typeface="Wingdings" pitchFamily="2" charset="2"/>
              <a:buChar char="§"/>
              <a:defRPr/>
            </a:pPr>
            <a:endParaRPr lang="en-US" sz="2400" dirty="0"/>
          </a:p>
          <a:p>
            <a:pPr marL="171450" indent="-171450">
              <a:spcAft>
                <a:spcPts val="1200"/>
              </a:spcAft>
              <a:buFont typeface="Arial" pitchFamily="34" charset="0"/>
              <a:buChar char="•"/>
              <a:defRPr/>
            </a:pPr>
            <a:endParaRPr lang="en-US" sz="2400" dirty="0"/>
          </a:p>
          <a:p>
            <a:pPr lvl="1">
              <a:spcAft>
                <a:spcPts val="1200"/>
              </a:spcAft>
              <a:buFont typeface="Arial" pitchFamily="34" charset="0"/>
              <a:buChar char="•"/>
              <a:defRPr/>
            </a:pP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34"/>
          <p:cNvSpPr>
            <a:spLocks noGrp="1" noChangeArrowheads="1"/>
          </p:cNvSpPr>
          <p:nvPr>
            <p:ph type="title"/>
          </p:nvPr>
        </p:nvSpPr>
        <p:spPr/>
        <p:txBody>
          <a:bodyPr/>
          <a:lstStyle/>
          <a:p>
            <a:pPr indent="0" eaLnBrk="1" hangingPunct="1"/>
            <a:r>
              <a:rPr smtClean="0"/>
              <a:t>Stakeholder Input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smtClean="0"/>
              <a:t>Formation of Advisory Groups</a:t>
            </a:r>
          </a:p>
        </p:txBody>
      </p:sp>
      <p:sp>
        <p:nvSpPr>
          <p:cNvPr id="4" name="Slide Number Placeholder 3"/>
          <p:cNvSpPr>
            <a:spLocks noGrp="1"/>
          </p:cNvSpPr>
          <p:nvPr>
            <p:ph type="sldNum" sz="quarter" idx="10"/>
          </p:nvPr>
        </p:nvSpPr>
        <p:spPr/>
        <p:txBody>
          <a:bodyPr/>
          <a:lstStyle/>
          <a:p>
            <a:pPr>
              <a:defRPr/>
            </a:pPr>
            <a:r>
              <a:rPr smtClean="0"/>
              <a:t>Page </a:t>
            </a:r>
            <a:fld id="{51A7A3DD-DFA8-467D-9FDC-22B05BDD5A5B}" type="slidenum">
              <a:rPr smtClean="0"/>
              <a:pPr>
                <a:defRPr/>
              </a:pPr>
              <a:t>21</a:t>
            </a:fld>
            <a:endParaRPr/>
          </a:p>
        </p:txBody>
      </p:sp>
      <p:graphicFrame>
        <p:nvGraphicFramePr>
          <p:cNvPr id="3" name="Diagram 2"/>
          <p:cNvGraphicFramePr/>
          <p:nvPr/>
        </p:nvGraphicFramePr>
        <p:xfrm>
          <a:off x="356261" y="1397000"/>
          <a:ext cx="6151417" cy="4683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bwMode="auto">
          <a:xfrm>
            <a:off x="6673850" y="2732088"/>
            <a:ext cx="2208213" cy="2398712"/>
          </a:xfrm>
          <a:prstGeom prst="rect">
            <a:avLst/>
          </a:prstGeom>
          <a:solidFill>
            <a:srgbClr val="CC0000"/>
          </a:solidFill>
          <a:ln w="12700" cap="flat" cmpd="sng" algn="ctr">
            <a:solidFill>
              <a:schemeClr val="tx1"/>
            </a:solidFill>
            <a:prstDash val="solid"/>
            <a:round/>
            <a:headEnd type="none" w="med" len="med"/>
            <a:tailEnd type="none" w="med" len="med"/>
          </a:ln>
          <a:effectLst/>
        </p:spPr>
        <p:txBody>
          <a:bodyPr anchor="ctr"/>
          <a:lstStyle/>
          <a:p>
            <a:pPr algn="ctr">
              <a:defRPr/>
            </a:pPr>
            <a:r>
              <a:rPr lang="en-US" sz="2400" b="1" dirty="0">
                <a:solidFill>
                  <a:schemeClr val="bg1"/>
                </a:solidFill>
                <a:latin typeface="+mj-lt"/>
              </a:rPr>
              <a:t>System Implementation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34"/>
          <p:cNvSpPr>
            <a:spLocks noGrp="1" noChangeArrowheads="1"/>
          </p:cNvSpPr>
          <p:nvPr>
            <p:ph type="title"/>
          </p:nvPr>
        </p:nvSpPr>
        <p:spPr/>
        <p:txBody>
          <a:bodyPr/>
          <a:lstStyle/>
          <a:p>
            <a:pPr indent="0" eaLnBrk="1" hangingPunct="1"/>
            <a:r>
              <a:rPr smtClean="0"/>
              <a:t>Questions and Discussion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34"/>
          <p:cNvSpPr>
            <a:spLocks noGrp="1" noChangeArrowheads="1"/>
          </p:cNvSpPr>
          <p:nvPr>
            <p:ph type="title"/>
          </p:nvPr>
        </p:nvSpPr>
        <p:spPr/>
        <p:txBody>
          <a:bodyPr/>
          <a:lstStyle/>
          <a:p>
            <a:pPr indent="0" eaLnBrk="1" hangingPunct="1"/>
            <a:r>
              <a:rPr smtClean="0"/>
              <a:t>Project Overview</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Turn Arrow 8"/>
          <p:cNvSpPr/>
          <p:nvPr/>
        </p:nvSpPr>
        <p:spPr bwMode="auto">
          <a:xfrm flipH="1">
            <a:off x="866775" y="1790700"/>
            <a:ext cx="2695575" cy="466725"/>
          </a:xfrm>
          <a:prstGeom prst="uturnArrow">
            <a:avLst/>
          </a:prstGeom>
          <a:gradFill>
            <a:gsLst>
              <a:gs pos="0">
                <a:schemeClr val="accent5">
                  <a:lumMod val="90000"/>
                  <a:lumOff val="10000"/>
                </a:schemeClr>
              </a:gs>
              <a:gs pos="50000">
                <a:schemeClr val="accent1">
                  <a:tint val="44500"/>
                  <a:satMod val="160000"/>
                </a:schemeClr>
              </a:gs>
              <a:gs pos="100000">
                <a:schemeClr val="accent1">
                  <a:tint val="23500"/>
                  <a:satMod val="160000"/>
                </a:schemeClr>
              </a:gs>
            </a:gsLst>
            <a:lin ang="5400000" scaled="0"/>
          </a:gradFill>
          <a:ln w="12700"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24578" name="Title 1"/>
          <p:cNvSpPr>
            <a:spLocks noGrp="1"/>
          </p:cNvSpPr>
          <p:nvPr>
            <p:ph type="title"/>
          </p:nvPr>
        </p:nvSpPr>
        <p:spPr/>
        <p:txBody>
          <a:bodyPr/>
          <a:lstStyle/>
          <a:p>
            <a:pPr eaLnBrk="1" hangingPunct="1"/>
            <a:r>
              <a:rPr smtClean="0"/>
              <a:t>Project Overview</a:t>
            </a:r>
          </a:p>
        </p:txBody>
      </p:sp>
      <p:sp>
        <p:nvSpPr>
          <p:cNvPr id="24579" name="Content Placeholder 2"/>
          <p:cNvSpPr>
            <a:spLocks noGrp="1"/>
          </p:cNvSpPr>
          <p:nvPr>
            <p:ph idx="1"/>
          </p:nvPr>
        </p:nvSpPr>
        <p:spPr>
          <a:xfrm>
            <a:off x="474663" y="1193800"/>
            <a:ext cx="6089650" cy="668338"/>
          </a:xfrm>
        </p:spPr>
        <p:txBody>
          <a:bodyPr/>
          <a:lstStyle/>
          <a:p>
            <a:pPr marL="0" indent="0" eaLnBrk="1" hangingPunct="1">
              <a:buFont typeface="Arial Narrow" pitchFamily="34" charset="0"/>
              <a:buNone/>
            </a:pPr>
            <a:r>
              <a:rPr sz="2800"/>
              <a:t>Overview of Design Framework</a:t>
            </a:r>
          </a:p>
        </p:txBody>
      </p:sp>
      <p:sp>
        <p:nvSpPr>
          <p:cNvPr id="6" name="Slide Number Placeholder 4"/>
          <p:cNvSpPr txBox="1">
            <a:spLocks/>
          </p:cNvSpPr>
          <p:nvPr/>
        </p:nvSpPr>
        <p:spPr bwMode="auto">
          <a:xfrm>
            <a:off x="228600" y="6427788"/>
            <a:ext cx="457200" cy="234950"/>
          </a:xfrm>
          <a:prstGeom prst="rect">
            <a:avLst/>
          </a:prstGeom>
        </p:spPr>
        <p:txBody>
          <a:bodyPr lIns="0" tIns="0" rIns="0" bIns="0" anchor="b"/>
          <a:lstStyle/>
          <a:p>
            <a:pPr algn="ctr" fontAlgn="auto">
              <a:spcBef>
                <a:spcPts val="0"/>
              </a:spcBef>
              <a:spcAft>
                <a:spcPts val="0"/>
              </a:spcAft>
              <a:defRPr/>
            </a:pPr>
            <a:r>
              <a:rPr lang="en-US" sz="1000" dirty="0">
                <a:solidFill>
                  <a:schemeClr val="tx1">
                    <a:tint val="75000"/>
                  </a:schemeClr>
                </a:solidFill>
                <a:latin typeface="Arial Narrow" pitchFamily="34" charset="0"/>
              </a:rPr>
              <a:t>Page </a:t>
            </a:r>
            <a:fld id="{34468470-7AD1-407A-BB2C-5F8EDCD6C658}" type="slidenum">
              <a:rPr lang="en-US" sz="1000">
                <a:solidFill>
                  <a:schemeClr val="tx1">
                    <a:tint val="75000"/>
                  </a:schemeClr>
                </a:solidFill>
                <a:latin typeface="Arial Narrow" pitchFamily="34" charset="0"/>
              </a:rPr>
              <a:pPr algn="ctr" fontAlgn="auto">
                <a:spcBef>
                  <a:spcPts val="0"/>
                </a:spcBef>
                <a:spcAft>
                  <a:spcPts val="0"/>
                </a:spcAft>
                <a:defRPr/>
              </a:pPr>
              <a:t>4</a:t>
            </a:fld>
            <a:endParaRPr lang="en-US" sz="1000" dirty="0">
              <a:solidFill>
                <a:schemeClr val="tx1">
                  <a:tint val="75000"/>
                </a:schemeClr>
              </a:solidFill>
              <a:latin typeface="Arial Narrow" pitchFamily="34" charset="0"/>
            </a:endParaRPr>
          </a:p>
        </p:txBody>
      </p:sp>
      <p:graphicFrame>
        <p:nvGraphicFramePr>
          <p:cNvPr id="8" name="Diagram 7"/>
          <p:cNvGraphicFramePr/>
          <p:nvPr/>
        </p:nvGraphicFramePr>
        <p:xfrm>
          <a:off x="114300" y="1562100"/>
          <a:ext cx="8839200" cy="4879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eft-Right Arrow 6"/>
          <p:cNvSpPr/>
          <p:nvPr/>
        </p:nvSpPr>
        <p:spPr bwMode="auto">
          <a:xfrm>
            <a:off x="276226" y="5191125"/>
            <a:ext cx="8534400" cy="955675"/>
          </a:xfrm>
          <a:prstGeom prst="leftRightArrow">
            <a:avLst>
              <a:gd name="adj1" fmla="val 50000"/>
              <a:gd name="adj2" fmla="val 102824"/>
            </a:avLst>
          </a:prstGeom>
          <a:gradFill flip="none" rotWithShape="1">
            <a:gsLst>
              <a:gs pos="0">
                <a:srgbClr val="B8B410">
                  <a:shade val="30000"/>
                  <a:satMod val="115000"/>
                </a:srgbClr>
              </a:gs>
              <a:gs pos="50000">
                <a:srgbClr val="B8B410">
                  <a:shade val="67500"/>
                  <a:satMod val="115000"/>
                </a:srgbClr>
              </a:gs>
              <a:gs pos="100000">
                <a:srgbClr val="B8B410">
                  <a:shade val="100000"/>
                  <a:satMod val="115000"/>
                </a:srgbClr>
              </a:gs>
            </a:gsLst>
            <a:path path="circle">
              <a:fillToRect l="50000" t="50000" r="50000" b="50000"/>
            </a:path>
            <a:tileRect/>
          </a:gra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b="1" dirty="0">
                <a:solidFill>
                  <a:schemeClr val="bg1"/>
                </a:solidFill>
                <a:latin typeface="+mj-lt"/>
              </a:rPr>
              <a:t>Stakeholder Input is Key to Successful Design Process</a:t>
            </a:r>
          </a:p>
        </p:txBody>
      </p:sp>
      <p:sp>
        <p:nvSpPr>
          <p:cNvPr id="24585" name="Rectangle 11"/>
          <p:cNvSpPr>
            <a:spLocks noChangeArrowheads="1"/>
          </p:cNvSpPr>
          <p:nvPr/>
        </p:nvSpPr>
        <p:spPr bwMode="auto">
          <a:xfrm>
            <a:off x="474663" y="1643063"/>
            <a:ext cx="3408362" cy="536575"/>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smtClean="0"/>
              <a:t>Project Steps</a:t>
            </a:r>
          </a:p>
        </p:txBody>
      </p:sp>
      <p:sp>
        <p:nvSpPr>
          <p:cNvPr id="4" name="Slide Number Placeholder 3"/>
          <p:cNvSpPr>
            <a:spLocks noGrp="1"/>
          </p:cNvSpPr>
          <p:nvPr>
            <p:ph type="sldNum" sz="quarter" idx="10"/>
          </p:nvPr>
        </p:nvSpPr>
        <p:spPr/>
        <p:txBody>
          <a:bodyPr/>
          <a:lstStyle/>
          <a:p>
            <a:pPr>
              <a:defRPr/>
            </a:pPr>
            <a:r>
              <a:rPr smtClean="0"/>
              <a:t>Page </a:t>
            </a:r>
            <a:fld id="{F7EB6020-571D-49F1-ABEA-6BC170FF0BA2}" type="slidenum">
              <a:rPr smtClean="0"/>
              <a:pPr>
                <a:defRPr/>
              </a:pPr>
              <a:t>5</a:t>
            </a:fld>
            <a:endParaRPr/>
          </a:p>
        </p:txBody>
      </p:sp>
      <p:graphicFrame>
        <p:nvGraphicFramePr>
          <p:cNvPr id="3" name="Diagram 2"/>
          <p:cNvGraphicFramePr/>
          <p:nvPr/>
        </p:nvGraphicFramePr>
        <p:xfrm>
          <a:off x="464021" y="1369704"/>
          <a:ext cx="8325137" cy="4771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smtClean="0"/>
              <a:t>Project Steps</a:t>
            </a:r>
          </a:p>
        </p:txBody>
      </p:sp>
      <p:sp>
        <p:nvSpPr>
          <p:cNvPr id="4" name="Slide Number Placeholder 3"/>
          <p:cNvSpPr>
            <a:spLocks noGrp="1"/>
          </p:cNvSpPr>
          <p:nvPr>
            <p:ph type="sldNum" sz="quarter" idx="10"/>
          </p:nvPr>
        </p:nvSpPr>
        <p:spPr/>
        <p:txBody>
          <a:bodyPr/>
          <a:lstStyle/>
          <a:p>
            <a:pPr>
              <a:defRPr/>
            </a:pPr>
            <a:r>
              <a:rPr smtClean="0"/>
              <a:t>Page </a:t>
            </a:r>
            <a:fld id="{867476BD-1954-4ADC-8625-E4B6A95E723E}" type="slidenum">
              <a:rPr smtClean="0"/>
              <a:pPr>
                <a:defRPr/>
              </a:pPr>
              <a:t>6</a:t>
            </a:fld>
            <a:endParaRPr/>
          </a:p>
        </p:txBody>
      </p:sp>
      <p:graphicFrame>
        <p:nvGraphicFramePr>
          <p:cNvPr id="3" name="Diagram 2"/>
          <p:cNvGraphicFramePr/>
          <p:nvPr/>
        </p:nvGraphicFramePr>
        <p:xfrm>
          <a:off x="457199" y="1397000"/>
          <a:ext cx="8277367" cy="4717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smtClean="0"/>
              <a:t>Project Steps</a:t>
            </a:r>
          </a:p>
        </p:txBody>
      </p:sp>
      <p:sp>
        <p:nvSpPr>
          <p:cNvPr id="4" name="Slide Number Placeholder 3"/>
          <p:cNvSpPr>
            <a:spLocks noGrp="1"/>
          </p:cNvSpPr>
          <p:nvPr>
            <p:ph type="sldNum" sz="quarter" idx="10"/>
          </p:nvPr>
        </p:nvSpPr>
        <p:spPr/>
        <p:txBody>
          <a:bodyPr/>
          <a:lstStyle/>
          <a:p>
            <a:pPr>
              <a:defRPr/>
            </a:pPr>
            <a:r>
              <a:rPr smtClean="0"/>
              <a:t>Page </a:t>
            </a:r>
            <a:fld id="{5C2B7E31-4642-4039-87CC-6ED94A8D371E}" type="slidenum">
              <a:rPr smtClean="0"/>
              <a:pPr>
                <a:defRPr/>
              </a:pPr>
              <a:t>7</a:t>
            </a:fld>
            <a:endParaRPr/>
          </a:p>
        </p:txBody>
      </p:sp>
      <p:graphicFrame>
        <p:nvGraphicFramePr>
          <p:cNvPr id="3" name="Diagram 2"/>
          <p:cNvGraphicFramePr/>
          <p:nvPr/>
        </p:nvGraphicFramePr>
        <p:xfrm>
          <a:off x="457199" y="1397000"/>
          <a:ext cx="8331959" cy="4799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smtClean="0"/>
              <a:t>Key Project Dates (Preliminary)</a:t>
            </a:r>
          </a:p>
        </p:txBody>
      </p:sp>
      <p:sp>
        <p:nvSpPr>
          <p:cNvPr id="4" name="Slide Number Placeholder 3"/>
          <p:cNvSpPr>
            <a:spLocks noGrp="1"/>
          </p:cNvSpPr>
          <p:nvPr>
            <p:ph type="sldNum" sz="quarter" idx="10"/>
          </p:nvPr>
        </p:nvSpPr>
        <p:spPr/>
        <p:txBody>
          <a:bodyPr/>
          <a:lstStyle/>
          <a:p>
            <a:pPr>
              <a:defRPr/>
            </a:pPr>
            <a:r>
              <a:rPr smtClean="0"/>
              <a:t>Page </a:t>
            </a:r>
            <a:fld id="{4A78307A-BB38-4407-9B02-F2BAC00747BD}" type="slidenum">
              <a:rPr smtClean="0"/>
              <a:pPr>
                <a:defRPr/>
              </a:pPr>
              <a:t>8</a:t>
            </a:fld>
            <a:endParaRPr/>
          </a:p>
        </p:txBody>
      </p:sp>
      <p:sp>
        <p:nvSpPr>
          <p:cNvPr id="28675" name="TextBox 7"/>
          <p:cNvSpPr txBox="1">
            <a:spLocks noChangeArrowheads="1"/>
          </p:cNvSpPr>
          <p:nvPr/>
        </p:nvSpPr>
        <p:spPr bwMode="auto">
          <a:xfrm>
            <a:off x="261938" y="1397000"/>
            <a:ext cx="8704262" cy="3013075"/>
          </a:xfrm>
          <a:prstGeom prst="rect">
            <a:avLst/>
          </a:prstGeom>
          <a:noFill/>
          <a:ln w="9525">
            <a:noFill/>
            <a:miter lim="800000"/>
            <a:headEnd/>
            <a:tailEnd/>
          </a:ln>
        </p:spPr>
        <p:txBody>
          <a:bodyPr>
            <a:spAutoFit/>
          </a:bodyPr>
          <a:lstStyle/>
          <a:p>
            <a:pPr marL="344488" indent="-344488">
              <a:buFont typeface="Wingdings" pitchFamily="2" charset="2"/>
              <a:buChar char="Ø"/>
            </a:pPr>
            <a:r>
              <a:rPr lang="en-US" sz="2400">
                <a:latin typeface="Arial Narrow" pitchFamily="34" charset="0"/>
              </a:rPr>
              <a:t>Preliminary payment rate calculations and payment simulation modeling: 	</a:t>
            </a:r>
            <a:r>
              <a:rPr lang="en-US" sz="2400" b="1" i="1">
                <a:solidFill>
                  <a:srgbClr val="2A7AEF"/>
                </a:solidFill>
                <a:latin typeface="Arial Narrow" pitchFamily="34" charset="0"/>
              </a:rPr>
              <a:t>June 2012 - December 2012</a:t>
            </a:r>
          </a:p>
          <a:p>
            <a:pPr marL="344488" indent="-344488">
              <a:buFont typeface="Arial" charset="0"/>
              <a:buChar char="•"/>
            </a:pPr>
            <a:endParaRPr lang="en-US" sz="2400">
              <a:latin typeface="Arial Narrow" pitchFamily="34" charset="0"/>
            </a:endParaRPr>
          </a:p>
          <a:p>
            <a:pPr marL="344488" indent="-344488">
              <a:buFont typeface="Wingdings" pitchFamily="2" charset="2"/>
              <a:buChar char="Ø"/>
            </a:pPr>
            <a:r>
              <a:rPr lang="en-US" sz="2400">
                <a:latin typeface="Arial Narrow" pitchFamily="34" charset="0"/>
              </a:rPr>
              <a:t>Presentation of Summary Report to Arizona Legislature: </a:t>
            </a:r>
          </a:p>
          <a:p>
            <a:pPr marL="801688" lvl="1" indent="-344488"/>
            <a:r>
              <a:rPr lang="en-US" sz="2400" b="1" i="1">
                <a:solidFill>
                  <a:srgbClr val="2A7AEF"/>
                </a:solidFill>
                <a:latin typeface="Arial Narrow" pitchFamily="34" charset="0"/>
              </a:rPr>
              <a:t>	January 2013 - March 2013</a:t>
            </a:r>
          </a:p>
          <a:p>
            <a:pPr marL="344488" indent="-344488">
              <a:buFont typeface="Arial" charset="0"/>
              <a:buChar char="•"/>
            </a:pPr>
            <a:endParaRPr lang="en-US" sz="2400">
              <a:latin typeface="Arial Narrow" pitchFamily="34" charset="0"/>
            </a:endParaRPr>
          </a:p>
          <a:p>
            <a:pPr marL="344488" indent="-344488">
              <a:buFont typeface="Wingdings" pitchFamily="2" charset="2"/>
              <a:buChar char="Ø"/>
            </a:pPr>
            <a:r>
              <a:rPr lang="en-US" sz="2400">
                <a:latin typeface="Arial Narrow" pitchFamily="34" charset="0"/>
              </a:rPr>
              <a:t>Target DRG system implementation date: </a:t>
            </a:r>
          </a:p>
          <a:p>
            <a:pPr marL="801688" lvl="1" indent="-344488"/>
            <a:r>
              <a:rPr lang="en-US" sz="2400" b="1" i="1">
                <a:solidFill>
                  <a:srgbClr val="2A7AEF"/>
                </a:solidFill>
                <a:latin typeface="Arial Narrow" pitchFamily="34" charset="0"/>
              </a:rPr>
              <a:t>	To be determined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smtClean="0"/>
              <a:t>Evaluation Criteria</a:t>
            </a:r>
          </a:p>
        </p:txBody>
      </p:sp>
      <p:sp>
        <p:nvSpPr>
          <p:cNvPr id="4" name="Slide Number Placeholder 3"/>
          <p:cNvSpPr>
            <a:spLocks noGrp="1"/>
          </p:cNvSpPr>
          <p:nvPr>
            <p:ph type="sldNum" sz="quarter" idx="10"/>
          </p:nvPr>
        </p:nvSpPr>
        <p:spPr/>
        <p:txBody>
          <a:bodyPr/>
          <a:lstStyle/>
          <a:p>
            <a:pPr>
              <a:defRPr/>
            </a:pPr>
            <a:r>
              <a:rPr smtClean="0"/>
              <a:t>Page </a:t>
            </a:r>
            <a:fld id="{E8D35B17-3819-4789-B09A-649A1579F95B}" type="slidenum">
              <a:rPr smtClean="0"/>
              <a:pPr>
                <a:defRPr/>
              </a:pPr>
              <a:t>9</a:t>
            </a:fld>
            <a:endParaRPr/>
          </a:p>
        </p:txBody>
      </p:sp>
      <p:sp>
        <p:nvSpPr>
          <p:cNvPr id="7" name="TextBox 6"/>
          <p:cNvSpPr txBox="1"/>
          <p:nvPr/>
        </p:nvSpPr>
        <p:spPr>
          <a:xfrm>
            <a:off x="427038" y="1187450"/>
            <a:ext cx="8181975" cy="5048250"/>
          </a:xfrm>
          <a:prstGeom prst="rect">
            <a:avLst/>
          </a:prstGeom>
          <a:noFill/>
        </p:spPr>
        <p:txBody>
          <a:bodyPr>
            <a:spAutoFit/>
          </a:bodyPr>
          <a:lstStyle/>
          <a:p>
            <a:pPr>
              <a:defRPr/>
            </a:pPr>
            <a:r>
              <a:rPr lang="en-US" sz="2800" b="1" dirty="0">
                <a:latin typeface="+mn-lt"/>
              </a:rPr>
              <a:t>Evaluation Criteria will Include:</a:t>
            </a:r>
          </a:p>
          <a:p>
            <a:pPr>
              <a:defRPr/>
            </a:pPr>
            <a:endParaRPr lang="en-US" sz="2400" dirty="0">
              <a:latin typeface="+mn-lt"/>
            </a:endParaRPr>
          </a:p>
          <a:p>
            <a:pPr marL="342900" indent="-342900">
              <a:spcAft>
                <a:spcPts val="600"/>
              </a:spcAft>
              <a:buFont typeface="Wingdings" pitchFamily="2" charset="2"/>
              <a:buChar char="q"/>
              <a:defRPr/>
            </a:pPr>
            <a:r>
              <a:rPr lang="en-US" sz="2400" dirty="0">
                <a:latin typeface="+mn-lt"/>
              </a:rPr>
              <a:t>Establishing appropriate incentives for cost effectiveness</a:t>
            </a:r>
          </a:p>
          <a:p>
            <a:pPr marL="342900" indent="-342900">
              <a:spcAft>
                <a:spcPts val="600"/>
              </a:spcAft>
              <a:buFont typeface="Wingdings" pitchFamily="2" charset="2"/>
              <a:buChar char="q"/>
              <a:defRPr/>
            </a:pPr>
            <a:r>
              <a:rPr lang="en-US" sz="2400" dirty="0">
                <a:latin typeface="+mn-lt"/>
              </a:rPr>
              <a:t>Maintaining or enhancing access to high-quality care</a:t>
            </a:r>
          </a:p>
          <a:p>
            <a:pPr marL="342900" indent="-342900">
              <a:spcAft>
                <a:spcPts val="600"/>
              </a:spcAft>
              <a:buFont typeface="Wingdings" pitchFamily="2" charset="2"/>
              <a:buChar char="q"/>
              <a:defRPr/>
            </a:pPr>
            <a:r>
              <a:rPr lang="en-US" sz="2400" dirty="0">
                <a:latin typeface="+mn-lt"/>
              </a:rPr>
              <a:t>Establishing or maintaining equity of payment among providers for similar services</a:t>
            </a:r>
          </a:p>
          <a:p>
            <a:pPr marL="342900" indent="-342900">
              <a:spcAft>
                <a:spcPts val="600"/>
              </a:spcAft>
              <a:buFont typeface="Wingdings" pitchFamily="2" charset="2"/>
              <a:buChar char="q"/>
              <a:defRPr/>
            </a:pPr>
            <a:r>
              <a:rPr lang="en-US" sz="2400" dirty="0">
                <a:latin typeface="+mn-lt"/>
              </a:rPr>
              <a:t>Recognizing measurable differences in resource requirements</a:t>
            </a:r>
          </a:p>
          <a:p>
            <a:pPr marL="342900" indent="-342900">
              <a:spcAft>
                <a:spcPts val="600"/>
              </a:spcAft>
              <a:buFont typeface="Wingdings" pitchFamily="2" charset="2"/>
              <a:buChar char="q"/>
              <a:defRPr/>
            </a:pPr>
            <a:r>
              <a:rPr lang="en-US" sz="2400" dirty="0">
                <a:latin typeface="+mn-lt"/>
              </a:rPr>
              <a:t>Enhancing predictability and stability of resulting payments, for the providers and for the State</a:t>
            </a:r>
          </a:p>
          <a:p>
            <a:pPr marL="342900" indent="-342900">
              <a:spcAft>
                <a:spcPts val="600"/>
              </a:spcAft>
              <a:buFont typeface="Wingdings" pitchFamily="2" charset="2"/>
              <a:buChar char="q"/>
              <a:defRPr/>
            </a:pPr>
            <a:r>
              <a:rPr lang="en-US" sz="2400" dirty="0">
                <a:latin typeface="+mn-lt"/>
              </a:rPr>
              <a:t>Maintaining transparency in the rate-development and payment processes</a:t>
            </a:r>
          </a:p>
          <a:p>
            <a:pPr marL="342900" indent="-342900">
              <a:spcAft>
                <a:spcPts val="600"/>
              </a:spcAft>
              <a:buFont typeface="Wingdings" pitchFamily="2" charset="2"/>
              <a:buChar char="q"/>
              <a:defRPr/>
            </a:pPr>
            <a:r>
              <a:rPr lang="en-US" sz="2400" dirty="0">
                <a:latin typeface="+mn-lt"/>
              </a:rPr>
              <a:t>Creating simplicity in program administration</a:t>
            </a:r>
          </a:p>
        </p:txBody>
      </p:sp>
    </p:spTree>
  </p:cSld>
  <p:clrMapOvr>
    <a:masterClrMapping/>
  </p:clrMapOvr>
</p:sld>
</file>

<file path=ppt/theme/theme1.xml><?xml version="1.0" encoding="utf-8"?>
<a:theme xmlns:a="http://schemas.openxmlformats.org/drawingml/2006/main" name="Presentation_WipedSky">
  <a:themeElements>
    <a:clrScheme name="Navigant 2010 Branded Colors">
      <a:dk1>
        <a:srgbClr val="000000"/>
      </a:dk1>
      <a:lt1>
        <a:srgbClr val="FFFFFF"/>
      </a:lt1>
      <a:dk2>
        <a:srgbClr val="5C1C49"/>
      </a:dk2>
      <a:lt2>
        <a:srgbClr val="E3E1DB"/>
      </a:lt2>
      <a:accent1>
        <a:srgbClr val="093678"/>
      </a:accent1>
      <a:accent2>
        <a:srgbClr val="EEB111"/>
      </a:accent2>
      <a:accent3>
        <a:srgbClr val="8F2E00"/>
      </a:accent3>
      <a:accent4>
        <a:srgbClr val="6F6754"/>
      </a:accent4>
      <a:accent5>
        <a:srgbClr val="3F4A13"/>
      </a:accent5>
      <a:accent6>
        <a:srgbClr val="A15F00"/>
      </a:accent6>
      <a:hlink>
        <a:srgbClr val="8F2E00"/>
      </a:hlink>
      <a:folHlink>
        <a:srgbClr val="8F2E00"/>
      </a:folHlink>
    </a:clrScheme>
    <a:fontScheme name="NCI Font Theme 2010">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NCI Powerpoint 1">
        <a:dk1>
          <a:srgbClr val="000000"/>
        </a:dk1>
        <a:lt1>
          <a:srgbClr val="FFFFFF"/>
        </a:lt1>
        <a:dk2>
          <a:srgbClr val="6F6754"/>
        </a:dk2>
        <a:lt2>
          <a:srgbClr val="D8D6D2"/>
        </a:lt2>
        <a:accent1>
          <a:srgbClr val="B88740"/>
        </a:accent1>
        <a:accent2>
          <a:srgbClr val="3F4A13"/>
        </a:accent2>
        <a:accent3>
          <a:srgbClr val="FFFFFF"/>
        </a:accent3>
        <a:accent4>
          <a:srgbClr val="000000"/>
        </a:accent4>
        <a:accent5>
          <a:srgbClr val="D8C3AF"/>
        </a:accent5>
        <a:accent6>
          <a:srgbClr val="384210"/>
        </a:accent6>
        <a:hlink>
          <a:srgbClr val="093678"/>
        </a:hlink>
        <a:folHlink>
          <a:srgbClr val="A15F00"/>
        </a:folHlink>
      </a:clrScheme>
      <a:clrMap bg1="lt1" tx1="dk1" bg2="lt2" tx2="dk2" accent1="accent1" accent2="accent2" accent3="accent3" accent4="accent4" accent5="accent5" accent6="accent6" hlink="hlink" folHlink="folHlink"/>
    </a:extraClrScheme>
    <a:extraClrScheme>
      <a:clrScheme name="NCI Powerpoint 2">
        <a:dk1>
          <a:srgbClr val="000000"/>
        </a:dk1>
        <a:lt1>
          <a:srgbClr val="FFFFFF"/>
        </a:lt1>
        <a:dk2>
          <a:srgbClr val="6F6754"/>
        </a:dk2>
        <a:lt2>
          <a:srgbClr val="D8D6D2"/>
        </a:lt2>
        <a:accent1>
          <a:srgbClr val="AB6240"/>
        </a:accent1>
        <a:accent2>
          <a:srgbClr val="3F4A13"/>
        </a:accent2>
        <a:accent3>
          <a:srgbClr val="FFFFFF"/>
        </a:accent3>
        <a:accent4>
          <a:srgbClr val="000000"/>
        </a:accent4>
        <a:accent5>
          <a:srgbClr val="D2B7AF"/>
        </a:accent5>
        <a:accent6>
          <a:srgbClr val="384210"/>
        </a:accent6>
        <a:hlink>
          <a:srgbClr val="093678"/>
        </a:hlink>
        <a:folHlink>
          <a:srgbClr val="8F2E00"/>
        </a:folHlink>
      </a:clrScheme>
      <a:clrMap bg1="lt1" tx1="dk1" bg2="lt2" tx2="dk2" accent1="accent1" accent2="accent2" accent3="accent3" accent4="accent4" accent5="accent5" accent6="accent6" hlink="hlink" folHlink="folHlink"/>
    </a:extraClrScheme>
    <a:extraClrScheme>
      <a:clrScheme name="NCI Powerpoint 3">
        <a:dk1>
          <a:srgbClr val="000000"/>
        </a:dk1>
        <a:lt1>
          <a:srgbClr val="FFFFFF"/>
        </a:lt1>
        <a:dk2>
          <a:srgbClr val="6F6754"/>
        </a:dk2>
        <a:lt2>
          <a:srgbClr val="D8D6D2"/>
        </a:lt2>
        <a:accent1>
          <a:srgbClr val="855576"/>
        </a:accent1>
        <a:accent2>
          <a:srgbClr val="3F4A13"/>
        </a:accent2>
        <a:accent3>
          <a:srgbClr val="FFFFFF"/>
        </a:accent3>
        <a:accent4>
          <a:srgbClr val="000000"/>
        </a:accent4>
        <a:accent5>
          <a:srgbClr val="C2B4BD"/>
        </a:accent5>
        <a:accent6>
          <a:srgbClr val="384210"/>
        </a:accent6>
        <a:hlink>
          <a:srgbClr val="A15F00"/>
        </a:hlink>
        <a:folHlink>
          <a:srgbClr val="5C1C49"/>
        </a:folHlink>
      </a:clrScheme>
      <a:clrMap bg1="lt1" tx1="dk1" bg2="lt2" tx2="dk2" accent1="accent1" accent2="accent2" accent3="accent3" accent4="accent4" accent5="accent5" accent6="accent6" hlink="hlink" folHlink="folHlink"/>
    </a:extraClrScheme>
    <a:extraClrScheme>
      <a:clrScheme name="NCI Powerpoint 4">
        <a:dk1>
          <a:srgbClr val="000000"/>
        </a:dk1>
        <a:lt1>
          <a:srgbClr val="FFFFFF"/>
        </a:lt1>
        <a:dk2>
          <a:srgbClr val="6F6754"/>
        </a:dk2>
        <a:lt2>
          <a:srgbClr val="D8D6D2"/>
        </a:lt2>
        <a:accent1>
          <a:srgbClr val="46689A"/>
        </a:accent1>
        <a:accent2>
          <a:srgbClr val="5C2801"/>
        </a:accent2>
        <a:accent3>
          <a:srgbClr val="FFFFFF"/>
        </a:accent3>
        <a:accent4>
          <a:srgbClr val="000000"/>
        </a:accent4>
        <a:accent5>
          <a:srgbClr val="B0B9CA"/>
        </a:accent5>
        <a:accent6>
          <a:srgbClr val="532301"/>
        </a:accent6>
        <a:hlink>
          <a:srgbClr val="17524E"/>
        </a:hlink>
        <a:folHlink>
          <a:srgbClr val="093678"/>
        </a:folHlink>
      </a:clrScheme>
      <a:clrMap bg1="lt1" tx1="dk1" bg2="lt2" tx2="dk2" accent1="accent1" accent2="accent2" accent3="accent3" accent4="accent4" accent5="accent5" accent6="accent6" hlink="hlink" folHlink="folHlink"/>
    </a:extraClrScheme>
    <a:extraClrScheme>
      <a:clrScheme name="NCI Powerpoint 5">
        <a:dk1>
          <a:srgbClr val="000000"/>
        </a:dk1>
        <a:lt1>
          <a:srgbClr val="FFFFFF"/>
        </a:lt1>
        <a:dk2>
          <a:srgbClr val="6F6754"/>
        </a:dk2>
        <a:lt2>
          <a:srgbClr val="D8D6D2"/>
        </a:lt2>
        <a:accent1>
          <a:srgbClr val="517D7A"/>
        </a:accent1>
        <a:accent2>
          <a:srgbClr val="A15F00"/>
        </a:accent2>
        <a:accent3>
          <a:srgbClr val="FFFFFF"/>
        </a:accent3>
        <a:accent4>
          <a:srgbClr val="000000"/>
        </a:accent4>
        <a:accent5>
          <a:srgbClr val="B3BFBE"/>
        </a:accent5>
        <a:accent6>
          <a:srgbClr val="915500"/>
        </a:accent6>
        <a:hlink>
          <a:srgbClr val="5C1C49"/>
        </a:hlink>
        <a:folHlink>
          <a:srgbClr val="17524E"/>
        </a:folHlink>
      </a:clrScheme>
      <a:clrMap bg1="lt1" tx1="dk1" bg2="lt2" tx2="dk2" accent1="accent1" accent2="accent2" accent3="accent3" accent4="accent4" accent5="accent5" accent6="accent6" hlink="hlink" folHlink="folHlink"/>
    </a:extraClrScheme>
    <a:extraClrScheme>
      <a:clrScheme name="NCI Powerpoint 6">
        <a:dk1>
          <a:srgbClr val="000000"/>
        </a:dk1>
        <a:lt1>
          <a:srgbClr val="FFFFFF"/>
        </a:lt1>
        <a:dk2>
          <a:srgbClr val="6F6754"/>
        </a:dk2>
        <a:lt2>
          <a:srgbClr val="D8D6D2"/>
        </a:lt2>
        <a:accent1>
          <a:srgbClr val="6F774E"/>
        </a:accent1>
        <a:accent2>
          <a:srgbClr val="093678"/>
        </a:accent2>
        <a:accent3>
          <a:srgbClr val="FFFFFF"/>
        </a:accent3>
        <a:accent4>
          <a:srgbClr val="000000"/>
        </a:accent4>
        <a:accent5>
          <a:srgbClr val="BBBDB2"/>
        </a:accent5>
        <a:accent6>
          <a:srgbClr val="07306C"/>
        </a:accent6>
        <a:hlink>
          <a:srgbClr val="8F2E00"/>
        </a:hlink>
        <a:folHlink>
          <a:srgbClr val="3F4A13"/>
        </a:folHlink>
      </a:clrScheme>
      <a:clrMap bg1="lt1" tx1="dk1" bg2="lt2" tx2="dk2" accent1="accent1" accent2="accent2" accent3="accent3" accent4="accent4" accent5="accent5" accent6="accent6" hlink="hlink" folHlink="folHlink"/>
    </a:extraClrScheme>
    <a:extraClrScheme>
      <a:clrScheme name="NCI Powerpoint 7">
        <a:dk1>
          <a:srgbClr val="000000"/>
        </a:dk1>
        <a:lt1>
          <a:srgbClr val="FFFFFF"/>
        </a:lt1>
        <a:dk2>
          <a:srgbClr val="6F6754"/>
        </a:dk2>
        <a:lt2>
          <a:srgbClr val="D8D6D2"/>
        </a:lt2>
        <a:accent1>
          <a:srgbClr val="855E40"/>
        </a:accent1>
        <a:accent2>
          <a:srgbClr val="17524E"/>
        </a:accent2>
        <a:accent3>
          <a:srgbClr val="FFFFFF"/>
        </a:accent3>
        <a:accent4>
          <a:srgbClr val="000000"/>
        </a:accent4>
        <a:accent5>
          <a:srgbClr val="C2B6AF"/>
        </a:accent5>
        <a:accent6>
          <a:srgbClr val="144946"/>
        </a:accent6>
        <a:hlink>
          <a:srgbClr val="8F2E00"/>
        </a:hlink>
        <a:folHlink>
          <a:srgbClr val="5C280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Presentation_WipedSky</Template>
  <TotalTime>2595</TotalTime>
  <Words>540</Words>
  <Application>Microsoft Office PowerPoint</Application>
  <PresentationFormat>On-screen Show (4:3)</PresentationFormat>
  <Paragraphs>149</Paragraphs>
  <Slides>22</Slides>
  <Notes>0</Notes>
  <HiddenSlides>0</HiddenSlides>
  <MMClips>0</MMClips>
  <ScaleCrop>false</ScaleCrop>
  <HeadingPairs>
    <vt:vector size="6" baseType="variant">
      <vt:variant>
        <vt:lpstr>Fonts Used</vt:lpstr>
      </vt:variant>
      <vt:variant>
        <vt:i4>4</vt:i4>
      </vt:variant>
      <vt:variant>
        <vt:lpstr>Design Template</vt:lpstr>
      </vt:variant>
      <vt:variant>
        <vt:i4>18</vt:i4>
      </vt:variant>
      <vt:variant>
        <vt:lpstr>Slide Titles</vt:lpstr>
      </vt:variant>
      <vt:variant>
        <vt:i4>22</vt:i4>
      </vt:variant>
    </vt:vector>
  </HeadingPairs>
  <TitlesOfParts>
    <vt:vector size="44" baseType="lpstr">
      <vt:lpstr>Palatino Linotype</vt:lpstr>
      <vt:lpstr>Arial</vt:lpstr>
      <vt:lpstr>Arial Narrow</vt:lpstr>
      <vt:lpstr>Wingdings</vt:lpstr>
      <vt:lpstr>Presentation_WipedSky</vt:lpstr>
      <vt:lpstr>Presentation_WipedSky</vt:lpstr>
      <vt:lpstr>Presentation_WipedSky</vt:lpstr>
      <vt:lpstr>Presentation_WipedSky</vt:lpstr>
      <vt:lpstr>Presentation_WipedSky</vt:lpstr>
      <vt:lpstr>Presentation_WipedSky</vt:lpstr>
      <vt:lpstr>Presentation_WipedSky</vt:lpstr>
      <vt:lpstr>Presentation_WipedSky</vt:lpstr>
      <vt:lpstr>Presentation_WipedSky</vt:lpstr>
      <vt:lpstr>Presentation_WipedSky</vt:lpstr>
      <vt:lpstr>Presentation_WipedSky</vt:lpstr>
      <vt:lpstr>Presentation_WipedSky</vt:lpstr>
      <vt:lpstr>Presentation_WipedSky</vt:lpstr>
      <vt:lpstr>Presentation_WipedSky</vt:lpstr>
      <vt:lpstr>Presentation_WipedSky</vt:lpstr>
      <vt:lpstr>Presentation_WipedSky</vt:lpstr>
      <vt:lpstr>Presentation_WipedSky</vt:lpstr>
      <vt:lpstr>Presentation_WipedSky</vt:lpstr>
      <vt:lpstr>Arizona Health Care Cost Containment System  DRG-Based Inpatient Hospital Payment System  Project Overview  June 14, 2012</vt:lpstr>
      <vt:lpstr>Meeting Agenda</vt:lpstr>
      <vt:lpstr>Project Overview</vt:lpstr>
      <vt:lpstr>Project Overview</vt:lpstr>
      <vt:lpstr>Project Steps</vt:lpstr>
      <vt:lpstr>Project Steps</vt:lpstr>
      <vt:lpstr>Project Steps</vt:lpstr>
      <vt:lpstr>Key Project Dates (Preliminary)</vt:lpstr>
      <vt:lpstr>Evaluation Criteria</vt:lpstr>
      <vt:lpstr>Key Payment Methodology Components</vt:lpstr>
      <vt:lpstr>DRG Model Selection</vt:lpstr>
      <vt:lpstr>DRG Model Selection</vt:lpstr>
      <vt:lpstr>DRG Model Selection</vt:lpstr>
      <vt:lpstr>DRG Model Selection</vt:lpstr>
      <vt:lpstr>DRG Model Selection</vt:lpstr>
      <vt:lpstr>Other Methodology Components</vt:lpstr>
      <vt:lpstr>Inpatient Options – Other Design Considerations</vt:lpstr>
      <vt:lpstr>Other Methodology Components</vt:lpstr>
      <vt:lpstr>Other Methodology Components</vt:lpstr>
      <vt:lpstr>Stakeholder Input</vt:lpstr>
      <vt:lpstr>Formation of Advisory Groups</vt:lpstr>
      <vt:lpstr>Questions and Discussion</vt:lpstr>
    </vt:vector>
  </TitlesOfParts>
  <Company>Navigant Consulting,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James Pettersson</dc:creator>
  <cp:lastModifiedBy>Melissa Buchner</cp:lastModifiedBy>
  <cp:revision>273</cp:revision>
  <dcterms:created xsi:type="dcterms:W3CDTF">2011-04-14T19:07:45Z</dcterms:created>
  <dcterms:modified xsi:type="dcterms:W3CDTF">2012-06-15T18:47:39Z</dcterms:modified>
</cp:coreProperties>
</file>