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7" r:id="rId4"/>
    <p:sldMasterId id="2147484238" r:id="rId5"/>
  </p:sldMasterIdLst>
  <p:notesMasterIdLst>
    <p:notesMasterId r:id="rId9"/>
  </p:notesMasterIdLst>
  <p:handoutMasterIdLst>
    <p:handoutMasterId r:id="rId10"/>
  </p:handoutMasterIdLst>
  <p:sldIdLst>
    <p:sldId id="286" r:id="rId6"/>
    <p:sldId id="287" r:id="rId7"/>
    <p:sldId id="288" r:id="rId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17" autoAdjust="0"/>
    <p:restoredTop sz="95592" autoAdjust="0"/>
  </p:normalViewPr>
  <p:slideViewPr>
    <p:cSldViewPr>
      <p:cViewPr>
        <p:scale>
          <a:sx n="100" d="100"/>
          <a:sy n="100" d="100"/>
        </p:scale>
        <p:origin x="-102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8" d="100"/>
        <a:sy n="138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199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2844793-DE4A-4109-AC3B-563B8AFB86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740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B5C2C34-22E5-4F62-B91E-07252E9FC9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7071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48056" y="2015653"/>
            <a:ext cx="6705600" cy="1905000"/>
          </a:xfrm>
          <a:prstGeom prst="rect">
            <a:avLst/>
          </a:prstGeom>
        </p:spPr>
        <p:txBody>
          <a:bodyPr anchor="b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38616"/>
            <a:ext cx="4648200" cy="126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436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004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38188"/>
            <a:ext cx="4648200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48056" y="2209800"/>
            <a:ext cx="6705600" cy="1905000"/>
          </a:xfrm>
          <a:prstGeom prst="rect">
            <a:avLst/>
          </a:prstGeom>
        </p:spPr>
        <p:txBody>
          <a:bodyPr anchor="ctr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8401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56924B78-3C50-469C-9FB7-2C77C6EF6FAF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218965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428268C2-6260-4244-89F6-AD24D84BE93D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495450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F644A0F1-F62F-4FD8-A7E9-6CA41DAFF9E2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566567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90FA4C60-E50B-4A3F-B83C-536A6F6EB8B5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859768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D81DCE34-9279-40D9-A8FD-34C13E381172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9168223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73897DE7-46DC-4F79-8421-C292E16F3E00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28990858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791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6220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002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8B4E844A-195F-44A7-9721-5856C2C5E517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27602471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1C8167C8-3A02-483C-BD6B-757D19A2B2FB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4113771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642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3DF2F909-4C91-4EB9-8C22-A8BC55A0E7E9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2389768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50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60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6474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60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600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788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764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14566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401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471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632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632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Reaching across Arizona to provide comprehensive  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338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8" r:id="rId1"/>
    <p:sldLayoutId id="2147484229" r:id="rId2"/>
    <p:sldLayoutId id="2147484230" r:id="rId3"/>
    <p:sldLayoutId id="2147484231" r:id="rId4"/>
    <p:sldLayoutId id="2147484232" r:id="rId5"/>
    <p:sldLayoutId id="2147484233" r:id="rId6"/>
    <p:sldLayoutId id="2147484234" r:id="rId7"/>
    <p:sldLayoutId id="2147484235" r:id="rId8"/>
    <p:sldLayoutId id="2147484236" r:id="rId9"/>
    <p:sldLayoutId id="2147484237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188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79DA8400-60A5-4BAD-AB99-E2D742632917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188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 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378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9" r:id="rId1"/>
    <p:sldLayoutId id="2147484240" r:id="rId2"/>
    <p:sldLayoutId id="2147484241" r:id="rId3"/>
    <p:sldLayoutId id="2147484242" r:id="rId4"/>
    <p:sldLayoutId id="2147484243" r:id="rId5"/>
    <p:sldLayoutId id="2147484244" r:id="rId6"/>
    <p:sldLayoutId id="2147484245" r:id="rId7"/>
    <p:sldLayoutId id="2147484246" r:id="rId8"/>
    <p:sldLayoutId id="2147484247" r:id="rId9"/>
    <p:sldLayoutId id="2147484248" r:id="rId1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072" y="1428750"/>
            <a:ext cx="5723128" cy="1771650"/>
          </a:xfrm>
        </p:spPr>
        <p:txBody>
          <a:bodyPr/>
          <a:lstStyle/>
          <a:p>
            <a:r>
              <a:rPr lang="en-US" dirty="0" smtClean="0"/>
              <a:t>Credentialing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Jakenna Lebsock</a:t>
            </a:r>
          </a:p>
          <a:p>
            <a:r>
              <a:rPr lang="en-US" sz="2800" dirty="0" smtClean="0"/>
              <a:t>Clinical Quality Management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778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Credentialing Update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Appreciative of </a:t>
            </a:r>
            <a:r>
              <a:rPr lang="en-US" dirty="0" err="1" smtClean="0"/>
              <a:t>AzAHP</a:t>
            </a:r>
            <a:r>
              <a:rPr lang="en-US" dirty="0" smtClean="0"/>
              <a:t> analysis and feedback; very helpful</a:t>
            </a:r>
          </a:p>
          <a:p>
            <a:r>
              <a:rPr lang="en-US" dirty="0" smtClean="0"/>
              <a:t>Load times remain a major concern for the Agency</a:t>
            </a:r>
          </a:p>
          <a:p>
            <a:pPr lvl="1"/>
            <a:r>
              <a:rPr lang="en-US" dirty="0" smtClean="0"/>
              <a:t>Goal – reasonable balance between provider impact and MCO operational processes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262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Credentialing Update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AHCCCS proposal for load times:</a:t>
            </a:r>
          </a:p>
          <a:p>
            <a:pPr lvl="1"/>
            <a:r>
              <a:rPr lang="en-US" dirty="0" smtClean="0"/>
              <a:t>90% within 30 days from Credentialing Committee approval</a:t>
            </a:r>
          </a:p>
          <a:p>
            <a:r>
              <a:rPr lang="en-US" dirty="0" smtClean="0"/>
              <a:t>Draft Policy (including revised reporting tool) being presented to APC on Thursday; will be opened for Public Comment</a:t>
            </a:r>
          </a:p>
          <a:p>
            <a:pPr lvl="1"/>
            <a:r>
              <a:rPr lang="en-US" dirty="0" smtClean="0"/>
              <a:t>Any concerns should be documented through the comment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872853"/>
      </p:ext>
    </p:extLst>
  </p:cSld>
  <p:clrMapOvr>
    <a:masterClrMapping/>
  </p:clrMapOvr>
</p:sld>
</file>

<file path=ppt/theme/theme1.xml><?xml version="1.0" encoding="utf-8"?>
<a:theme xmlns:a="http://schemas.openxmlformats.org/drawingml/2006/main" name="3_2014 AHCCCS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2014 AHCCCS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8CA5A3BC7C3A45A7DF571A25E273CD" ma:contentTypeVersion="0" ma:contentTypeDescription="Create a new document." ma:contentTypeScope="" ma:versionID="5589fa26cd31f093e6817e0116009b8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778DE3-1BB4-46D7-ADBB-119184F23F6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F48B145-882E-42BE-B2DB-79040E8286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B5734FB-75F0-48A5-A4EB-69DDB64B4804}">
  <ds:schemaRefs>
    <ds:schemaRef ds:uri="http://purl.org/dc/dcmitype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28852</TotalTime>
  <Words>106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3_2014 AHCCCS</vt:lpstr>
      <vt:lpstr>1_2014 AHCCCS</vt:lpstr>
      <vt:lpstr>Credentialing Update</vt:lpstr>
      <vt:lpstr>Credentialing Update </vt:lpstr>
      <vt:lpstr>Credentialing Update 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 presentation</dc:title>
  <dc:creator>Lcraymon</dc:creator>
  <cp:lastModifiedBy>Lebsock, Jakenna</cp:lastModifiedBy>
  <cp:revision>381</cp:revision>
  <cp:lastPrinted>2015-05-20T16:29:35Z</cp:lastPrinted>
  <dcterms:created xsi:type="dcterms:W3CDTF">2011-11-23T15:17:49Z</dcterms:created>
  <dcterms:modified xsi:type="dcterms:W3CDTF">2016-09-21T05:38:37Z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0x010100218CA5A3BC7C3A45A7DF571A25E273CD</vt:lpwstr>
  </property>
</Properties>
</file>