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64" r:id="rId2"/>
    <p:sldMasterId id="2147483720" r:id="rId3"/>
    <p:sldMasterId id="2147483683" r:id="rId4"/>
    <p:sldMasterId id="2147483687" r:id="rId5"/>
    <p:sldMasterId id="2147483694" r:id="rId6"/>
    <p:sldMasterId id="2147483696" r:id="rId7"/>
    <p:sldMasterId id="2147483665" r:id="rId8"/>
    <p:sldMasterId id="2147483794" r:id="rId9"/>
    <p:sldMasterId id="2147483715" r:id="rId10"/>
    <p:sldMasterId id="2147483666" r:id="rId11"/>
  </p:sldMasterIdLst>
  <p:notesMasterIdLst>
    <p:notesMasterId r:id="rId22"/>
  </p:notesMasterIdLst>
  <p:handoutMasterIdLst>
    <p:handoutMasterId r:id="rId23"/>
  </p:handoutMasterIdLst>
  <p:sldIdLst>
    <p:sldId id="476" r:id="rId12"/>
    <p:sldId id="470" r:id="rId13"/>
    <p:sldId id="472" r:id="rId14"/>
    <p:sldId id="469" r:id="rId15"/>
    <p:sldId id="475" r:id="rId16"/>
    <p:sldId id="478" r:id="rId17"/>
    <p:sldId id="473" r:id="rId18"/>
    <p:sldId id="477" r:id="rId19"/>
    <p:sldId id="479" r:id="rId20"/>
    <p:sldId id="480" r:id="rId21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4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6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47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09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1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32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94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F836623A-B031-634A-ADD7-2E636E9E9776}">
          <p14:sldIdLst>
            <p14:sldId id="476"/>
          </p14:sldIdLst>
        </p14:section>
        <p14:section name="Content Slide Options" id="{16552D05-B592-4660-BBCE-4FBBFC969786}">
          <p14:sldIdLst>
            <p14:sldId id="470"/>
            <p14:sldId id="472"/>
            <p14:sldId id="469"/>
            <p14:sldId id="475"/>
            <p14:sldId id="478"/>
            <p14:sldId id="473"/>
            <p14:sldId id="477"/>
            <p14:sldId id="479"/>
            <p14:sldId id="4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276" userDrawn="1">
          <p15:clr>
            <a:srgbClr val="A4A3A4"/>
          </p15:clr>
        </p15:guide>
        <p15:guide id="4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945"/>
    <a:srgbClr val="00A280"/>
    <a:srgbClr val="008040"/>
    <a:srgbClr val="00FF80"/>
    <a:srgbClr val="E5CB24"/>
    <a:srgbClr val="AFBCC7"/>
    <a:srgbClr val="0AB8D0"/>
    <a:srgbClr val="FFFFFF"/>
    <a:srgbClr val="473945"/>
    <a:srgbClr val="FAC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9721" autoAdjust="0"/>
  </p:normalViewPr>
  <p:slideViewPr>
    <p:cSldViewPr snapToGrid="0" snapToObjects="1">
      <p:cViewPr>
        <p:scale>
          <a:sx n="90" d="100"/>
          <a:sy n="90" d="100"/>
        </p:scale>
        <p:origin x="426" y="990"/>
      </p:cViewPr>
      <p:guideLst>
        <p:guide orient="horz" pos="368"/>
        <p:guide pos="384"/>
        <p:guide orient="horz" pos="27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9" d="100"/>
          <a:sy n="139" d="100"/>
        </p:scale>
        <p:origin x="-2536" y="-112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1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Sheet2!$B$23</c:f>
              <c:strCache>
                <c:ptCount val="1"/>
                <c:pt idx="0">
                  <c:v>5 Star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Sheet2!$A$24:$A$34</c:f>
              <c:strCache>
                <c:ptCount val="11"/>
                <c:pt idx="0">
                  <c:v>Adolescent Well-Child Visits (ages 12–21)</c:v>
                </c:pt>
                <c:pt idx="1">
                  <c:v>Breast Cancer Screening</c:v>
                </c:pt>
                <c:pt idx="2">
                  <c:v>Cervical Cancer Screening</c:v>
                </c:pt>
                <c:pt idx="3">
                  <c:v>Childrens Dental Visits (ages 2-21)</c:v>
                </c:pt>
                <c:pt idx="4">
                  <c:v>Chlamydia Screening</c:v>
                </c:pt>
                <c:pt idx="5">
                  <c:v>Dev. Screening in First 3 Yrs. of Life</c:v>
                </c:pt>
                <c:pt idx="6">
                  <c:v>Diabetes Care- Blood Sugar Control</c:v>
                </c:pt>
                <c:pt idx="7">
                  <c:v>Diabetes Care- Eye Exam</c:v>
                </c:pt>
                <c:pt idx="8">
                  <c:v>Diabetes Care- LDL-C Screening</c:v>
                </c:pt>
                <c:pt idx="9">
                  <c:v>Well-Child Visits: 15 mo-6 visits</c:v>
                </c:pt>
                <c:pt idx="10">
                  <c:v>Well-Child Visits: 3 - 6 yrs.</c:v>
                </c:pt>
              </c:strCache>
            </c:strRef>
          </c:cat>
          <c:val>
            <c:numRef>
              <c:f>Sheet2!$B$24:$B$34</c:f>
              <c:numCache>
                <c:formatCode>0.00%</c:formatCode>
                <c:ptCount val="11"/>
                <c:pt idx="0">
                  <c:v>0.60709963695038327</c:v>
                </c:pt>
                <c:pt idx="1">
                  <c:v>0.5</c:v>
                </c:pt>
                <c:pt idx="2">
                  <c:v>0.73170731707317072</c:v>
                </c:pt>
                <c:pt idx="3">
                  <c:v>0.6997621878715814</c:v>
                </c:pt>
                <c:pt idx="4">
                  <c:v>0.42583732057416268</c:v>
                </c:pt>
                <c:pt idx="5">
                  <c:v>0.23032311516155757</c:v>
                </c:pt>
                <c:pt idx="6">
                  <c:v>0.72727272727272729</c:v>
                </c:pt>
                <c:pt idx="7">
                  <c:v>0.375</c:v>
                </c:pt>
                <c:pt idx="8">
                  <c:v>0.8125</c:v>
                </c:pt>
                <c:pt idx="9">
                  <c:v>0.75797872340425532</c:v>
                </c:pt>
                <c:pt idx="10">
                  <c:v>0.72597402597402594</c:v>
                </c:pt>
              </c:numCache>
            </c:numRef>
          </c:val>
        </c:ser>
        <c:ser>
          <c:idx val="1"/>
          <c:order val="1"/>
          <c:tx>
            <c:strRef>
              <c:f>Sheet2!$C$23</c:f>
              <c:strCache>
                <c:ptCount val="1"/>
                <c:pt idx="0">
                  <c:v>1 Star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Sheet2!$A$24:$A$34</c:f>
              <c:strCache>
                <c:ptCount val="11"/>
                <c:pt idx="0">
                  <c:v>Adolescent Well-Child Visits (ages 12–21)</c:v>
                </c:pt>
                <c:pt idx="1">
                  <c:v>Breast Cancer Screening</c:v>
                </c:pt>
                <c:pt idx="2">
                  <c:v>Cervical Cancer Screening</c:v>
                </c:pt>
                <c:pt idx="3">
                  <c:v>Childrens Dental Visits (ages 2-21)</c:v>
                </c:pt>
                <c:pt idx="4">
                  <c:v>Chlamydia Screening</c:v>
                </c:pt>
                <c:pt idx="5">
                  <c:v>Dev. Screening in First 3 Yrs. of Life</c:v>
                </c:pt>
                <c:pt idx="6">
                  <c:v>Diabetes Care- Blood Sugar Control</c:v>
                </c:pt>
                <c:pt idx="7">
                  <c:v>Diabetes Care- Eye Exam</c:v>
                </c:pt>
                <c:pt idx="8">
                  <c:v>Diabetes Care- LDL-C Screening</c:v>
                </c:pt>
                <c:pt idx="9">
                  <c:v>Well-Child Visits: 15 mo-6 visits</c:v>
                </c:pt>
                <c:pt idx="10">
                  <c:v>Well-Child Visits: 3 - 6 yrs.</c:v>
                </c:pt>
              </c:strCache>
            </c:strRef>
          </c:cat>
          <c:val>
            <c:numRef>
              <c:f>Sheet2!$C$24:$C$34</c:f>
              <c:numCache>
                <c:formatCode>0.00%</c:formatCode>
                <c:ptCount val="11"/>
                <c:pt idx="0">
                  <c:v>0.13849765258215962</c:v>
                </c:pt>
                <c:pt idx="1">
                  <c:v>0.23076923076923078</c:v>
                </c:pt>
                <c:pt idx="2">
                  <c:v>0.24888226527570789</c:v>
                </c:pt>
                <c:pt idx="3">
                  <c:v>0.7043132803632236</c:v>
                </c:pt>
                <c:pt idx="4">
                  <c:v>0.19178082191780821</c:v>
                </c:pt>
                <c:pt idx="5">
                  <c:v>1.7241379310344827E-2</c:v>
                </c:pt>
                <c:pt idx="6">
                  <c:v>0.6160714285714286</c:v>
                </c:pt>
                <c:pt idx="7">
                  <c:v>0.15116279069767441</c:v>
                </c:pt>
                <c:pt idx="8">
                  <c:v>0.48837209302325579</c:v>
                </c:pt>
                <c:pt idx="9">
                  <c:v>0.375</c:v>
                </c:pt>
                <c:pt idx="10">
                  <c:v>0.24340175953079179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2807280"/>
        <c:axId val="272806720"/>
      </c:barChart>
      <c:lineChart>
        <c:grouping val="standard"/>
        <c:varyColors val="0"/>
        <c:ser>
          <c:idx val="2"/>
          <c:order val="2"/>
          <c:tx>
            <c:strRef>
              <c:f>Sheet2!$D$23</c:f>
              <c:strCache>
                <c:ptCount val="1"/>
                <c:pt idx="0">
                  <c:v>Minimum Performance Standard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Sheet2!$A$24:$A$34</c:f>
              <c:strCache>
                <c:ptCount val="11"/>
                <c:pt idx="0">
                  <c:v>Adolescent Well-Child Visits (ages 12–21)</c:v>
                </c:pt>
                <c:pt idx="1">
                  <c:v>Breast Cancer Screening</c:v>
                </c:pt>
                <c:pt idx="2">
                  <c:v>Cervical Cancer Screening</c:v>
                </c:pt>
                <c:pt idx="3">
                  <c:v>Childrens Dental Visits (ages 2-21)</c:v>
                </c:pt>
                <c:pt idx="4">
                  <c:v>Chlamydia Screening</c:v>
                </c:pt>
                <c:pt idx="5">
                  <c:v>Dev. Screening in First 3 Yrs. of Life</c:v>
                </c:pt>
                <c:pt idx="6">
                  <c:v>Diabetes Care- Blood Sugar Control</c:v>
                </c:pt>
                <c:pt idx="7">
                  <c:v>Diabetes Care- Eye Exam</c:v>
                </c:pt>
                <c:pt idx="8">
                  <c:v>Diabetes Care- LDL-C Screening</c:v>
                </c:pt>
                <c:pt idx="9">
                  <c:v>Well-Child Visits: 15 mo-6 visits</c:v>
                </c:pt>
                <c:pt idx="10">
                  <c:v>Well-Child Visits: 3 - 6 yrs.</c:v>
                </c:pt>
              </c:strCache>
            </c:strRef>
          </c:cat>
          <c:val>
            <c:numRef>
              <c:f>Sheet2!$D$24:$D$34</c:f>
              <c:numCache>
                <c:formatCode>0%</c:formatCode>
                <c:ptCount val="11"/>
                <c:pt idx="0">
                  <c:v>0.41</c:v>
                </c:pt>
                <c:pt idx="1">
                  <c:v>0.5</c:v>
                </c:pt>
                <c:pt idx="2">
                  <c:v>0.64</c:v>
                </c:pt>
                <c:pt idx="3">
                  <c:v>0.6</c:v>
                </c:pt>
                <c:pt idx="4">
                  <c:v>0.63</c:v>
                </c:pt>
                <c:pt idx="5">
                  <c:v>0.17</c:v>
                </c:pt>
                <c:pt idx="6">
                  <c:v>0.77</c:v>
                </c:pt>
                <c:pt idx="7">
                  <c:v>0.49</c:v>
                </c:pt>
                <c:pt idx="8">
                  <c:v>0.7</c:v>
                </c:pt>
                <c:pt idx="9">
                  <c:v>0.65</c:v>
                </c:pt>
                <c:pt idx="10">
                  <c:v>0.66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807280"/>
        <c:axId val="272806720"/>
      </c:lineChart>
      <c:catAx>
        <c:axId val="27280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806720"/>
        <c:crosses val="autoZero"/>
        <c:auto val="1"/>
        <c:lblAlgn val="ctr"/>
        <c:lblOffset val="100"/>
        <c:noMultiLvlLbl val="0"/>
      </c:catAx>
      <c:valAx>
        <c:axId val="2728067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80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E8FB6-D974-4CDE-9B34-FF438F92812E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0C7822-12CA-4506-AAAC-9D5F0DD9CD17}">
      <dgm:prSet phldrT="[Text]"/>
      <dgm:spPr/>
      <dgm:t>
        <a:bodyPr/>
        <a:lstStyle/>
        <a:p>
          <a:r>
            <a:rPr lang="en-US" dirty="0" smtClean="0"/>
            <a:t>Align members with appropriate providers based on outcomes</a:t>
          </a:r>
          <a:endParaRPr lang="en-US" dirty="0"/>
        </a:p>
      </dgm:t>
    </dgm:pt>
    <dgm:pt modelId="{60C73E20-1D66-4717-99BF-7392677013CE}" type="parTrans" cxnId="{DBE592FE-84EF-45D2-B947-20896551D587}">
      <dgm:prSet/>
      <dgm:spPr/>
      <dgm:t>
        <a:bodyPr/>
        <a:lstStyle/>
        <a:p>
          <a:endParaRPr lang="en-US"/>
        </a:p>
      </dgm:t>
    </dgm:pt>
    <dgm:pt modelId="{012B7952-EF8B-48E7-B222-93FDDD6B97C9}" type="sibTrans" cxnId="{DBE592FE-84EF-45D2-B947-20896551D587}">
      <dgm:prSet/>
      <dgm:spPr/>
      <dgm:t>
        <a:bodyPr/>
        <a:lstStyle/>
        <a:p>
          <a:endParaRPr lang="en-US"/>
        </a:p>
      </dgm:t>
    </dgm:pt>
    <dgm:pt modelId="{E0F2E430-0A55-48C7-8643-54CBBCB3DA3D}">
      <dgm:prSet phldrT="[Text]"/>
      <dgm:spPr/>
      <dgm:t>
        <a:bodyPr/>
        <a:lstStyle/>
        <a:p>
          <a:r>
            <a:rPr lang="en-US" dirty="0" smtClean="0"/>
            <a:t>Increase quality outcomes</a:t>
          </a:r>
          <a:endParaRPr lang="en-US" dirty="0"/>
        </a:p>
      </dgm:t>
    </dgm:pt>
    <dgm:pt modelId="{F4275613-EFC9-44F8-B43B-11F3CA88F8F0}" type="parTrans" cxnId="{47BD9CC5-5C18-4218-BE4A-19BB474F40CE}">
      <dgm:prSet/>
      <dgm:spPr/>
      <dgm:t>
        <a:bodyPr/>
        <a:lstStyle/>
        <a:p>
          <a:endParaRPr lang="en-US"/>
        </a:p>
      </dgm:t>
    </dgm:pt>
    <dgm:pt modelId="{AEE6D95C-82ED-4F49-9B02-138F177187C8}" type="sibTrans" cxnId="{47BD9CC5-5C18-4218-BE4A-19BB474F40CE}">
      <dgm:prSet/>
      <dgm:spPr/>
      <dgm:t>
        <a:bodyPr/>
        <a:lstStyle/>
        <a:p>
          <a:endParaRPr lang="en-US"/>
        </a:p>
      </dgm:t>
    </dgm:pt>
    <dgm:pt modelId="{C2E7C928-ADA0-41AE-AE9E-DE3B8418ED72}">
      <dgm:prSet phldrT="[Text]"/>
      <dgm:spPr/>
      <dgm:t>
        <a:bodyPr/>
        <a:lstStyle/>
        <a:p>
          <a:r>
            <a:rPr lang="en-US" dirty="0" smtClean="0"/>
            <a:t>Increase </a:t>
          </a:r>
          <a:r>
            <a:rPr lang="en-US" dirty="0" smtClean="0"/>
            <a:t>member satisfaction</a:t>
          </a:r>
          <a:endParaRPr lang="en-US" dirty="0"/>
        </a:p>
      </dgm:t>
    </dgm:pt>
    <dgm:pt modelId="{C3405067-A923-4AA7-9E57-0AAA4D65E43F}" type="parTrans" cxnId="{1C760EC8-4237-4F36-92F5-442CA140CBF2}">
      <dgm:prSet/>
      <dgm:spPr/>
      <dgm:t>
        <a:bodyPr/>
        <a:lstStyle/>
        <a:p>
          <a:endParaRPr lang="en-US"/>
        </a:p>
      </dgm:t>
    </dgm:pt>
    <dgm:pt modelId="{EA16EE96-777C-42A8-9840-FAC40C5E6C14}" type="sibTrans" cxnId="{1C760EC8-4237-4F36-92F5-442CA140CBF2}">
      <dgm:prSet/>
      <dgm:spPr/>
      <dgm:t>
        <a:bodyPr/>
        <a:lstStyle/>
        <a:p>
          <a:endParaRPr lang="en-US"/>
        </a:p>
      </dgm:t>
    </dgm:pt>
    <dgm:pt modelId="{3138334A-5197-484D-9425-5050AD4ABA14}">
      <dgm:prSet/>
      <dgm:spPr/>
      <dgm:t>
        <a:bodyPr/>
        <a:lstStyle/>
        <a:p>
          <a:r>
            <a:rPr lang="en-US" dirty="0" smtClean="0"/>
            <a:t>Reduce costs</a:t>
          </a:r>
          <a:endParaRPr lang="en-US" dirty="0"/>
        </a:p>
      </dgm:t>
    </dgm:pt>
    <dgm:pt modelId="{EE67A38A-95E7-498F-9355-77F15474F150}" type="parTrans" cxnId="{7423B9CD-E01B-43B3-BDE9-66974ADD1855}">
      <dgm:prSet/>
      <dgm:spPr/>
      <dgm:t>
        <a:bodyPr/>
        <a:lstStyle/>
        <a:p>
          <a:endParaRPr lang="en-US"/>
        </a:p>
      </dgm:t>
    </dgm:pt>
    <dgm:pt modelId="{ECAA763B-0EB1-4B39-A062-5E49E4D82016}" type="sibTrans" cxnId="{7423B9CD-E01B-43B3-BDE9-66974ADD1855}">
      <dgm:prSet/>
      <dgm:spPr/>
      <dgm:t>
        <a:bodyPr/>
        <a:lstStyle/>
        <a:p>
          <a:endParaRPr lang="en-US"/>
        </a:p>
      </dgm:t>
    </dgm:pt>
    <dgm:pt modelId="{56D8D028-BA33-48CD-9EB7-490EC29AB742}" type="pres">
      <dgm:prSet presAssocID="{88AE8FB6-D974-4CDE-9B34-FF438F92812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BC3649-294B-4044-89D9-52F906E748DD}" type="pres">
      <dgm:prSet presAssocID="{FC0C7822-12CA-4506-AAAC-9D5F0DD9CD17}" presName="composite" presStyleCnt="0"/>
      <dgm:spPr/>
    </dgm:pt>
    <dgm:pt modelId="{2F2A36A4-6FA5-4EF5-B2F9-2BC86B5869E5}" type="pres">
      <dgm:prSet presAssocID="{FC0C7822-12CA-4506-AAAC-9D5F0DD9CD17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E5BAB6-E9A5-4548-9C36-355AB3444FD2}" type="pres">
      <dgm:prSet presAssocID="{FC0C7822-12CA-4506-AAAC-9D5F0DD9CD1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231FA-3353-4C49-8CCC-29F9F248333B}" type="pres">
      <dgm:prSet presAssocID="{012B7952-EF8B-48E7-B222-93FDDD6B97C9}" presName="spacing" presStyleCnt="0"/>
      <dgm:spPr/>
    </dgm:pt>
    <dgm:pt modelId="{6A768312-334C-4EEE-8B4C-BDDBC4535665}" type="pres">
      <dgm:prSet presAssocID="{E0F2E430-0A55-48C7-8643-54CBBCB3DA3D}" presName="composite" presStyleCnt="0"/>
      <dgm:spPr/>
    </dgm:pt>
    <dgm:pt modelId="{44EC3921-D388-4BFE-B42E-A346FB6A9D32}" type="pres">
      <dgm:prSet presAssocID="{E0F2E430-0A55-48C7-8643-54CBBCB3DA3D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57AA44-AB95-4186-B6F1-51CA3E3775BD}" type="pres">
      <dgm:prSet presAssocID="{E0F2E430-0A55-48C7-8643-54CBBCB3DA3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643DD-B13F-4BC3-9404-D5224967FF6B}" type="pres">
      <dgm:prSet presAssocID="{AEE6D95C-82ED-4F49-9B02-138F177187C8}" presName="spacing" presStyleCnt="0"/>
      <dgm:spPr/>
    </dgm:pt>
    <dgm:pt modelId="{F0161056-8831-4615-A1D6-95E6E6DC2F38}" type="pres">
      <dgm:prSet presAssocID="{C2E7C928-ADA0-41AE-AE9E-DE3B8418ED72}" presName="composite" presStyleCnt="0"/>
      <dgm:spPr/>
    </dgm:pt>
    <dgm:pt modelId="{85844A00-CFCD-4B62-9FD3-0D9CBF85D7A5}" type="pres">
      <dgm:prSet presAssocID="{C2E7C928-ADA0-41AE-AE9E-DE3B8418ED72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7E6DCC-8F80-45D0-BB13-C74A730D9FF1}" type="pres">
      <dgm:prSet presAssocID="{C2E7C928-ADA0-41AE-AE9E-DE3B8418ED7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1499E-86EB-428C-AC5E-C3E361C5EA5F}" type="pres">
      <dgm:prSet presAssocID="{EA16EE96-777C-42A8-9840-FAC40C5E6C14}" presName="spacing" presStyleCnt="0"/>
      <dgm:spPr/>
    </dgm:pt>
    <dgm:pt modelId="{0AFF3301-2D44-455E-9101-DB2E7D1FDCB8}" type="pres">
      <dgm:prSet presAssocID="{3138334A-5197-484D-9425-5050AD4ABA14}" presName="composite" presStyleCnt="0"/>
      <dgm:spPr/>
    </dgm:pt>
    <dgm:pt modelId="{032BADB9-92D0-48BC-B49D-1034E0D6B159}" type="pres">
      <dgm:prSet presAssocID="{3138334A-5197-484D-9425-5050AD4ABA14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F8F9019-067B-49A1-A1F3-F9819456F5A9}" type="pres">
      <dgm:prSet presAssocID="{3138334A-5197-484D-9425-5050AD4ABA1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BE9B0A-B131-4079-840D-77AD2A1A80D4}" type="presOf" srcId="{88AE8FB6-D974-4CDE-9B34-FF438F92812E}" destId="{56D8D028-BA33-48CD-9EB7-490EC29AB742}" srcOrd="0" destOrd="0" presId="urn:microsoft.com/office/officeart/2005/8/layout/vList3"/>
    <dgm:cxn modelId="{46226F9C-C51E-4B8D-A7D4-977D4130844D}" type="presOf" srcId="{C2E7C928-ADA0-41AE-AE9E-DE3B8418ED72}" destId="{8B7E6DCC-8F80-45D0-BB13-C74A730D9FF1}" srcOrd="0" destOrd="0" presId="urn:microsoft.com/office/officeart/2005/8/layout/vList3"/>
    <dgm:cxn modelId="{06805751-CB75-4D5A-B802-396282348293}" type="presOf" srcId="{E0F2E430-0A55-48C7-8643-54CBBCB3DA3D}" destId="{2057AA44-AB95-4186-B6F1-51CA3E3775BD}" srcOrd="0" destOrd="0" presId="urn:microsoft.com/office/officeart/2005/8/layout/vList3"/>
    <dgm:cxn modelId="{7265260A-84D0-446A-A6B0-FDFC20A1F022}" type="presOf" srcId="{3138334A-5197-484D-9425-5050AD4ABA14}" destId="{2F8F9019-067B-49A1-A1F3-F9819456F5A9}" srcOrd="0" destOrd="0" presId="urn:microsoft.com/office/officeart/2005/8/layout/vList3"/>
    <dgm:cxn modelId="{DBE592FE-84EF-45D2-B947-20896551D587}" srcId="{88AE8FB6-D974-4CDE-9B34-FF438F92812E}" destId="{FC0C7822-12CA-4506-AAAC-9D5F0DD9CD17}" srcOrd="0" destOrd="0" parTransId="{60C73E20-1D66-4717-99BF-7392677013CE}" sibTransId="{012B7952-EF8B-48E7-B222-93FDDD6B97C9}"/>
    <dgm:cxn modelId="{47BD9CC5-5C18-4218-BE4A-19BB474F40CE}" srcId="{88AE8FB6-D974-4CDE-9B34-FF438F92812E}" destId="{E0F2E430-0A55-48C7-8643-54CBBCB3DA3D}" srcOrd="1" destOrd="0" parTransId="{F4275613-EFC9-44F8-B43B-11F3CA88F8F0}" sibTransId="{AEE6D95C-82ED-4F49-9B02-138F177187C8}"/>
    <dgm:cxn modelId="{1C760EC8-4237-4F36-92F5-442CA140CBF2}" srcId="{88AE8FB6-D974-4CDE-9B34-FF438F92812E}" destId="{C2E7C928-ADA0-41AE-AE9E-DE3B8418ED72}" srcOrd="2" destOrd="0" parTransId="{C3405067-A923-4AA7-9E57-0AAA4D65E43F}" sibTransId="{EA16EE96-777C-42A8-9840-FAC40C5E6C14}"/>
    <dgm:cxn modelId="{7423B9CD-E01B-43B3-BDE9-66974ADD1855}" srcId="{88AE8FB6-D974-4CDE-9B34-FF438F92812E}" destId="{3138334A-5197-484D-9425-5050AD4ABA14}" srcOrd="3" destOrd="0" parTransId="{EE67A38A-95E7-498F-9355-77F15474F150}" sibTransId="{ECAA763B-0EB1-4B39-A062-5E49E4D82016}"/>
    <dgm:cxn modelId="{D4417D33-7A17-41D8-A5DD-4C4B6968D708}" type="presOf" srcId="{FC0C7822-12CA-4506-AAAC-9D5F0DD9CD17}" destId="{2DE5BAB6-E9A5-4548-9C36-355AB3444FD2}" srcOrd="0" destOrd="0" presId="urn:microsoft.com/office/officeart/2005/8/layout/vList3"/>
    <dgm:cxn modelId="{C939974C-D666-4EE8-B15C-55DA93DDC13D}" type="presParOf" srcId="{56D8D028-BA33-48CD-9EB7-490EC29AB742}" destId="{5BBC3649-294B-4044-89D9-52F906E748DD}" srcOrd="0" destOrd="0" presId="urn:microsoft.com/office/officeart/2005/8/layout/vList3"/>
    <dgm:cxn modelId="{233DDD4B-D0A0-4B64-9F69-4E7F728C8F7D}" type="presParOf" srcId="{5BBC3649-294B-4044-89D9-52F906E748DD}" destId="{2F2A36A4-6FA5-4EF5-B2F9-2BC86B5869E5}" srcOrd="0" destOrd="0" presId="urn:microsoft.com/office/officeart/2005/8/layout/vList3"/>
    <dgm:cxn modelId="{69806BB9-224B-449A-A5AD-B73FFEF6B2EE}" type="presParOf" srcId="{5BBC3649-294B-4044-89D9-52F906E748DD}" destId="{2DE5BAB6-E9A5-4548-9C36-355AB3444FD2}" srcOrd="1" destOrd="0" presId="urn:microsoft.com/office/officeart/2005/8/layout/vList3"/>
    <dgm:cxn modelId="{35565549-A0A2-4107-9AED-FA17A912DABA}" type="presParOf" srcId="{56D8D028-BA33-48CD-9EB7-490EC29AB742}" destId="{2CA231FA-3353-4C49-8CCC-29F9F248333B}" srcOrd="1" destOrd="0" presId="urn:microsoft.com/office/officeart/2005/8/layout/vList3"/>
    <dgm:cxn modelId="{D2B6F740-370C-4A41-9059-CD624A69EA82}" type="presParOf" srcId="{56D8D028-BA33-48CD-9EB7-490EC29AB742}" destId="{6A768312-334C-4EEE-8B4C-BDDBC4535665}" srcOrd="2" destOrd="0" presId="urn:microsoft.com/office/officeart/2005/8/layout/vList3"/>
    <dgm:cxn modelId="{BE2C9421-41DD-40E6-84BC-73AE42EC9E12}" type="presParOf" srcId="{6A768312-334C-4EEE-8B4C-BDDBC4535665}" destId="{44EC3921-D388-4BFE-B42E-A346FB6A9D32}" srcOrd="0" destOrd="0" presId="urn:microsoft.com/office/officeart/2005/8/layout/vList3"/>
    <dgm:cxn modelId="{9DA2C131-0827-4A52-AD91-1DE84DAD32A8}" type="presParOf" srcId="{6A768312-334C-4EEE-8B4C-BDDBC4535665}" destId="{2057AA44-AB95-4186-B6F1-51CA3E3775BD}" srcOrd="1" destOrd="0" presId="urn:microsoft.com/office/officeart/2005/8/layout/vList3"/>
    <dgm:cxn modelId="{077D9908-0B5A-4F91-83E4-F985C72A488D}" type="presParOf" srcId="{56D8D028-BA33-48CD-9EB7-490EC29AB742}" destId="{083643DD-B13F-4BC3-9404-D5224967FF6B}" srcOrd="3" destOrd="0" presId="urn:microsoft.com/office/officeart/2005/8/layout/vList3"/>
    <dgm:cxn modelId="{2C36CE4D-C5ED-4F8C-9230-AB814ECE7680}" type="presParOf" srcId="{56D8D028-BA33-48CD-9EB7-490EC29AB742}" destId="{F0161056-8831-4615-A1D6-95E6E6DC2F38}" srcOrd="4" destOrd="0" presId="urn:microsoft.com/office/officeart/2005/8/layout/vList3"/>
    <dgm:cxn modelId="{9D0B13D2-0BF0-473C-86CC-425697E96DFF}" type="presParOf" srcId="{F0161056-8831-4615-A1D6-95E6E6DC2F38}" destId="{85844A00-CFCD-4B62-9FD3-0D9CBF85D7A5}" srcOrd="0" destOrd="0" presId="urn:microsoft.com/office/officeart/2005/8/layout/vList3"/>
    <dgm:cxn modelId="{55FFC921-DE73-4B0D-94F5-EFAC8085C027}" type="presParOf" srcId="{F0161056-8831-4615-A1D6-95E6E6DC2F38}" destId="{8B7E6DCC-8F80-45D0-BB13-C74A730D9FF1}" srcOrd="1" destOrd="0" presId="urn:microsoft.com/office/officeart/2005/8/layout/vList3"/>
    <dgm:cxn modelId="{B013D025-9AC9-4652-AA89-8493C5425AFE}" type="presParOf" srcId="{56D8D028-BA33-48CD-9EB7-490EC29AB742}" destId="{EC91499E-86EB-428C-AC5E-C3E361C5EA5F}" srcOrd="5" destOrd="0" presId="urn:microsoft.com/office/officeart/2005/8/layout/vList3"/>
    <dgm:cxn modelId="{94827E8D-C5D5-416E-A654-F0F447C7592F}" type="presParOf" srcId="{56D8D028-BA33-48CD-9EB7-490EC29AB742}" destId="{0AFF3301-2D44-455E-9101-DB2E7D1FDCB8}" srcOrd="6" destOrd="0" presId="urn:microsoft.com/office/officeart/2005/8/layout/vList3"/>
    <dgm:cxn modelId="{D8A04CD5-1424-4F05-8C24-CAB91C8F8086}" type="presParOf" srcId="{0AFF3301-2D44-455E-9101-DB2E7D1FDCB8}" destId="{032BADB9-92D0-48BC-B49D-1034E0D6B159}" srcOrd="0" destOrd="0" presId="urn:microsoft.com/office/officeart/2005/8/layout/vList3"/>
    <dgm:cxn modelId="{28D8BBB3-17E7-4AFD-B76D-9B135CC69AAC}" type="presParOf" srcId="{0AFF3301-2D44-455E-9101-DB2E7D1FDCB8}" destId="{2F8F9019-067B-49A1-A1F3-F9819456F5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601D7-2361-4320-91D2-E866D458FDDC}" type="doc">
      <dgm:prSet loTypeId="urn:microsoft.com/office/officeart/2005/8/layout/gear1" loCatId="cycle" qsTypeId="urn:microsoft.com/office/officeart/2005/8/quickstyle/simple1" qsCatId="simple" csTypeId="urn:microsoft.com/office/officeart/2005/8/colors/accent1_3" csCatId="accent1" phldr="1"/>
      <dgm:spPr/>
    </dgm:pt>
    <dgm:pt modelId="{5ED54809-22B6-4382-9F78-8DD397F62B74}">
      <dgm:prSet phldrT="[Text]" custT="1"/>
      <dgm:spPr/>
      <dgm:t>
        <a:bodyPr/>
        <a:lstStyle/>
        <a:p>
          <a:r>
            <a:rPr lang="en-US" sz="1200" dirty="0" smtClean="0"/>
            <a:t>Primary Care Providers</a:t>
          </a:r>
          <a:endParaRPr lang="en-US" sz="1200" dirty="0"/>
        </a:p>
      </dgm:t>
    </dgm:pt>
    <dgm:pt modelId="{FB7E0BEA-9D85-45E8-BB92-56F0478D208D}" type="parTrans" cxnId="{7BA9C225-2D5E-44B5-B8FE-75CCE47E1833}">
      <dgm:prSet/>
      <dgm:spPr/>
      <dgm:t>
        <a:bodyPr/>
        <a:lstStyle/>
        <a:p>
          <a:endParaRPr lang="en-US"/>
        </a:p>
      </dgm:t>
    </dgm:pt>
    <dgm:pt modelId="{50BDD4E2-462D-4196-A8C8-DC4BD295B6CD}" type="sibTrans" cxnId="{7BA9C225-2D5E-44B5-B8FE-75CCE47E1833}">
      <dgm:prSet/>
      <dgm:spPr/>
      <dgm:t>
        <a:bodyPr/>
        <a:lstStyle/>
        <a:p>
          <a:endParaRPr lang="en-US"/>
        </a:p>
      </dgm:t>
    </dgm:pt>
    <dgm:pt modelId="{39F91477-ACDA-48C3-9A80-5888D1532FE6}">
      <dgm:prSet phldrT="[Text]" custT="1"/>
      <dgm:spPr/>
      <dgm:t>
        <a:bodyPr/>
        <a:lstStyle/>
        <a:p>
          <a:r>
            <a:rPr lang="en-US" sz="1200" dirty="0" smtClean="0"/>
            <a:t>Primary Dental Providers</a:t>
          </a:r>
          <a:endParaRPr lang="en-US" sz="1200" dirty="0"/>
        </a:p>
      </dgm:t>
    </dgm:pt>
    <dgm:pt modelId="{A7B345DF-C3F1-4DDE-B3C3-08EAF08A290B}" type="parTrans" cxnId="{D4EC94B2-781A-4B1F-97C6-2044143CD059}">
      <dgm:prSet/>
      <dgm:spPr/>
      <dgm:t>
        <a:bodyPr/>
        <a:lstStyle/>
        <a:p>
          <a:endParaRPr lang="en-US"/>
        </a:p>
      </dgm:t>
    </dgm:pt>
    <dgm:pt modelId="{0F217711-F385-462D-8A76-9742975F1B6B}" type="sibTrans" cxnId="{D4EC94B2-781A-4B1F-97C6-2044143CD059}">
      <dgm:prSet/>
      <dgm:spPr/>
      <dgm:t>
        <a:bodyPr/>
        <a:lstStyle/>
        <a:p>
          <a:endParaRPr lang="en-US"/>
        </a:p>
      </dgm:t>
    </dgm:pt>
    <dgm:pt modelId="{D809FF6A-C1C5-4AEA-B3DD-F793CBB12045}">
      <dgm:prSet phldrT="[Text]"/>
      <dgm:spPr/>
      <dgm:t>
        <a:bodyPr/>
        <a:lstStyle/>
        <a:p>
          <a:r>
            <a:rPr lang="en-US" dirty="0" smtClean="0"/>
            <a:t>Centers of Excellence</a:t>
          </a:r>
          <a:endParaRPr lang="en-US" dirty="0"/>
        </a:p>
      </dgm:t>
    </dgm:pt>
    <dgm:pt modelId="{FA0A6607-8FBF-445D-B9B7-C3CC33AACA10}" type="parTrans" cxnId="{4D950714-2BA3-49E3-BA6F-5851DFD2DF96}">
      <dgm:prSet/>
      <dgm:spPr/>
      <dgm:t>
        <a:bodyPr/>
        <a:lstStyle/>
        <a:p>
          <a:endParaRPr lang="en-US"/>
        </a:p>
      </dgm:t>
    </dgm:pt>
    <dgm:pt modelId="{B13F38EC-D255-4833-B65F-1062573D62C7}" type="sibTrans" cxnId="{4D950714-2BA3-49E3-BA6F-5851DFD2DF96}">
      <dgm:prSet/>
      <dgm:spPr/>
      <dgm:t>
        <a:bodyPr/>
        <a:lstStyle/>
        <a:p>
          <a:endParaRPr lang="en-US"/>
        </a:p>
      </dgm:t>
    </dgm:pt>
    <dgm:pt modelId="{25333660-F236-4B39-A435-18D678FA369B}" type="pres">
      <dgm:prSet presAssocID="{63E601D7-2361-4320-91D2-E866D458FDD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6F66A75-4EAC-48BC-ACDA-06B0EC6C6B59}" type="pres">
      <dgm:prSet presAssocID="{5ED54809-22B6-4382-9F78-8DD397F62B7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6FDA7-2AB6-42CB-9BAC-9911D6919407}" type="pres">
      <dgm:prSet presAssocID="{5ED54809-22B6-4382-9F78-8DD397F62B74}" presName="gear1srcNode" presStyleLbl="node1" presStyleIdx="0" presStyleCnt="3"/>
      <dgm:spPr/>
      <dgm:t>
        <a:bodyPr/>
        <a:lstStyle/>
        <a:p>
          <a:endParaRPr lang="en-US"/>
        </a:p>
      </dgm:t>
    </dgm:pt>
    <dgm:pt modelId="{CB5A56D7-2D07-4B38-878E-F66EAC8A8D41}" type="pres">
      <dgm:prSet presAssocID="{5ED54809-22B6-4382-9F78-8DD397F62B74}" presName="gear1dstNode" presStyleLbl="node1" presStyleIdx="0" presStyleCnt="3"/>
      <dgm:spPr/>
      <dgm:t>
        <a:bodyPr/>
        <a:lstStyle/>
        <a:p>
          <a:endParaRPr lang="en-US"/>
        </a:p>
      </dgm:t>
    </dgm:pt>
    <dgm:pt modelId="{C278FCFD-9699-4861-A6CB-505ABA330DC0}" type="pres">
      <dgm:prSet presAssocID="{39F91477-ACDA-48C3-9A80-5888D1532FE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86B67-23D2-4E28-9927-EC2C4F65FD72}" type="pres">
      <dgm:prSet presAssocID="{39F91477-ACDA-48C3-9A80-5888D1532FE6}" presName="gear2srcNode" presStyleLbl="node1" presStyleIdx="1" presStyleCnt="3"/>
      <dgm:spPr/>
      <dgm:t>
        <a:bodyPr/>
        <a:lstStyle/>
        <a:p>
          <a:endParaRPr lang="en-US"/>
        </a:p>
      </dgm:t>
    </dgm:pt>
    <dgm:pt modelId="{4C1A2CE3-5BF1-4F67-ABB1-A2461A3F62C9}" type="pres">
      <dgm:prSet presAssocID="{39F91477-ACDA-48C3-9A80-5888D1532FE6}" presName="gear2dstNode" presStyleLbl="node1" presStyleIdx="1" presStyleCnt="3"/>
      <dgm:spPr/>
      <dgm:t>
        <a:bodyPr/>
        <a:lstStyle/>
        <a:p>
          <a:endParaRPr lang="en-US"/>
        </a:p>
      </dgm:t>
    </dgm:pt>
    <dgm:pt modelId="{6D78F41C-BF91-4410-AEC9-23281B9298C4}" type="pres">
      <dgm:prSet presAssocID="{D809FF6A-C1C5-4AEA-B3DD-F793CBB12045}" presName="gear3" presStyleLbl="node1" presStyleIdx="2" presStyleCnt="3"/>
      <dgm:spPr/>
      <dgm:t>
        <a:bodyPr/>
        <a:lstStyle/>
        <a:p>
          <a:endParaRPr lang="en-US"/>
        </a:p>
      </dgm:t>
    </dgm:pt>
    <dgm:pt modelId="{A5BE4DCB-9E80-411C-9AD2-0FDAEA6743D3}" type="pres">
      <dgm:prSet presAssocID="{D809FF6A-C1C5-4AEA-B3DD-F793CBB1204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92D93-5388-481F-8999-2EF004B86F6B}" type="pres">
      <dgm:prSet presAssocID="{D809FF6A-C1C5-4AEA-B3DD-F793CBB12045}" presName="gear3srcNode" presStyleLbl="node1" presStyleIdx="2" presStyleCnt="3"/>
      <dgm:spPr/>
      <dgm:t>
        <a:bodyPr/>
        <a:lstStyle/>
        <a:p>
          <a:endParaRPr lang="en-US"/>
        </a:p>
      </dgm:t>
    </dgm:pt>
    <dgm:pt modelId="{E6CB48A9-A608-4509-8528-C90558E45669}" type="pres">
      <dgm:prSet presAssocID="{D809FF6A-C1C5-4AEA-B3DD-F793CBB12045}" presName="gear3dstNode" presStyleLbl="node1" presStyleIdx="2" presStyleCnt="3"/>
      <dgm:spPr/>
      <dgm:t>
        <a:bodyPr/>
        <a:lstStyle/>
        <a:p>
          <a:endParaRPr lang="en-US"/>
        </a:p>
      </dgm:t>
    </dgm:pt>
    <dgm:pt modelId="{83F54168-50AD-43D7-9880-35BF3DC9B9F2}" type="pres">
      <dgm:prSet presAssocID="{50BDD4E2-462D-4196-A8C8-DC4BD295B6C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70E38F1-BCB0-4F4A-8DD9-A4757ADA4D42}" type="pres">
      <dgm:prSet presAssocID="{0F217711-F385-462D-8A76-9742975F1B6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11A9125-6ED9-44DF-B27F-7FFE63D1ABB2}" type="pres">
      <dgm:prSet presAssocID="{B13F38EC-D255-4833-B65F-1062573D62C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D2444B7-AD43-4CEB-A639-F22981554DD2}" type="presOf" srcId="{39F91477-ACDA-48C3-9A80-5888D1532FE6}" destId="{4C1A2CE3-5BF1-4F67-ABB1-A2461A3F62C9}" srcOrd="2" destOrd="0" presId="urn:microsoft.com/office/officeart/2005/8/layout/gear1"/>
    <dgm:cxn modelId="{E2613D27-333D-439D-9603-FD6A23FBD048}" type="presOf" srcId="{5ED54809-22B6-4382-9F78-8DD397F62B74}" destId="{87B6FDA7-2AB6-42CB-9BAC-9911D6919407}" srcOrd="1" destOrd="0" presId="urn:microsoft.com/office/officeart/2005/8/layout/gear1"/>
    <dgm:cxn modelId="{42BC8603-E853-4379-8F53-083A2D3AEF2C}" type="presOf" srcId="{5ED54809-22B6-4382-9F78-8DD397F62B74}" destId="{CB5A56D7-2D07-4B38-878E-F66EAC8A8D41}" srcOrd="2" destOrd="0" presId="urn:microsoft.com/office/officeart/2005/8/layout/gear1"/>
    <dgm:cxn modelId="{7B432263-B4FB-4D45-BCC3-6CFE97B9C573}" type="presOf" srcId="{5ED54809-22B6-4382-9F78-8DD397F62B74}" destId="{D6F66A75-4EAC-48BC-ACDA-06B0EC6C6B59}" srcOrd="0" destOrd="0" presId="urn:microsoft.com/office/officeart/2005/8/layout/gear1"/>
    <dgm:cxn modelId="{B962E584-5DBF-4EF4-85AE-D7303B249E25}" type="presOf" srcId="{B13F38EC-D255-4833-B65F-1062573D62C7}" destId="{E11A9125-6ED9-44DF-B27F-7FFE63D1ABB2}" srcOrd="0" destOrd="0" presId="urn:microsoft.com/office/officeart/2005/8/layout/gear1"/>
    <dgm:cxn modelId="{7C05C3F9-C964-4D8A-8D0C-415B2C165179}" type="presOf" srcId="{39F91477-ACDA-48C3-9A80-5888D1532FE6}" destId="{C278FCFD-9699-4861-A6CB-505ABA330DC0}" srcOrd="0" destOrd="0" presId="urn:microsoft.com/office/officeart/2005/8/layout/gear1"/>
    <dgm:cxn modelId="{BFE39277-41F7-4643-8433-C8A9D00FE55D}" type="presOf" srcId="{D809FF6A-C1C5-4AEA-B3DD-F793CBB12045}" destId="{E6CB48A9-A608-4509-8528-C90558E45669}" srcOrd="3" destOrd="0" presId="urn:microsoft.com/office/officeart/2005/8/layout/gear1"/>
    <dgm:cxn modelId="{47928B9E-5433-4C43-942D-846D6B15FCCA}" type="presOf" srcId="{D809FF6A-C1C5-4AEA-B3DD-F793CBB12045}" destId="{28A92D93-5388-481F-8999-2EF004B86F6B}" srcOrd="2" destOrd="0" presId="urn:microsoft.com/office/officeart/2005/8/layout/gear1"/>
    <dgm:cxn modelId="{B277D33F-9D25-4162-84C9-98D785005463}" type="presOf" srcId="{50BDD4E2-462D-4196-A8C8-DC4BD295B6CD}" destId="{83F54168-50AD-43D7-9880-35BF3DC9B9F2}" srcOrd="0" destOrd="0" presId="urn:microsoft.com/office/officeart/2005/8/layout/gear1"/>
    <dgm:cxn modelId="{4D950714-2BA3-49E3-BA6F-5851DFD2DF96}" srcId="{63E601D7-2361-4320-91D2-E866D458FDDC}" destId="{D809FF6A-C1C5-4AEA-B3DD-F793CBB12045}" srcOrd="2" destOrd="0" parTransId="{FA0A6607-8FBF-445D-B9B7-C3CC33AACA10}" sibTransId="{B13F38EC-D255-4833-B65F-1062573D62C7}"/>
    <dgm:cxn modelId="{7BA9C225-2D5E-44B5-B8FE-75CCE47E1833}" srcId="{63E601D7-2361-4320-91D2-E866D458FDDC}" destId="{5ED54809-22B6-4382-9F78-8DD397F62B74}" srcOrd="0" destOrd="0" parTransId="{FB7E0BEA-9D85-45E8-BB92-56F0478D208D}" sibTransId="{50BDD4E2-462D-4196-A8C8-DC4BD295B6CD}"/>
    <dgm:cxn modelId="{05D3A8A5-8C6E-4122-BE6E-90EC92A74777}" type="presOf" srcId="{D809FF6A-C1C5-4AEA-B3DD-F793CBB12045}" destId="{6D78F41C-BF91-4410-AEC9-23281B9298C4}" srcOrd="0" destOrd="0" presId="urn:microsoft.com/office/officeart/2005/8/layout/gear1"/>
    <dgm:cxn modelId="{C42D239C-18DD-4160-9ABB-492655D8B697}" type="presOf" srcId="{D809FF6A-C1C5-4AEA-B3DD-F793CBB12045}" destId="{A5BE4DCB-9E80-411C-9AD2-0FDAEA6743D3}" srcOrd="1" destOrd="0" presId="urn:microsoft.com/office/officeart/2005/8/layout/gear1"/>
    <dgm:cxn modelId="{D4EC94B2-781A-4B1F-97C6-2044143CD059}" srcId="{63E601D7-2361-4320-91D2-E866D458FDDC}" destId="{39F91477-ACDA-48C3-9A80-5888D1532FE6}" srcOrd="1" destOrd="0" parTransId="{A7B345DF-C3F1-4DDE-B3C3-08EAF08A290B}" sibTransId="{0F217711-F385-462D-8A76-9742975F1B6B}"/>
    <dgm:cxn modelId="{B847D0DE-3B6E-44DF-BC16-AACAC6044912}" type="presOf" srcId="{0F217711-F385-462D-8A76-9742975F1B6B}" destId="{970E38F1-BCB0-4F4A-8DD9-A4757ADA4D42}" srcOrd="0" destOrd="0" presId="urn:microsoft.com/office/officeart/2005/8/layout/gear1"/>
    <dgm:cxn modelId="{21F79E3B-CAEC-4EB9-A17C-2F2CE62676D2}" type="presOf" srcId="{39F91477-ACDA-48C3-9A80-5888D1532FE6}" destId="{0FC86B67-23D2-4E28-9927-EC2C4F65FD72}" srcOrd="1" destOrd="0" presId="urn:microsoft.com/office/officeart/2005/8/layout/gear1"/>
    <dgm:cxn modelId="{5E1D3534-FB2E-4058-989C-48DED38A3A72}" type="presOf" srcId="{63E601D7-2361-4320-91D2-E866D458FDDC}" destId="{25333660-F236-4B39-A435-18D678FA369B}" srcOrd="0" destOrd="0" presId="urn:microsoft.com/office/officeart/2005/8/layout/gear1"/>
    <dgm:cxn modelId="{8FB4DB2A-3C1B-45C6-B991-A92B96139FB2}" type="presParOf" srcId="{25333660-F236-4B39-A435-18D678FA369B}" destId="{D6F66A75-4EAC-48BC-ACDA-06B0EC6C6B59}" srcOrd="0" destOrd="0" presId="urn:microsoft.com/office/officeart/2005/8/layout/gear1"/>
    <dgm:cxn modelId="{011AAE67-7564-4E08-BB0B-FE1427119943}" type="presParOf" srcId="{25333660-F236-4B39-A435-18D678FA369B}" destId="{87B6FDA7-2AB6-42CB-9BAC-9911D6919407}" srcOrd="1" destOrd="0" presId="urn:microsoft.com/office/officeart/2005/8/layout/gear1"/>
    <dgm:cxn modelId="{11C9C245-5955-4B94-BFE1-4BEA0C7948C7}" type="presParOf" srcId="{25333660-F236-4B39-A435-18D678FA369B}" destId="{CB5A56D7-2D07-4B38-878E-F66EAC8A8D41}" srcOrd="2" destOrd="0" presId="urn:microsoft.com/office/officeart/2005/8/layout/gear1"/>
    <dgm:cxn modelId="{3379D24E-78D1-4D5A-961B-0556C8449257}" type="presParOf" srcId="{25333660-F236-4B39-A435-18D678FA369B}" destId="{C278FCFD-9699-4861-A6CB-505ABA330DC0}" srcOrd="3" destOrd="0" presId="urn:microsoft.com/office/officeart/2005/8/layout/gear1"/>
    <dgm:cxn modelId="{0086D2A7-0A75-40DF-961F-AFDAE0348507}" type="presParOf" srcId="{25333660-F236-4B39-A435-18D678FA369B}" destId="{0FC86B67-23D2-4E28-9927-EC2C4F65FD72}" srcOrd="4" destOrd="0" presId="urn:microsoft.com/office/officeart/2005/8/layout/gear1"/>
    <dgm:cxn modelId="{74BCC97D-B8B4-42F1-8A52-6A44F5026057}" type="presParOf" srcId="{25333660-F236-4B39-A435-18D678FA369B}" destId="{4C1A2CE3-5BF1-4F67-ABB1-A2461A3F62C9}" srcOrd="5" destOrd="0" presId="urn:microsoft.com/office/officeart/2005/8/layout/gear1"/>
    <dgm:cxn modelId="{62A50D6A-D3B9-4A81-BA35-AF9D2A409E98}" type="presParOf" srcId="{25333660-F236-4B39-A435-18D678FA369B}" destId="{6D78F41C-BF91-4410-AEC9-23281B9298C4}" srcOrd="6" destOrd="0" presId="urn:microsoft.com/office/officeart/2005/8/layout/gear1"/>
    <dgm:cxn modelId="{AD159087-7462-4F7C-A945-398D0B8803A9}" type="presParOf" srcId="{25333660-F236-4B39-A435-18D678FA369B}" destId="{A5BE4DCB-9E80-411C-9AD2-0FDAEA6743D3}" srcOrd="7" destOrd="0" presId="urn:microsoft.com/office/officeart/2005/8/layout/gear1"/>
    <dgm:cxn modelId="{AE3C7ABC-547C-4E6E-B092-D6D3537BCC8B}" type="presParOf" srcId="{25333660-F236-4B39-A435-18D678FA369B}" destId="{28A92D93-5388-481F-8999-2EF004B86F6B}" srcOrd="8" destOrd="0" presId="urn:microsoft.com/office/officeart/2005/8/layout/gear1"/>
    <dgm:cxn modelId="{8A7B9404-701C-4AAB-A0CC-D5E350DB184B}" type="presParOf" srcId="{25333660-F236-4B39-A435-18D678FA369B}" destId="{E6CB48A9-A608-4509-8528-C90558E45669}" srcOrd="9" destOrd="0" presId="urn:microsoft.com/office/officeart/2005/8/layout/gear1"/>
    <dgm:cxn modelId="{4300BECD-5423-4F99-A125-5E183F6FB193}" type="presParOf" srcId="{25333660-F236-4B39-A435-18D678FA369B}" destId="{83F54168-50AD-43D7-9880-35BF3DC9B9F2}" srcOrd="10" destOrd="0" presId="urn:microsoft.com/office/officeart/2005/8/layout/gear1"/>
    <dgm:cxn modelId="{107EB04A-D7BC-4949-82FB-E06FEFBB5A31}" type="presParOf" srcId="{25333660-F236-4B39-A435-18D678FA369B}" destId="{970E38F1-BCB0-4F4A-8DD9-A4757ADA4D42}" srcOrd="11" destOrd="0" presId="urn:microsoft.com/office/officeart/2005/8/layout/gear1"/>
    <dgm:cxn modelId="{A8770199-6090-4359-B64F-D19225B2AD02}" type="presParOf" srcId="{25333660-F236-4B39-A435-18D678FA369B}" destId="{E11A9125-6ED9-44DF-B27F-7FFE63D1ABB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2BED59-E183-411E-958E-C24CCB7FC4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5BC67-EA39-4850-A2F8-5F29CAFAA651}">
      <dgm:prSet/>
      <dgm:spPr/>
      <dgm:t>
        <a:bodyPr/>
        <a:lstStyle/>
        <a:p>
          <a:pPr algn="ctr" rtl="0"/>
          <a:r>
            <a:rPr lang="en-US" dirty="0" smtClean="0"/>
            <a:t>Overall Measure Compliance</a:t>
          </a:r>
          <a:endParaRPr lang="en-US" dirty="0"/>
        </a:p>
      </dgm:t>
    </dgm:pt>
    <dgm:pt modelId="{D61DD582-E875-4F34-BD32-B3FED2F6E4C9}" type="parTrans" cxnId="{34DC3BF1-5444-4A7C-86E6-93B121D51336}">
      <dgm:prSet/>
      <dgm:spPr/>
      <dgm:t>
        <a:bodyPr/>
        <a:lstStyle/>
        <a:p>
          <a:pPr algn="ctr"/>
          <a:endParaRPr lang="en-US"/>
        </a:p>
      </dgm:t>
    </dgm:pt>
    <dgm:pt modelId="{FB5AA497-699C-4E98-B506-633786E99B7C}" type="sibTrans" cxnId="{34DC3BF1-5444-4A7C-86E6-93B121D51336}">
      <dgm:prSet/>
      <dgm:spPr/>
      <dgm:t>
        <a:bodyPr/>
        <a:lstStyle/>
        <a:p>
          <a:pPr algn="ctr"/>
          <a:endParaRPr lang="en-US"/>
        </a:p>
      </dgm:t>
    </dgm:pt>
    <dgm:pt modelId="{39DD7DB5-C740-45D7-BF57-0089006899E0}">
      <dgm:prSet/>
      <dgm:spPr/>
      <dgm:t>
        <a:bodyPr/>
        <a:lstStyle/>
        <a:p>
          <a:pPr algn="ctr" rtl="0"/>
          <a:r>
            <a:rPr lang="en-US" dirty="0" smtClean="0"/>
            <a:t>Medical Loss Ratio</a:t>
          </a:r>
          <a:endParaRPr lang="en-US" dirty="0"/>
        </a:p>
      </dgm:t>
    </dgm:pt>
    <dgm:pt modelId="{73C1D667-1A89-43AC-B917-9D68E45A04CB}" type="parTrans" cxnId="{23D17B41-6E24-4371-BC92-03A4C985E354}">
      <dgm:prSet/>
      <dgm:spPr/>
      <dgm:t>
        <a:bodyPr/>
        <a:lstStyle/>
        <a:p>
          <a:pPr algn="ctr"/>
          <a:endParaRPr lang="en-US"/>
        </a:p>
      </dgm:t>
    </dgm:pt>
    <dgm:pt modelId="{394BB0C3-A9EC-4903-BAF2-24F6FEF9843D}" type="sibTrans" cxnId="{23D17B41-6E24-4371-BC92-03A4C985E354}">
      <dgm:prSet/>
      <dgm:spPr/>
      <dgm:t>
        <a:bodyPr/>
        <a:lstStyle/>
        <a:p>
          <a:pPr algn="ctr"/>
          <a:endParaRPr lang="en-US"/>
        </a:p>
      </dgm:t>
    </dgm:pt>
    <dgm:pt modelId="{903F3942-5AE3-4B33-9E3F-F782FE11CD90}">
      <dgm:prSet/>
      <dgm:spPr/>
      <dgm:t>
        <a:bodyPr/>
        <a:lstStyle/>
        <a:p>
          <a:pPr algn="ctr" rtl="0"/>
          <a:r>
            <a:rPr lang="en-US" dirty="0" smtClean="0"/>
            <a:t>Performance on ‘PRI’ Measures</a:t>
          </a:r>
          <a:endParaRPr lang="en-US" dirty="0"/>
        </a:p>
      </dgm:t>
    </dgm:pt>
    <dgm:pt modelId="{72A6D61C-2AD0-4B84-89F3-988A32077D6C}" type="parTrans" cxnId="{70542AAF-1914-4BE4-B93B-35F82034E867}">
      <dgm:prSet/>
      <dgm:spPr/>
      <dgm:t>
        <a:bodyPr/>
        <a:lstStyle/>
        <a:p>
          <a:pPr algn="ctr"/>
          <a:endParaRPr lang="en-US"/>
        </a:p>
      </dgm:t>
    </dgm:pt>
    <dgm:pt modelId="{EFA627A9-4D16-4636-9E73-1FFF7AF3B83A}" type="sibTrans" cxnId="{70542AAF-1914-4BE4-B93B-35F82034E867}">
      <dgm:prSet/>
      <dgm:spPr/>
      <dgm:t>
        <a:bodyPr/>
        <a:lstStyle/>
        <a:p>
          <a:pPr algn="ctr"/>
          <a:endParaRPr lang="en-US"/>
        </a:p>
      </dgm:t>
    </dgm:pt>
    <dgm:pt modelId="{0D38B8D1-683D-433A-9343-42B302D19ADB}">
      <dgm:prSet/>
      <dgm:spPr/>
      <dgm:t>
        <a:bodyPr/>
        <a:lstStyle/>
        <a:p>
          <a:pPr algn="ctr" rtl="0"/>
          <a:r>
            <a:rPr lang="en-US" dirty="0" smtClean="0"/>
            <a:t>Value-Based Contract Partnership</a:t>
          </a:r>
          <a:endParaRPr lang="en-US" dirty="0"/>
        </a:p>
      </dgm:t>
    </dgm:pt>
    <dgm:pt modelId="{6C484550-ABEB-4D2F-BD32-EDF6872B5075}" type="parTrans" cxnId="{53FD7A92-BF3A-4D7B-AB40-F45518C704EF}">
      <dgm:prSet/>
      <dgm:spPr/>
      <dgm:t>
        <a:bodyPr/>
        <a:lstStyle/>
        <a:p>
          <a:pPr algn="ctr"/>
          <a:endParaRPr lang="en-US"/>
        </a:p>
      </dgm:t>
    </dgm:pt>
    <dgm:pt modelId="{E6055F49-BF19-4A8F-B221-7B0FAEC4E127}" type="sibTrans" cxnId="{53FD7A92-BF3A-4D7B-AB40-F45518C704EF}">
      <dgm:prSet/>
      <dgm:spPr/>
      <dgm:t>
        <a:bodyPr/>
        <a:lstStyle/>
        <a:p>
          <a:pPr algn="ctr"/>
          <a:endParaRPr lang="en-US"/>
        </a:p>
      </dgm:t>
    </dgm:pt>
    <dgm:pt modelId="{8F18E25C-0858-429E-92F3-7948ED70B20F}">
      <dgm:prSet/>
      <dgm:spPr/>
      <dgm:t>
        <a:bodyPr/>
        <a:lstStyle/>
        <a:p>
          <a:pPr algn="ctr" rtl="0"/>
          <a:r>
            <a:rPr lang="en-US" dirty="0" smtClean="0"/>
            <a:t>Grievances/ non-clinical complaints </a:t>
          </a:r>
          <a:endParaRPr lang="en-US" dirty="0"/>
        </a:p>
      </dgm:t>
    </dgm:pt>
    <dgm:pt modelId="{477C1EA6-99E2-4F4B-AB25-7D768A7A22F0}" type="parTrans" cxnId="{6C5F839E-31BB-4F79-A880-B1FC18B1CA11}">
      <dgm:prSet/>
      <dgm:spPr/>
      <dgm:t>
        <a:bodyPr/>
        <a:lstStyle/>
        <a:p>
          <a:pPr algn="ctr"/>
          <a:endParaRPr lang="en-US"/>
        </a:p>
      </dgm:t>
    </dgm:pt>
    <dgm:pt modelId="{C99CF1B5-0164-44D7-93D5-2363EA8FCC11}" type="sibTrans" cxnId="{6C5F839E-31BB-4F79-A880-B1FC18B1CA11}">
      <dgm:prSet/>
      <dgm:spPr/>
      <dgm:t>
        <a:bodyPr/>
        <a:lstStyle/>
        <a:p>
          <a:pPr algn="ctr"/>
          <a:endParaRPr lang="en-US"/>
        </a:p>
      </dgm:t>
    </dgm:pt>
    <dgm:pt modelId="{F3440272-4F18-4A46-B019-194CA5D04EFE}">
      <dgm:prSet/>
      <dgm:spPr/>
      <dgm:t>
        <a:bodyPr/>
        <a:lstStyle/>
        <a:p>
          <a:pPr algn="ctr" rtl="0"/>
          <a:r>
            <a:rPr lang="en-US" dirty="0" smtClean="0"/>
            <a:t>Quality of Care Concerns/ clinical complaints</a:t>
          </a:r>
          <a:endParaRPr lang="en-US" dirty="0"/>
        </a:p>
      </dgm:t>
    </dgm:pt>
    <dgm:pt modelId="{F350452B-ADF7-4794-98F4-F763FB972861}" type="parTrans" cxnId="{051AB2FB-8265-48A3-A631-41CC6B90C401}">
      <dgm:prSet/>
      <dgm:spPr/>
      <dgm:t>
        <a:bodyPr/>
        <a:lstStyle/>
        <a:p>
          <a:pPr algn="ctr"/>
          <a:endParaRPr lang="en-US"/>
        </a:p>
      </dgm:t>
    </dgm:pt>
    <dgm:pt modelId="{660E78B3-B35B-4E93-BEFE-D86DEEE212F8}" type="sibTrans" cxnId="{051AB2FB-8265-48A3-A631-41CC6B90C401}">
      <dgm:prSet/>
      <dgm:spPr/>
      <dgm:t>
        <a:bodyPr/>
        <a:lstStyle/>
        <a:p>
          <a:pPr algn="ctr"/>
          <a:endParaRPr lang="en-US"/>
        </a:p>
      </dgm:t>
    </dgm:pt>
    <dgm:pt modelId="{3A9762DB-C55C-4119-A659-9D1040B71995}" type="pres">
      <dgm:prSet presAssocID="{4A2BED59-E183-411E-958E-C24CCB7FC4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9687FF-89C6-4093-A440-F747B7D2C28F}" type="pres">
      <dgm:prSet presAssocID="{FC85BC67-EA39-4850-A2F8-5F29CAFAA6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78C25-22A5-4CDE-96DE-6E201DA021D6}" type="pres">
      <dgm:prSet presAssocID="{FB5AA497-699C-4E98-B506-633786E99B7C}" presName="sibTrans" presStyleCnt="0"/>
      <dgm:spPr/>
    </dgm:pt>
    <dgm:pt modelId="{6B242DEB-A9C9-48BD-9DED-0031B5925372}" type="pres">
      <dgm:prSet presAssocID="{39DD7DB5-C740-45D7-BF57-0089006899E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7383C-814F-41B4-B42C-1C39A21CDA57}" type="pres">
      <dgm:prSet presAssocID="{394BB0C3-A9EC-4903-BAF2-24F6FEF9843D}" presName="sibTrans" presStyleCnt="0"/>
      <dgm:spPr/>
    </dgm:pt>
    <dgm:pt modelId="{47ECAC7D-FE02-454C-93ED-0104B5159054}" type="pres">
      <dgm:prSet presAssocID="{903F3942-5AE3-4B33-9E3F-F782FE11C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26C00-BD6A-455F-A2B2-EE79A3144D37}" type="pres">
      <dgm:prSet presAssocID="{EFA627A9-4D16-4636-9E73-1FFF7AF3B83A}" presName="sibTrans" presStyleCnt="0"/>
      <dgm:spPr/>
    </dgm:pt>
    <dgm:pt modelId="{9F591AFF-DFF1-45C5-91AA-3D2685E40044}" type="pres">
      <dgm:prSet presAssocID="{0D38B8D1-683D-433A-9343-42B302D19ADB}" presName="node" presStyleLbl="node1" presStyleIdx="3" presStyleCnt="6" custLinFactNeighborX="558" custLinFactNeighborY="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052BB-2F58-4D5A-A646-7B20612A45D9}" type="pres">
      <dgm:prSet presAssocID="{E6055F49-BF19-4A8F-B221-7B0FAEC4E127}" presName="sibTrans" presStyleCnt="0"/>
      <dgm:spPr/>
    </dgm:pt>
    <dgm:pt modelId="{92C3234B-6E8D-4A9F-A683-6D86C708122C}" type="pres">
      <dgm:prSet presAssocID="{8F18E25C-0858-429E-92F3-7948ED70B20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404DE-585B-41D9-A3C1-4EF22FE2C6AA}" type="pres">
      <dgm:prSet presAssocID="{C99CF1B5-0164-44D7-93D5-2363EA8FCC11}" presName="sibTrans" presStyleCnt="0"/>
      <dgm:spPr/>
    </dgm:pt>
    <dgm:pt modelId="{69D98F31-6758-4C9C-854B-C4E2681327E2}" type="pres">
      <dgm:prSet presAssocID="{F3440272-4F18-4A46-B019-194CA5D04E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42AAF-1914-4BE4-B93B-35F82034E867}" srcId="{4A2BED59-E183-411E-958E-C24CCB7FC4AB}" destId="{903F3942-5AE3-4B33-9E3F-F782FE11CD90}" srcOrd="2" destOrd="0" parTransId="{72A6D61C-2AD0-4B84-89F3-988A32077D6C}" sibTransId="{EFA627A9-4D16-4636-9E73-1FFF7AF3B83A}"/>
    <dgm:cxn modelId="{96B1F18D-509D-4B83-B6E8-77B6258818A1}" type="presOf" srcId="{903F3942-5AE3-4B33-9E3F-F782FE11CD90}" destId="{47ECAC7D-FE02-454C-93ED-0104B5159054}" srcOrd="0" destOrd="0" presId="urn:microsoft.com/office/officeart/2005/8/layout/default"/>
    <dgm:cxn modelId="{53FD7A92-BF3A-4D7B-AB40-F45518C704EF}" srcId="{4A2BED59-E183-411E-958E-C24CCB7FC4AB}" destId="{0D38B8D1-683D-433A-9343-42B302D19ADB}" srcOrd="3" destOrd="0" parTransId="{6C484550-ABEB-4D2F-BD32-EDF6872B5075}" sibTransId="{E6055F49-BF19-4A8F-B221-7B0FAEC4E127}"/>
    <dgm:cxn modelId="{78FF8341-3673-4D96-8752-105C674F19F1}" type="presOf" srcId="{39DD7DB5-C740-45D7-BF57-0089006899E0}" destId="{6B242DEB-A9C9-48BD-9DED-0031B5925372}" srcOrd="0" destOrd="0" presId="urn:microsoft.com/office/officeart/2005/8/layout/default"/>
    <dgm:cxn modelId="{03E04EAF-87A3-45E7-8DC3-B7D850BA2728}" type="presOf" srcId="{0D38B8D1-683D-433A-9343-42B302D19ADB}" destId="{9F591AFF-DFF1-45C5-91AA-3D2685E40044}" srcOrd="0" destOrd="0" presId="urn:microsoft.com/office/officeart/2005/8/layout/default"/>
    <dgm:cxn modelId="{FF1EA9B7-AEF0-4469-8E9E-DDE3285042AD}" type="presOf" srcId="{F3440272-4F18-4A46-B019-194CA5D04EFE}" destId="{69D98F31-6758-4C9C-854B-C4E2681327E2}" srcOrd="0" destOrd="0" presId="urn:microsoft.com/office/officeart/2005/8/layout/default"/>
    <dgm:cxn modelId="{23D17B41-6E24-4371-BC92-03A4C985E354}" srcId="{4A2BED59-E183-411E-958E-C24CCB7FC4AB}" destId="{39DD7DB5-C740-45D7-BF57-0089006899E0}" srcOrd="1" destOrd="0" parTransId="{73C1D667-1A89-43AC-B917-9D68E45A04CB}" sibTransId="{394BB0C3-A9EC-4903-BAF2-24F6FEF9843D}"/>
    <dgm:cxn modelId="{6C5F839E-31BB-4F79-A880-B1FC18B1CA11}" srcId="{4A2BED59-E183-411E-958E-C24CCB7FC4AB}" destId="{8F18E25C-0858-429E-92F3-7948ED70B20F}" srcOrd="4" destOrd="0" parTransId="{477C1EA6-99E2-4F4B-AB25-7D768A7A22F0}" sibTransId="{C99CF1B5-0164-44D7-93D5-2363EA8FCC11}"/>
    <dgm:cxn modelId="{4BD91284-4646-49EF-8F4C-B2C9DF37B0E5}" type="presOf" srcId="{FC85BC67-EA39-4850-A2F8-5F29CAFAA651}" destId="{BC9687FF-89C6-4093-A440-F747B7D2C28F}" srcOrd="0" destOrd="0" presId="urn:microsoft.com/office/officeart/2005/8/layout/default"/>
    <dgm:cxn modelId="{051AB2FB-8265-48A3-A631-41CC6B90C401}" srcId="{4A2BED59-E183-411E-958E-C24CCB7FC4AB}" destId="{F3440272-4F18-4A46-B019-194CA5D04EFE}" srcOrd="5" destOrd="0" parTransId="{F350452B-ADF7-4794-98F4-F763FB972861}" sibTransId="{660E78B3-B35B-4E93-BEFE-D86DEEE212F8}"/>
    <dgm:cxn modelId="{A9B21090-63C7-4ADA-9260-2996ECC40943}" type="presOf" srcId="{4A2BED59-E183-411E-958E-C24CCB7FC4AB}" destId="{3A9762DB-C55C-4119-A659-9D1040B71995}" srcOrd="0" destOrd="0" presId="urn:microsoft.com/office/officeart/2005/8/layout/default"/>
    <dgm:cxn modelId="{34DC3BF1-5444-4A7C-86E6-93B121D51336}" srcId="{4A2BED59-E183-411E-958E-C24CCB7FC4AB}" destId="{FC85BC67-EA39-4850-A2F8-5F29CAFAA651}" srcOrd="0" destOrd="0" parTransId="{D61DD582-E875-4F34-BD32-B3FED2F6E4C9}" sibTransId="{FB5AA497-699C-4E98-B506-633786E99B7C}"/>
    <dgm:cxn modelId="{9AEE2972-4644-4F95-99F9-48C9CDE91858}" type="presOf" srcId="{8F18E25C-0858-429E-92F3-7948ED70B20F}" destId="{92C3234B-6E8D-4A9F-A683-6D86C708122C}" srcOrd="0" destOrd="0" presId="urn:microsoft.com/office/officeart/2005/8/layout/default"/>
    <dgm:cxn modelId="{96F80CAC-2BC8-4428-9E94-4AC31CAD654A}" type="presParOf" srcId="{3A9762DB-C55C-4119-A659-9D1040B71995}" destId="{BC9687FF-89C6-4093-A440-F747B7D2C28F}" srcOrd="0" destOrd="0" presId="urn:microsoft.com/office/officeart/2005/8/layout/default"/>
    <dgm:cxn modelId="{1316D977-226D-439D-A6C6-1237E6B94785}" type="presParOf" srcId="{3A9762DB-C55C-4119-A659-9D1040B71995}" destId="{5B278C25-22A5-4CDE-96DE-6E201DA021D6}" srcOrd="1" destOrd="0" presId="urn:microsoft.com/office/officeart/2005/8/layout/default"/>
    <dgm:cxn modelId="{A0F966CD-7229-4901-BB4D-F0A00617F9AD}" type="presParOf" srcId="{3A9762DB-C55C-4119-A659-9D1040B71995}" destId="{6B242DEB-A9C9-48BD-9DED-0031B5925372}" srcOrd="2" destOrd="0" presId="urn:microsoft.com/office/officeart/2005/8/layout/default"/>
    <dgm:cxn modelId="{2F4963B4-756D-4207-A2EE-2235EA93589F}" type="presParOf" srcId="{3A9762DB-C55C-4119-A659-9D1040B71995}" destId="{1C47383C-814F-41B4-B42C-1C39A21CDA57}" srcOrd="3" destOrd="0" presId="urn:microsoft.com/office/officeart/2005/8/layout/default"/>
    <dgm:cxn modelId="{5C91EC12-2200-467C-B838-8ADECDAB739C}" type="presParOf" srcId="{3A9762DB-C55C-4119-A659-9D1040B71995}" destId="{47ECAC7D-FE02-454C-93ED-0104B5159054}" srcOrd="4" destOrd="0" presId="urn:microsoft.com/office/officeart/2005/8/layout/default"/>
    <dgm:cxn modelId="{15A7566F-66A2-497C-A67A-3E8D2C03F968}" type="presParOf" srcId="{3A9762DB-C55C-4119-A659-9D1040B71995}" destId="{9A726C00-BD6A-455F-A2B2-EE79A3144D37}" srcOrd="5" destOrd="0" presId="urn:microsoft.com/office/officeart/2005/8/layout/default"/>
    <dgm:cxn modelId="{0208A88D-AC80-418A-8408-B33981E4DBA5}" type="presParOf" srcId="{3A9762DB-C55C-4119-A659-9D1040B71995}" destId="{9F591AFF-DFF1-45C5-91AA-3D2685E40044}" srcOrd="6" destOrd="0" presId="urn:microsoft.com/office/officeart/2005/8/layout/default"/>
    <dgm:cxn modelId="{E1074A6B-2DF1-4655-865F-C12930546B36}" type="presParOf" srcId="{3A9762DB-C55C-4119-A659-9D1040B71995}" destId="{562052BB-2F58-4D5A-A646-7B20612A45D9}" srcOrd="7" destOrd="0" presId="urn:microsoft.com/office/officeart/2005/8/layout/default"/>
    <dgm:cxn modelId="{4606D50E-DE14-4328-ABFF-6ECAC2BF6998}" type="presParOf" srcId="{3A9762DB-C55C-4119-A659-9D1040B71995}" destId="{92C3234B-6E8D-4A9F-A683-6D86C708122C}" srcOrd="8" destOrd="0" presId="urn:microsoft.com/office/officeart/2005/8/layout/default"/>
    <dgm:cxn modelId="{AAE29D75-0D58-4040-97BC-1F599F17C054}" type="presParOf" srcId="{3A9762DB-C55C-4119-A659-9D1040B71995}" destId="{3B0404DE-585B-41D9-A3C1-4EF22FE2C6AA}" srcOrd="9" destOrd="0" presId="urn:microsoft.com/office/officeart/2005/8/layout/default"/>
    <dgm:cxn modelId="{7DFAE1C2-25C8-4518-90AD-783369623547}" type="presParOf" srcId="{3A9762DB-C55C-4119-A659-9D1040B71995}" destId="{69D98F31-6758-4C9C-854B-C4E2681327E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5BAB6-E9A5-4548-9C36-355AB3444FD2}">
      <dsp:nvSpPr>
        <dsp:cNvPr id="0" name=""/>
        <dsp:cNvSpPr/>
      </dsp:nvSpPr>
      <dsp:spPr>
        <a:xfrm rot="10800000">
          <a:off x="1611371" y="530"/>
          <a:ext cx="5792556" cy="60937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Align members with appropriate providers based on outcomes</a:t>
          </a:r>
          <a:endParaRPr lang="en-US" sz="1700" kern="1200" dirty="0"/>
        </a:p>
      </dsp:txBody>
      <dsp:txXfrm rot="10800000">
        <a:off x="1763715" y="530"/>
        <a:ext cx="5640212" cy="609376"/>
      </dsp:txXfrm>
    </dsp:sp>
    <dsp:sp modelId="{2F2A36A4-6FA5-4EF5-B2F9-2BC86B5869E5}">
      <dsp:nvSpPr>
        <dsp:cNvPr id="0" name=""/>
        <dsp:cNvSpPr/>
      </dsp:nvSpPr>
      <dsp:spPr>
        <a:xfrm>
          <a:off x="1306683" y="530"/>
          <a:ext cx="609376" cy="6093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7AA44-AB95-4186-B6F1-51CA3E3775BD}">
      <dsp:nvSpPr>
        <dsp:cNvPr id="0" name=""/>
        <dsp:cNvSpPr/>
      </dsp:nvSpPr>
      <dsp:spPr>
        <a:xfrm rot="10800000">
          <a:off x="1611371" y="762251"/>
          <a:ext cx="5792556" cy="60937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Increase quality outcomes</a:t>
          </a:r>
          <a:endParaRPr lang="en-US" sz="1700" kern="1200" dirty="0"/>
        </a:p>
      </dsp:txBody>
      <dsp:txXfrm rot="10800000">
        <a:off x="1763715" y="762251"/>
        <a:ext cx="5640212" cy="609376"/>
      </dsp:txXfrm>
    </dsp:sp>
    <dsp:sp modelId="{44EC3921-D388-4BFE-B42E-A346FB6A9D32}">
      <dsp:nvSpPr>
        <dsp:cNvPr id="0" name=""/>
        <dsp:cNvSpPr/>
      </dsp:nvSpPr>
      <dsp:spPr>
        <a:xfrm>
          <a:off x="1306683" y="762251"/>
          <a:ext cx="609376" cy="60937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E6DCC-8F80-45D0-BB13-C74A730D9FF1}">
      <dsp:nvSpPr>
        <dsp:cNvPr id="0" name=""/>
        <dsp:cNvSpPr/>
      </dsp:nvSpPr>
      <dsp:spPr>
        <a:xfrm rot="10800000">
          <a:off x="1611371" y="1523972"/>
          <a:ext cx="5792556" cy="60937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Increase </a:t>
          </a:r>
          <a:r>
            <a:rPr lang="en-US" sz="1700" kern="1200" dirty="0" smtClean="0"/>
            <a:t>member satisfaction</a:t>
          </a:r>
          <a:endParaRPr lang="en-US" sz="1700" kern="1200" dirty="0"/>
        </a:p>
      </dsp:txBody>
      <dsp:txXfrm rot="10800000">
        <a:off x="1763715" y="1523972"/>
        <a:ext cx="5640212" cy="609376"/>
      </dsp:txXfrm>
    </dsp:sp>
    <dsp:sp modelId="{85844A00-CFCD-4B62-9FD3-0D9CBF85D7A5}">
      <dsp:nvSpPr>
        <dsp:cNvPr id="0" name=""/>
        <dsp:cNvSpPr/>
      </dsp:nvSpPr>
      <dsp:spPr>
        <a:xfrm>
          <a:off x="1306683" y="1523972"/>
          <a:ext cx="609376" cy="60937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F9019-067B-49A1-A1F3-F9819456F5A9}">
      <dsp:nvSpPr>
        <dsp:cNvPr id="0" name=""/>
        <dsp:cNvSpPr/>
      </dsp:nvSpPr>
      <dsp:spPr>
        <a:xfrm rot="10800000">
          <a:off x="1611371" y="2285693"/>
          <a:ext cx="5792556" cy="60937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Reduce costs</a:t>
          </a:r>
          <a:endParaRPr lang="en-US" sz="1700" kern="1200" dirty="0"/>
        </a:p>
      </dsp:txBody>
      <dsp:txXfrm rot="10800000">
        <a:off x="1763715" y="2285693"/>
        <a:ext cx="5640212" cy="609376"/>
      </dsp:txXfrm>
    </dsp:sp>
    <dsp:sp modelId="{032BADB9-92D0-48BC-B49D-1034E0D6B159}">
      <dsp:nvSpPr>
        <dsp:cNvPr id="0" name=""/>
        <dsp:cNvSpPr/>
      </dsp:nvSpPr>
      <dsp:spPr>
        <a:xfrm>
          <a:off x="1306683" y="2285693"/>
          <a:ext cx="609376" cy="60937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66A75-4EAC-48BC-ACDA-06B0EC6C6B59}">
      <dsp:nvSpPr>
        <dsp:cNvPr id="0" name=""/>
        <dsp:cNvSpPr/>
      </dsp:nvSpPr>
      <dsp:spPr>
        <a:xfrm>
          <a:off x="3997642" y="1675923"/>
          <a:ext cx="2048351" cy="2048351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Primary Care Providers</a:t>
          </a:r>
          <a:endParaRPr lang="en-US" sz="1200" kern="1200" dirty="0"/>
        </a:p>
      </dsp:txBody>
      <dsp:txXfrm>
        <a:off x="4409452" y="2155739"/>
        <a:ext cx="1224731" cy="1052895"/>
      </dsp:txXfrm>
    </dsp:sp>
    <dsp:sp modelId="{C278FCFD-9699-4861-A6CB-505ABA330DC0}">
      <dsp:nvSpPr>
        <dsp:cNvPr id="0" name=""/>
        <dsp:cNvSpPr/>
      </dsp:nvSpPr>
      <dsp:spPr>
        <a:xfrm>
          <a:off x="2805874" y="1191768"/>
          <a:ext cx="1489710" cy="1489710"/>
        </a:xfrm>
        <a:prstGeom prst="gear6">
          <a:avLst/>
        </a:prstGeom>
        <a:solidFill>
          <a:schemeClr val="accent1">
            <a:shade val="80000"/>
            <a:hueOff val="345872"/>
            <a:satOff val="-45582"/>
            <a:lumOff val="22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Primary Dental Providers</a:t>
          </a:r>
          <a:endParaRPr lang="en-US" sz="1200" kern="1200" dirty="0"/>
        </a:p>
      </dsp:txBody>
      <dsp:txXfrm>
        <a:off x="3180913" y="1569074"/>
        <a:ext cx="739632" cy="735098"/>
      </dsp:txXfrm>
    </dsp:sp>
    <dsp:sp modelId="{6D78F41C-BF91-4410-AEC9-23281B9298C4}">
      <dsp:nvSpPr>
        <dsp:cNvPr id="0" name=""/>
        <dsp:cNvSpPr/>
      </dsp:nvSpPr>
      <dsp:spPr>
        <a:xfrm rot="20700000">
          <a:off x="3640263" y="164020"/>
          <a:ext cx="1459611" cy="1459611"/>
        </a:xfrm>
        <a:prstGeom prst="gear6">
          <a:avLst/>
        </a:prstGeom>
        <a:solidFill>
          <a:schemeClr val="accent1">
            <a:shade val="80000"/>
            <a:hueOff val="691744"/>
            <a:satOff val="-91164"/>
            <a:lumOff val="448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Centers of Excellence</a:t>
          </a:r>
          <a:endParaRPr lang="en-US" sz="1200" kern="1200" dirty="0"/>
        </a:p>
      </dsp:txBody>
      <dsp:txXfrm rot="-20700000">
        <a:off x="3960399" y="484155"/>
        <a:ext cx="819340" cy="819340"/>
      </dsp:txXfrm>
    </dsp:sp>
    <dsp:sp modelId="{83F54168-50AD-43D7-9880-35BF3DC9B9F2}">
      <dsp:nvSpPr>
        <dsp:cNvPr id="0" name=""/>
        <dsp:cNvSpPr/>
      </dsp:nvSpPr>
      <dsp:spPr>
        <a:xfrm>
          <a:off x="3835047" y="1369715"/>
          <a:ext cx="2621889" cy="2621889"/>
        </a:xfrm>
        <a:prstGeom prst="circularArrow">
          <a:avLst>
            <a:gd name="adj1" fmla="val 4688"/>
            <a:gd name="adj2" fmla="val 299029"/>
            <a:gd name="adj3" fmla="val 2503946"/>
            <a:gd name="adj4" fmla="val 15887856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E38F1-BCB0-4F4A-8DD9-A4757ADA4D42}">
      <dsp:nvSpPr>
        <dsp:cNvPr id="0" name=""/>
        <dsp:cNvSpPr/>
      </dsp:nvSpPr>
      <dsp:spPr>
        <a:xfrm>
          <a:off x="2542049" y="864168"/>
          <a:ext cx="1904966" cy="1904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355476"/>
            <a:satOff val="-45582"/>
            <a:lumOff val="219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A9125-6ED9-44DF-B27F-7FFE63D1ABB2}">
      <dsp:nvSpPr>
        <dsp:cNvPr id="0" name=""/>
        <dsp:cNvSpPr/>
      </dsp:nvSpPr>
      <dsp:spPr>
        <a:xfrm>
          <a:off x="3302640" y="-153672"/>
          <a:ext cx="2053937" cy="205393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710953"/>
            <a:satOff val="-91164"/>
            <a:lumOff val="438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687FF-89C6-4093-A440-F747B7D2C28F}">
      <dsp:nvSpPr>
        <dsp:cNvPr id="0" name=""/>
        <dsp:cNvSpPr/>
      </dsp:nvSpPr>
      <dsp:spPr>
        <a:xfrm>
          <a:off x="781433" y="498"/>
          <a:ext cx="1637953" cy="982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Overall Measure Compliance</a:t>
          </a:r>
          <a:endParaRPr lang="en-US" sz="1600" kern="1200" dirty="0"/>
        </a:p>
      </dsp:txBody>
      <dsp:txXfrm>
        <a:off x="781433" y="498"/>
        <a:ext cx="1637953" cy="982772"/>
      </dsp:txXfrm>
    </dsp:sp>
    <dsp:sp modelId="{6B242DEB-A9C9-48BD-9DED-0031B5925372}">
      <dsp:nvSpPr>
        <dsp:cNvPr id="0" name=""/>
        <dsp:cNvSpPr/>
      </dsp:nvSpPr>
      <dsp:spPr>
        <a:xfrm>
          <a:off x="2583182" y="498"/>
          <a:ext cx="1637953" cy="982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Medical Loss Ratio</a:t>
          </a:r>
          <a:endParaRPr lang="en-US" sz="1600" kern="1200" dirty="0"/>
        </a:p>
      </dsp:txBody>
      <dsp:txXfrm>
        <a:off x="2583182" y="498"/>
        <a:ext cx="1637953" cy="982772"/>
      </dsp:txXfrm>
    </dsp:sp>
    <dsp:sp modelId="{47ECAC7D-FE02-454C-93ED-0104B5159054}">
      <dsp:nvSpPr>
        <dsp:cNvPr id="0" name=""/>
        <dsp:cNvSpPr/>
      </dsp:nvSpPr>
      <dsp:spPr>
        <a:xfrm>
          <a:off x="4384931" y="498"/>
          <a:ext cx="1637953" cy="982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Performance on ‘PRI’ Measures</a:t>
          </a:r>
          <a:endParaRPr lang="en-US" sz="1600" kern="1200" dirty="0"/>
        </a:p>
      </dsp:txBody>
      <dsp:txXfrm>
        <a:off x="4384931" y="498"/>
        <a:ext cx="1637953" cy="982772"/>
      </dsp:txXfrm>
    </dsp:sp>
    <dsp:sp modelId="{9F591AFF-DFF1-45C5-91AA-3D2685E40044}">
      <dsp:nvSpPr>
        <dsp:cNvPr id="0" name=""/>
        <dsp:cNvSpPr/>
      </dsp:nvSpPr>
      <dsp:spPr>
        <a:xfrm>
          <a:off x="790573" y="1147564"/>
          <a:ext cx="1637953" cy="982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Value-Based Contract Partnership</a:t>
          </a:r>
          <a:endParaRPr lang="en-US" sz="1600" kern="1200" dirty="0"/>
        </a:p>
      </dsp:txBody>
      <dsp:txXfrm>
        <a:off x="790573" y="1147564"/>
        <a:ext cx="1637953" cy="982772"/>
      </dsp:txXfrm>
    </dsp:sp>
    <dsp:sp modelId="{92C3234B-6E8D-4A9F-A683-6D86C708122C}">
      <dsp:nvSpPr>
        <dsp:cNvPr id="0" name=""/>
        <dsp:cNvSpPr/>
      </dsp:nvSpPr>
      <dsp:spPr>
        <a:xfrm>
          <a:off x="2583182" y="1147066"/>
          <a:ext cx="1637953" cy="982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Grievances/ non-clinical complaints </a:t>
          </a:r>
          <a:endParaRPr lang="en-US" sz="1600" kern="1200" dirty="0"/>
        </a:p>
      </dsp:txBody>
      <dsp:txXfrm>
        <a:off x="2583182" y="1147066"/>
        <a:ext cx="1637953" cy="982772"/>
      </dsp:txXfrm>
    </dsp:sp>
    <dsp:sp modelId="{69D98F31-6758-4C9C-854B-C4E2681327E2}">
      <dsp:nvSpPr>
        <dsp:cNvPr id="0" name=""/>
        <dsp:cNvSpPr/>
      </dsp:nvSpPr>
      <dsp:spPr>
        <a:xfrm>
          <a:off x="4384931" y="1147066"/>
          <a:ext cx="1637953" cy="982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 of Care Concerns/ clinical complaints</a:t>
          </a:r>
          <a:endParaRPr lang="en-US" sz="1600" kern="1200" dirty="0"/>
        </a:p>
      </dsp:txBody>
      <dsp:txXfrm>
        <a:off x="4384931" y="1147066"/>
        <a:ext cx="1637953" cy="982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D0EA-239A-0D42-86FA-938C392FE9F7}" type="datetime1"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83DC-AE9A-44FF-A844-E2E5D5BA0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25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3309F-0A04-C444-9877-B2D5B465713C}" type="datetime1"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4FF52-46E3-43CB-AB80-CBEE90E8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00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4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6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7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9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1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32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4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66C3-315A-4F19-9E4F-255E2363AD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657350"/>
            <a:ext cx="4320000" cy="2582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8"/>
          </p:nvPr>
        </p:nvSpPr>
        <p:spPr>
          <a:xfrm>
            <a:off x="252445" y="1657350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19"/>
          </p:nvPr>
        </p:nvSpPr>
        <p:spPr>
          <a:xfrm>
            <a:off x="252445" y="2944286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0"/>
          </p:nvPr>
        </p:nvSpPr>
        <p:spPr>
          <a:xfrm>
            <a:off x="2201368" y="1657350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1"/>
          </p:nvPr>
        </p:nvSpPr>
        <p:spPr>
          <a:xfrm>
            <a:off x="2201368" y="2944286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buNone/>
              <a:defRPr sz="2000"/>
            </a:lvl2pPr>
            <a:lvl3pPr marL="913888" indent="0" algn="ctr">
              <a:buNone/>
              <a:defRPr sz="1800"/>
            </a:lvl3pPr>
            <a:lvl4pPr marL="1370832" indent="0" algn="ctr">
              <a:buNone/>
              <a:defRPr sz="1600"/>
            </a:lvl4pPr>
            <a:lvl5pPr marL="1827776" indent="0" algn="ctr">
              <a:buNone/>
              <a:defRPr sz="1600"/>
            </a:lvl5pPr>
            <a:lvl6pPr marL="2284718" indent="0" algn="ctr">
              <a:buNone/>
              <a:defRPr sz="1600"/>
            </a:lvl6pPr>
            <a:lvl7pPr marL="2741654" indent="0" algn="ctr">
              <a:buNone/>
              <a:defRPr sz="1600"/>
            </a:lvl7pPr>
            <a:lvl8pPr marL="3198600" indent="0" algn="ctr">
              <a:buNone/>
              <a:defRPr sz="1600"/>
            </a:lvl8pPr>
            <a:lvl9pPr marL="3655543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buNone/>
              <a:defRPr sz="2000"/>
            </a:lvl2pPr>
            <a:lvl3pPr marL="913888" indent="0" algn="ctr">
              <a:buNone/>
              <a:defRPr sz="1800"/>
            </a:lvl3pPr>
            <a:lvl4pPr marL="1370832" indent="0" algn="ctr">
              <a:buNone/>
              <a:defRPr sz="1600"/>
            </a:lvl4pPr>
            <a:lvl5pPr marL="1827776" indent="0" algn="ctr">
              <a:buNone/>
              <a:defRPr sz="1600"/>
            </a:lvl5pPr>
            <a:lvl6pPr marL="2284718" indent="0" algn="ctr">
              <a:buNone/>
              <a:defRPr sz="1600"/>
            </a:lvl6pPr>
            <a:lvl7pPr marL="2741654" indent="0" algn="ctr">
              <a:buNone/>
              <a:defRPr sz="1600"/>
            </a:lvl7pPr>
            <a:lvl8pPr marL="3198600" indent="0" algn="ctr">
              <a:buNone/>
              <a:defRPr sz="1600"/>
            </a:lvl8pPr>
            <a:lvl9pPr marL="3655543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7" y="1352550"/>
            <a:ext cx="4319999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buNone/>
              <a:defRPr sz="2000"/>
            </a:lvl2pPr>
            <a:lvl3pPr marL="913888" indent="0" algn="ctr">
              <a:buNone/>
              <a:defRPr sz="1800"/>
            </a:lvl3pPr>
            <a:lvl4pPr marL="1370832" indent="0" algn="ctr">
              <a:buNone/>
              <a:defRPr sz="1600"/>
            </a:lvl4pPr>
            <a:lvl5pPr marL="1827776" indent="0" algn="ctr">
              <a:buNone/>
              <a:defRPr sz="1600"/>
            </a:lvl5pPr>
            <a:lvl6pPr marL="2284718" indent="0" algn="ctr">
              <a:buNone/>
              <a:defRPr sz="1600"/>
            </a:lvl6pPr>
            <a:lvl7pPr marL="2741654" indent="0" algn="ctr">
              <a:buNone/>
              <a:defRPr sz="1600"/>
            </a:lvl7pPr>
            <a:lvl8pPr marL="3198600" indent="0" algn="ctr">
              <a:buNone/>
              <a:defRPr sz="1600"/>
            </a:lvl8pPr>
            <a:lvl9pPr marL="3655543" indent="0" algn="ctr">
              <a:buNone/>
              <a:defRPr sz="1600"/>
            </a:lvl9pPr>
          </a:lstStyle>
          <a:p>
            <a:r>
              <a:rPr lang="sk-SK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8" y="1352550"/>
            <a:ext cx="4319588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7" y="1352550"/>
            <a:ext cx="4319999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buNone/>
              <a:defRPr sz="2000"/>
            </a:lvl2pPr>
            <a:lvl3pPr marL="913888" indent="0" algn="ctr">
              <a:buNone/>
              <a:defRPr sz="1800"/>
            </a:lvl3pPr>
            <a:lvl4pPr marL="1370832" indent="0" algn="ctr">
              <a:buNone/>
              <a:defRPr sz="1600"/>
            </a:lvl4pPr>
            <a:lvl5pPr marL="1827776" indent="0" algn="ctr">
              <a:buNone/>
              <a:defRPr sz="1600"/>
            </a:lvl5pPr>
            <a:lvl6pPr marL="2284718" indent="0" algn="ctr">
              <a:buNone/>
              <a:defRPr sz="1600"/>
            </a:lvl6pPr>
            <a:lvl7pPr marL="2741654" indent="0" algn="ctr">
              <a:buNone/>
              <a:defRPr sz="1600"/>
            </a:lvl7pPr>
            <a:lvl8pPr marL="3198600" indent="0" algn="ctr">
              <a:buNone/>
              <a:defRPr sz="1600"/>
            </a:lvl8pPr>
            <a:lvl9pPr marL="3655543" indent="0" algn="ctr">
              <a:buNone/>
              <a:defRPr sz="1600"/>
            </a:lvl9pPr>
          </a:lstStyle>
          <a:p>
            <a:r>
              <a:rPr lang="sk-SK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8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864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3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3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2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2418" y="3486150"/>
            <a:ext cx="4319588" cy="914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572006" y="3486150"/>
            <a:ext cx="4319588" cy="914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0" y="1352550"/>
            <a:ext cx="9144000" cy="1981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019834" y="1352550"/>
            <a:ext cx="2872201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49" y="1352550"/>
            <a:ext cx="2871787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141161" y="1352550"/>
            <a:ext cx="2871787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52452" y="1352550"/>
            <a:ext cx="2159001" cy="2880000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11441" y="1352550"/>
            <a:ext cx="2159001" cy="2880000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0433" y="1352550"/>
            <a:ext cx="2159001" cy="2880000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6" y="1352550"/>
            <a:ext cx="2159001" cy="2880000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sk-SK" smtClean="0"/>
              <a:t>Drag picture to placeholder or click icon to add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868339" y="1352550"/>
            <a:ext cx="4023668" cy="2895600"/>
          </a:xfrm>
          <a:prstGeom prst="rect">
            <a:avLst/>
          </a:prstGeom>
        </p:spPr>
        <p:txBody>
          <a:bodyPr rIns="269933"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35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888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32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776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979" y="819152"/>
            <a:ext cx="4024028" cy="381000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19200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86279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3914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 hasCustomPrompt="1"/>
          </p:nvPr>
        </p:nvSpPr>
        <p:spPr>
          <a:xfrm>
            <a:off x="619200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 hasCustomPrompt="1"/>
          </p:nvPr>
        </p:nvSpPr>
        <p:spPr>
          <a:xfrm>
            <a:off x="286279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 hasCustomPrompt="1"/>
          </p:nvPr>
        </p:nvSpPr>
        <p:spPr>
          <a:xfrm>
            <a:off x="323914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19200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86279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3914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 hasCustomPrompt="1"/>
          </p:nvPr>
        </p:nvSpPr>
        <p:spPr>
          <a:xfrm>
            <a:off x="619200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 hasCustomPrompt="1"/>
          </p:nvPr>
        </p:nvSpPr>
        <p:spPr>
          <a:xfrm>
            <a:off x="286279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 hasCustomPrompt="1"/>
          </p:nvPr>
        </p:nvSpPr>
        <p:spPr>
          <a:xfrm>
            <a:off x="323914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6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30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3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6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982148" y="1200150"/>
            <a:ext cx="7171267" cy="609600"/>
          </a:xfrm>
        </p:spPr>
        <p:txBody>
          <a:bodyPr lIns="134967" tIns="70182" rIns="134967" bIns="70182"/>
          <a:lstStyle>
            <a:lvl1pPr algn="ctr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6" y="1504952"/>
            <a:ext cx="1618723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/>
          </p:nvPr>
        </p:nvSpPr>
        <p:spPr>
          <a:xfrm>
            <a:off x="37785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/>
          </p:nvPr>
        </p:nvSpPr>
        <p:spPr>
          <a:xfrm>
            <a:off x="286296" y="3333754"/>
            <a:ext cx="1618723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/>
          </p:nvPr>
        </p:nvSpPr>
        <p:spPr>
          <a:xfrm>
            <a:off x="2031749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6"/>
          </p:nvPr>
        </p:nvSpPr>
        <p:spPr>
          <a:xfrm>
            <a:off x="5525251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28"/>
          </p:nvPr>
        </p:nvSpPr>
        <p:spPr>
          <a:xfrm>
            <a:off x="72720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477494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6" y="1477494"/>
            <a:ext cx="1618723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477494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477494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477494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6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 anchor="ctr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86296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031236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 anchor="ctr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3176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779796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 anchor="ctr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78032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2526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 anchor="ctr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5525796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273296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 anchor="ctr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273821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1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6192000" y="1485284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79" y="1485284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3239140" y="1485284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57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239145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6191669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86282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3239145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192201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214561" y="1320827"/>
            <a:ext cx="2677467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62471" y="1320827"/>
            <a:ext cx="2695932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50014" y="1320827"/>
            <a:ext cx="2673001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657350"/>
            <a:ext cx="4320000" cy="2582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8"/>
          </p:nvPr>
        </p:nvSpPr>
        <p:spPr>
          <a:xfrm>
            <a:off x="252445" y="1657350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19"/>
          </p:nvPr>
        </p:nvSpPr>
        <p:spPr>
          <a:xfrm>
            <a:off x="252445" y="2944286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20"/>
          </p:nvPr>
        </p:nvSpPr>
        <p:spPr>
          <a:xfrm>
            <a:off x="2201368" y="1657350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1"/>
          </p:nvPr>
        </p:nvSpPr>
        <p:spPr>
          <a:xfrm>
            <a:off x="2201368" y="2944286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6" y="1809750"/>
            <a:ext cx="2159001" cy="2160000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30" y="1809750"/>
            <a:ext cx="2159001" cy="2160000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3" y="1809750"/>
            <a:ext cx="2159001" cy="2160000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6" y="1809750"/>
            <a:ext cx="2159001" cy="2160000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51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7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6"/>
          <p:cNvSpPr>
            <a:spLocks noGrp="1"/>
          </p:cNvSpPr>
          <p:nvPr>
            <p:ph sz="quarter" idx="18"/>
          </p:nvPr>
        </p:nvSpPr>
        <p:spPr>
          <a:xfrm>
            <a:off x="252445" y="1657350"/>
            <a:ext cx="1957387" cy="1295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657350"/>
            <a:ext cx="4320000" cy="2582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19"/>
          </p:nvPr>
        </p:nvSpPr>
        <p:spPr>
          <a:xfrm>
            <a:off x="252445" y="2944286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20"/>
          </p:nvPr>
        </p:nvSpPr>
        <p:spPr>
          <a:xfrm>
            <a:off x="2201368" y="1657350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1"/>
          </p:nvPr>
        </p:nvSpPr>
        <p:spPr>
          <a:xfrm>
            <a:off x="2201368" y="2944286"/>
            <a:ext cx="195738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buNone/>
              <a:defRPr sz="2000"/>
            </a:lvl2pPr>
            <a:lvl3pPr marL="913888" indent="0" algn="ctr">
              <a:buNone/>
              <a:defRPr sz="1800"/>
            </a:lvl3pPr>
            <a:lvl4pPr marL="1370832" indent="0" algn="ctr">
              <a:buNone/>
              <a:defRPr sz="1600"/>
            </a:lvl4pPr>
            <a:lvl5pPr marL="1827776" indent="0" algn="ctr">
              <a:buNone/>
              <a:defRPr sz="1600"/>
            </a:lvl5pPr>
            <a:lvl6pPr marL="2284718" indent="0" algn="ctr">
              <a:buNone/>
              <a:defRPr sz="1600"/>
            </a:lvl6pPr>
            <a:lvl7pPr marL="2741654" indent="0" algn="ctr">
              <a:buNone/>
              <a:defRPr sz="1600"/>
            </a:lvl7pPr>
            <a:lvl8pPr marL="3198600" indent="0" algn="ctr">
              <a:buNone/>
              <a:defRPr sz="1600"/>
            </a:lvl8pPr>
            <a:lvl9pPr marL="3655543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buNone/>
              <a:defRPr sz="2000"/>
            </a:lvl2pPr>
            <a:lvl3pPr marL="913888" indent="0" algn="ctr">
              <a:buNone/>
              <a:defRPr sz="1800"/>
            </a:lvl3pPr>
            <a:lvl4pPr marL="1370832" indent="0" algn="ctr">
              <a:buNone/>
              <a:defRPr sz="1600"/>
            </a:lvl4pPr>
            <a:lvl5pPr marL="1827776" indent="0" algn="ctr">
              <a:buNone/>
              <a:defRPr sz="1600"/>
            </a:lvl5pPr>
            <a:lvl6pPr marL="2284718" indent="0" algn="ctr">
              <a:buNone/>
              <a:defRPr sz="1600"/>
            </a:lvl6pPr>
            <a:lvl7pPr marL="2741654" indent="0" algn="ctr">
              <a:buNone/>
              <a:defRPr sz="1600"/>
            </a:lvl7pPr>
            <a:lvl8pPr marL="3198600" indent="0" algn="ctr">
              <a:buNone/>
              <a:defRPr sz="1600"/>
            </a:lvl8pPr>
            <a:lvl9pPr marL="3655543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7" y="1352550"/>
            <a:ext cx="4319999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buNone/>
              <a:defRPr sz="2000"/>
            </a:lvl2pPr>
            <a:lvl3pPr marL="913888" indent="0" algn="ctr">
              <a:buNone/>
              <a:defRPr sz="1800"/>
            </a:lvl3pPr>
            <a:lvl4pPr marL="1370832" indent="0" algn="ctr">
              <a:buNone/>
              <a:defRPr sz="1600"/>
            </a:lvl4pPr>
            <a:lvl5pPr marL="1827776" indent="0" algn="ctr">
              <a:buNone/>
              <a:defRPr sz="1600"/>
            </a:lvl5pPr>
            <a:lvl6pPr marL="2284718" indent="0" algn="ctr">
              <a:buNone/>
              <a:defRPr sz="1600"/>
            </a:lvl6pPr>
            <a:lvl7pPr marL="2741654" indent="0" algn="ctr">
              <a:buNone/>
              <a:defRPr sz="1600"/>
            </a:lvl7pPr>
            <a:lvl8pPr marL="3198600" indent="0" algn="ctr">
              <a:buNone/>
              <a:defRPr sz="1600"/>
            </a:lvl8pPr>
            <a:lvl9pPr marL="3655543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8" y="1352550"/>
            <a:ext cx="4319588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7" y="1352550"/>
            <a:ext cx="4319999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buNone/>
              <a:defRPr sz="2000"/>
            </a:lvl2pPr>
            <a:lvl3pPr marL="913888" indent="0" algn="ctr">
              <a:buNone/>
              <a:defRPr sz="1800"/>
            </a:lvl3pPr>
            <a:lvl4pPr marL="1370832" indent="0" algn="ctr">
              <a:buNone/>
              <a:defRPr sz="1600"/>
            </a:lvl4pPr>
            <a:lvl5pPr marL="1827776" indent="0" algn="ctr">
              <a:buNone/>
              <a:defRPr sz="1600"/>
            </a:lvl5pPr>
            <a:lvl6pPr marL="2284718" indent="0" algn="ctr">
              <a:buNone/>
              <a:defRPr sz="1600"/>
            </a:lvl6pPr>
            <a:lvl7pPr marL="2741654" indent="0" algn="ctr">
              <a:buNone/>
              <a:defRPr sz="1600"/>
            </a:lvl7pPr>
            <a:lvl8pPr marL="3198600" indent="0" algn="ctr">
              <a:buNone/>
              <a:defRPr sz="1600"/>
            </a:lvl8pPr>
            <a:lvl9pPr marL="3655543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864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/>
          </p:nvPr>
        </p:nvSpPr>
        <p:spPr>
          <a:xfrm>
            <a:off x="0" y="1352555"/>
            <a:ext cx="9144000" cy="198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2418" y="3486150"/>
            <a:ext cx="4319588" cy="914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572006" y="3486150"/>
            <a:ext cx="4319588" cy="9144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019834" y="1352550"/>
            <a:ext cx="2872201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49" y="1352550"/>
            <a:ext cx="2871787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141161" y="1352550"/>
            <a:ext cx="2871787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52452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11441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0433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6" y="1352550"/>
            <a:ext cx="2159001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032933" y="1894989"/>
            <a:ext cx="2988000" cy="1691999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6" y="1504952"/>
            <a:ext cx="1618723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/>
          </p:nvPr>
        </p:nvSpPr>
        <p:spPr>
          <a:xfrm>
            <a:off x="37785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/>
          </p:nvPr>
        </p:nvSpPr>
        <p:spPr>
          <a:xfrm>
            <a:off x="286296" y="3333754"/>
            <a:ext cx="1618723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/>
          </p:nvPr>
        </p:nvSpPr>
        <p:spPr>
          <a:xfrm>
            <a:off x="2031749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6"/>
          </p:nvPr>
        </p:nvSpPr>
        <p:spPr>
          <a:xfrm>
            <a:off x="5525251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5" name="Content Placeholder 16"/>
          <p:cNvSpPr>
            <a:spLocks noGrp="1"/>
          </p:cNvSpPr>
          <p:nvPr>
            <p:ph sz="quarter" idx="28"/>
          </p:nvPr>
        </p:nvSpPr>
        <p:spPr>
          <a:xfrm>
            <a:off x="72720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4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032933" y="1903455"/>
            <a:ext cx="2772000" cy="1728000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 userDrawn="1"/>
        </p:nvSpPr>
        <p:spPr>
          <a:xfrm>
            <a:off x="609601" y="1657352"/>
            <a:ext cx="3505200" cy="304800"/>
          </a:xfrm>
          <a:prstGeom prst="round2SameRect">
            <a:avLst>
              <a:gd name="adj1" fmla="val 16526"/>
              <a:gd name="adj2" fmla="val 0"/>
            </a:avLst>
          </a:prstGeom>
          <a:solidFill>
            <a:schemeClr val="bg1">
              <a:lumMod val="85000"/>
            </a:schemeClr>
          </a:solidFill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657350"/>
            <a:ext cx="43200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Multiply 7"/>
          <p:cNvSpPr/>
          <p:nvPr userDrawn="1"/>
        </p:nvSpPr>
        <p:spPr>
          <a:xfrm>
            <a:off x="3886203" y="1739900"/>
            <a:ext cx="152400" cy="152400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685854" y="1739900"/>
            <a:ext cx="2819401" cy="15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tx2"/>
                </a:solidFill>
              </a:rPr>
              <a:t>https://domain.net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09601" y="1960033"/>
            <a:ext cx="3505200" cy="2133600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8" y="1352550"/>
            <a:ext cx="4319588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5334000" y="1885950"/>
            <a:ext cx="2772000" cy="1728000"/>
          </a:xfrm>
          <a:effectLst>
            <a:reflection stA="20000" endPos="10000" dir="5400000" sy="-100000" algn="bl" rotWithShape="0"/>
          </a:effectLst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459" y="1352550"/>
            <a:ext cx="1953412" cy="2895599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1999" y="1352550"/>
            <a:ext cx="52344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6308926" y="1640625"/>
            <a:ext cx="1752601" cy="2340000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59" y="1354581"/>
            <a:ext cx="1953412" cy="2891537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1999" y="1352550"/>
            <a:ext cx="52344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6308926" y="1640625"/>
            <a:ext cx="1752601" cy="2340000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75" y="1352550"/>
            <a:ext cx="1374181" cy="2895599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3657600" y="1352550"/>
            <a:ext cx="52344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1325391" y="1774830"/>
            <a:ext cx="1177925" cy="2085974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5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75" y="1352550"/>
            <a:ext cx="1374181" cy="2895599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1325391" y="1774830"/>
            <a:ext cx="1177925" cy="1577970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3657600" y="1352554"/>
            <a:ext cx="5234400" cy="1602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2067" y="3716867"/>
            <a:ext cx="8639524" cy="72019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75" y="1647972"/>
            <a:ext cx="1374181" cy="2304755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3657600" y="1352550"/>
            <a:ext cx="52344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1325391" y="1774834"/>
            <a:ext cx="1177925" cy="858303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75" y="1649759"/>
            <a:ext cx="1374181" cy="2301181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3657600" y="1352550"/>
            <a:ext cx="52344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1325391" y="1774834"/>
            <a:ext cx="1177925" cy="858303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60" y="1352550"/>
            <a:ext cx="1372211" cy="2895599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3657600" y="1352550"/>
            <a:ext cx="52344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1325391" y="1774830"/>
            <a:ext cx="1177925" cy="2085974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477494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6" y="1477494"/>
            <a:ext cx="1618723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477494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477494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477494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6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86296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031236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3176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779796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78032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2526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5525796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273296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273821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6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732000" y="1352550"/>
            <a:ext cx="2160000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18" y="1352550"/>
            <a:ext cx="2159588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5861398" y="1352550"/>
            <a:ext cx="3030604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16" y="1352550"/>
            <a:ext cx="3051280" cy="28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911" y="1352550"/>
            <a:ext cx="1374181" cy="2895599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9" name="Content Placeholder 3"/>
          <p:cNvSpPr>
            <a:spLocks noGrp="1"/>
          </p:cNvSpPr>
          <p:nvPr>
            <p:ph sz="quarter" idx="20"/>
          </p:nvPr>
        </p:nvSpPr>
        <p:spPr>
          <a:xfrm>
            <a:off x="3981327" y="1774830"/>
            <a:ext cx="1177925" cy="2085974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19" y="1352550"/>
            <a:ext cx="8639588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12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619200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286279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3239140" y="1504952"/>
            <a:ext cx="270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6"/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19200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6"/>
          <p:cNvSpPr>
            <a:spLocks noGrp="1" noChangeAspect="1"/>
          </p:cNvSpPr>
          <p:nvPr>
            <p:ph sz="quarter" idx="23" hasCustomPrompt="1"/>
          </p:nvPr>
        </p:nvSpPr>
        <p:spPr>
          <a:xfrm>
            <a:off x="286279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6"/>
          <p:cNvSpPr>
            <a:spLocks noGrp="1" noChangeAspect="1"/>
          </p:cNvSpPr>
          <p:nvPr>
            <p:ph sz="quarter" idx="24" hasCustomPrompt="1"/>
          </p:nvPr>
        </p:nvSpPr>
        <p:spPr>
          <a:xfrm>
            <a:off x="3239140" y="3333754"/>
            <a:ext cx="270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6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30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3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6" y="1809750"/>
            <a:ext cx="2159001" cy="216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990623" y="1200150"/>
            <a:ext cx="7162799" cy="609600"/>
          </a:xfrm>
        </p:spPr>
        <p:txBody>
          <a:bodyPr lIns="134967" tIns="70182" rIns="134967" bIns="70182"/>
          <a:lstStyle>
            <a:lvl1pPr algn="ctr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6" y="1504952"/>
            <a:ext cx="1618723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/>
          </p:nvPr>
        </p:nvSpPr>
        <p:spPr>
          <a:xfrm>
            <a:off x="37785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/>
          </p:nvPr>
        </p:nvSpPr>
        <p:spPr>
          <a:xfrm>
            <a:off x="286296" y="3333754"/>
            <a:ext cx="1618723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/>
          </p:nvPr>
        </p:nvSpPr>
        <p:spPr>
          <a:xfrm>
            <a:off x="2031749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6"/>
          </p:nvPr>
        </p:nvSpPr>
        <p:spPr>
          <a:xfrm>
            <a:off x="5525251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504952"/>
            <a:ext cx="1620000" cy="1723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28"/>
          </p:nvPr>
        </p:nvSpPr>
        <p:spPr>
          <a:xfrm>
            <a:off x="7272000" y="3333754"/>
            <a:ext cx="162000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6" y="1504955"/>
            <a:ext cx="1618723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504955"/>
            <a:ext cx="1620000" cy="1447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6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86296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031236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3176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779796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780324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25264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5525796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273296" y="2925294"/>
            <a:ext cx="1618723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273821" y="3409970"/>
            <a:ext cx="1618723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6192000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79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3239140" y="1504950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57" y="2925294"/>
            <a:ext cx="2700339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239145" y="2925294"/>
            <a:ext cx="2700339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6191669" y="2925294"/>
            <a:ext cx="2700339" cy="48466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86282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3239145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192201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084000" y="1733550"/>
            <a:ext cx="3060000" cy="2514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0" y="1733550"/>
            <a:ext cx="3060000" cy="2514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042000" y="1733550"/>
            <a:ext cx="3060000" cy="2514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6192000" y="1485284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79" y="1485284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3239140" y="1485284"/>
            <a:ext cx="2700000" cy="14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57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239145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6191669" y="2925284"/>
            <a:ext cx="2700339" cy="54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86282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3239145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192201" y="3409970"/>
            <a:ext cx="2700339" cy="89746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7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214561" y="1320827"/>
            <a:ext cx="2677467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62471" y="1320827"/>
            <a:ext cx="2695932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50014" y="1320827"/>
            <a:ext cx="2673001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/>
          <p:cNvSpPr>
            <a:spLocks noGrp="1" noChangeAspect="1"/>
          </p:cNvSpPr>
          <p:nvPr>
            <p:ph sz="quarter" idx="23" hasCustomPrompt="1"/>
          </p:nvPr>
        </p:nvSpPr>
        <p:spPr>
          <a:xfrm>
            <a:off x="3654000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16"/>
          <p:cNvSpPr>
            <a:spLocks noGrp="1" noChangeAspect="1"/>
          </p:cNvSpPr>
          <p:nvPr>
            <p:ph sz="quarter" idx="24" hasCustomPrompt="1"/>
          </p:nvPr>
        </p:nvSpPr>
        <p:spPr>
          <a:xfrm>
            <a:off x="5481001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16"/>
          <p:cNvSpPr>
            <a:spLocks noGrp="1" noChangeAspect="1"/>
          </p:cNvSpPr>
          <p:nvPr>
            <p:ph sz="quarter" idx="25" hasCustomPrompt="1"/>
          </p:nvPr>
        </p:nvSpPr>
        <p:spPr>
          <a:xfrm>
            <a:off x="7308000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6"/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3654000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16"/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481001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8468" y="1471500"/>
            <a:ext cx="3672000" cy="36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1800">
              <a:solidFill>
                <a:srgbClr val="415481"/>
              </a:solidFill>
              <a:latin typeface="Roboto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81003" y="1885950"/>
            <a:ext cx="2895600" cy="381000"/>
          </a:xfrm>
        </p:spPr>
        <p:txBody>
          <a:bodyPr/>
          <a:lstStyle>
            <a:lvl1pPr algn="ctr">
              <a:defRPr sz="1600">
                <a:solidFill>
                  <a:schemeClr val="bg2"/>
                </a:solidFill>
              </a:defRPr>
            </a:lvl1pPr>
            <a:lvl2pPr algn="ctr">
              <a:defRPr sz="16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600">
                <a:solidFill>
                  <a:schemeClr val="bg2"/>
                </a:solidFill>
              </a:defRPr>
            </a:lvl4pPr>
            <a:lvl5pPr algn="ctr"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x-none"/>
              <a:t>Click to edit Master</a:t>
            </a:r>
            <a:endParaRPr 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81003" y="3322322"/>
            <a:ext cx="2895600" cy="381000"/>
          </a:xfr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  <a:lvl2pPr algn="ctr">
              <a:defRPr sz="16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600">
                <a:solidFill>
                  <a:schemeClr val="bg2"/>
                </a:solidFill>
              </a:defRPr>
            </a:lvl4pPr>
            <a:lvl5pPr algn="ctr"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x-none"/>
              <a:t>Click to edit Master</a:t>
            </a: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81003" y="3703344"/>
            <a:ext cx="2895600" cy="1002033"/>
          </a:xfrm>
        </p:spPr>
        <p:txBody>
          <a:bodyPr/>
          <a:lstStyle>
            <a:lvl1pPr algn="ctr">
              <a:lnSpc>
                <a:spcPct val="120000"/>
              </a:lnSpc>
              <a:defRPr sz="1000">
                <a:solidFill>
                  <a:schemeClr val="bg2"/>
                </a:solidFill>
              </a:defRPr>
            </a:lvl1pPr>
            <a:lvl2pPr algn="ctr">
              <a:defRPr sz="16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600">
                <a:solidFill>
                  <a:schemeClr val="bg2"/>
                </a:solidFill>
              </a:defRPr>
            </a:lvl4pPr>
            <a:lvl5pPr algn="ctr"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x-none"/>
              <a:t>Click to edit Master</a:t>
            </a:r>
            <a:endParaRPr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34"/>
          </p:nvPr>
        </p:nvSpPr>
        <p:spPr>
          <a:xfrm>
            <a:off x="1420815" y="2392367"/>
            <a:ext cx="788988" cy="788986"/>
          </a:xfrm>
        </p:spPr>
        <p:txBody>
          <a:bodyPr/>
          <a:lstStyle/>
          <a:p>
            <a:pPr lvl="0"/>
            <a:r>
              <a:rPr lang="x-none"/>
              <a:t>Click to edit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7" name="Content Placeholder 16"/>
          <p:cNvSpPr>
            <a:spLocks noGrp="1" noChangeAspect="1"/>
          </p:cNvSpPr>
          <p:nvPr>
            <p:ph sz="quarter" idx="30" hasCustomPrompt="1"/>
          </p:nvPr>
        </p:nvSpPr>
        <p:spPr>
          <a:xfrm>
            <a:off x="7308000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/>
          <p:cNvSpPr>
            <a:spLocks noGrp="1" noChangeAspect="1"/>
          </p:cNvSpPr>
          <p:nvPr>
            <p:ph sz="quarter" idx="23" hasCustomPrompt="1"/>
          </p:nvPr>
        </p:nvSpPr>
        <p:spPr>
          <a:xfrm>
            <a:off x="3654000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16"/>
          <p:cNvSpPr>
            <a:spLocks noGrp="1" noChangeAspect="1"/>
          </p:cNvSpPr>
          <p:nvPr>
            <p:ph sz="quarter" idx="24" hasCustomPrompt="1"/>
          </p:nvPr>
        </p:nvSpPr>
        <p:spPr>
          <a:xfrm>
            <a:off x="5481001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16"/>
          <p:cNvSpPr>
            <a:spLocks noGrp="1" noChangeAspect="1"/>
          </p:cNvSpPr>
          <p:nvPr>
            <p:ph sz="quarter" idx="25" hasCustomPrompt="1"/>
          </p:nvPr>
        </p:nvSpPr>
        <p:spPr>
          <a:xfrm>
            <a:off x="7308000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6"/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3654000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16"/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481001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 noChangeAspect="1"/>
          </p:cNvSpPr>
          <p:nvPr>
            <p:ph sz="quarter" idx="30" hasCustomPrompt="1"/>
          </p:nvPr>
        </p:nvSpPr>
        <p:spPr>
          <a:xfrm>
            <a:off x="7308000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16"/>
          <p:cNvSpPr>
            <a:spLocks noGrp="1" noChangeAspect="1"/>
          </p:cNvSpPr>
          <p:nvPr>
            <p:ph sz="quarter" idx="31" hasCustomPrompt="1"/>
          </p:nvPr>
        </p:nvSpPr>
        <p:spPr>
          <a:xfrm>
            <a:off x="-8999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16"/>
          <p:cNvSpPr>
            <a:spLocks noGrp="1" noChangeAspect="1"/>
          </p:cNvSpPr>
          <p:nvPr>
            <p:ph sz="quarter" idx="32" hasCustomPrompt="1"/>
          </p:nvPr>
        </p:nvSpPr>
        <p:spPr>
          <a:xfrm>
            <a:off x="1818000" y="1471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16"/>
          <p:cNvSpPr>
            <a:spLocks noGrp="1" noChangeAspect="1"/>
          </p:cNvSpPr>
          <p:nvPr>
            <p:ph sz="quarter" idx="33" hasCustomPrompt="1"/>
          </p:nvPr>
        </p:nvSpPr>
        <p:spPr>
          <a:xfrm>
            <a:off x="-8999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Content Placeholder 16"/>
          <p:cNvSpPr>
            <a:spLocks noGrp="1" noChangeAspect="1"/>
          </p:cNvSpPr>
          <p:nvPr>
            <p:ph sz="quarter" idx="34" hasCustomPrompt="1"/>
          </p:nvPr>
        </p:nvSpPr>
        <p:spPr>
          <a:xfrm>
            <a:off x="1818000" y="3307500"/>
            <a:ext cx="1836000" cy="1836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419730"/>
            <a:ext cx="9144000" cy="7428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1800">
              <a:ln>
                <a:noFill/>
              </a:ln>
              <a:solidFill>
                <a:schemeClr val="bg2"/>
              </a:solidFill>
              <a:latin typeface="Roboto Light"/>
            </a:endParaRP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0" y="2598535"/>
            <a:ext cx="1836000" cy="18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18"/>
          </p:nvPr>
        </p:nvSpPr>
        <p:spPr>
          <a:xfrm>
            <a:off x="1827001" y="2598535"/>
            <a:ext cx="1836000" cy="18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6"/>
          <p:cNvSpPr>
            <a:spLocks noGrp="1" noChangeAspect="1"/>
          </p:cNvSpPr>
          <p:nvPr>
            <p:ph type="pic" sz="quarter" idx="19"/>
          </p:nvPr>
        </p:nvSpPr>
        <p:spPr>
          <a:xfrm>
            <a:off x="3654000" y="2598535"/>
            <a:ext cx="1836000" cy="18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6"/>
          <p:cNvSpPr>
            <a:spLocks noGrp="1" noChangeAspect="1"/>
          </p:cNvSpPr>
          <p:nvPr>
            <p:ph type="pic" sz="quarter" idx="20"/>
          </p:nvPr>
        </p:nvSpPr>
        <p:spPr>
          <a:xfrm>
            <a:off x="5481001" y="2598535"/>
            <a:ext cx="1836000" cy="18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990623" y="1352550"/>
            <a:ext cx="7162799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35" indent="0" algn="ctr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888" indent="0" algn="ctr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32" indent="0" algn="ctr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776" indent="0" algn="ctr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23" name="Picture Placeholder 6"/>
          <p:cNvSpPr>
            <a:spLocks noGrp="1" noChangeAspect="1"/>
          </p:cNvSpPr>
          <p:nvPr>
            <p:ph type="pic" sz="quarter" idx="22"/>
          </p:nvPr>
        </p:nvSpPr>
        <p:spPr>
          <a:xfrm>
            <a:off x="7308000" y="2598535"/>
            <a:ext cx="1836000" cy="18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864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5203" y="402170"/>
            <a:ext cx="7188263" cy="317501"/>
          </a:xfrm>
        </p:spPr>
        <p:txBody>
          <a:bodyPr/>
          <a:lstStyle/>
          <a:p>
            <a:r>
              <a:rPr lang="en-US"/>
              <a:t>Timeline Angular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152399" y="3963427"/>
            <a:ext cx="9296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1586031" y="3615269"/>
            <a:ext cx="0" cy="201084"/>
          </a:xfrm>
          <a:prstGeom prst="line">
            <a:avLst/>
          </a:prstGeom>
          <a:ln>
            <a:solidFill>
              <a:srgbClr val="A6A6A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 userDrawn="1"/>
        </p:nvSpPr>
        <p:spPr>
          <a:xfrm>
            <a:off x="1497246" y="3372046"/>
            <a:ext cx="177689" cy="179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1515012" y="3891454"/>
            <a:ext cx="142149" cy="1439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4572000" y="3615269"/>
            <a:ext cx="0" cy="201084"/>
          </a:xfrm>
          <a:prstGeom prst="line">
            <a:avLst/>
          </a:prstGeom>
          <a:ln>
            <a:solidFill>
              <a:srgbClr val="A6A6A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 userDrawn="1"/>
        </p:nvSpPr>
        <p:spPr>
          <a:xfrm>
            <a:off x="4483222" y="3372046"/>
            <a:ext cx="177689" cy="179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4500980" y="3891454"/>
            <a:ext cx="142149" cy="1439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7474436" y="3615269"/>
            <a:ext cx="0" cy="201084"/>
          </a:xfrm>
          <a:prstGeom prst="line">
            <a:avLst/>
          </a:prstGeom>
          <a:ln>
            <a:solidFill>
              <a:srgbClr val="A6A6A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7385658" y="3372046"/>
            <a:ext cx="177689" cy="179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7403417" y="3891454"/>
            <a:ext cx="142149" cy="1439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776405" y="1527179"/>
            <a:ext cx="1619251" cy="1420813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3762376" y="1527179"/>
            <a:ext cx="1619251" cy="1420813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64812" y="1527179"/>
            <a:ext cx="1619251" cy="1420813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40"/>
          <p:cNvSpPr>
            <a:spLocks noGrp="1"/>
          </p:cNvSpPr>
          <p:nvPr>
            <p:ph idx="1"/>
          </p:nvPr>
        </p:nvSpPr>
        <p:spPr>
          <a:xfrm>
            <a:off x="776408" y="3027123"/>
            <a:ext cx="1619251" cy="276977"/>
          </a:xfrm>
          <a:prstGeom prst="rect">
            <a:avLst/>
          </a:prstGeom>
        </p:spPr>
        <p:txBody>
          <a:bodyPr vert="horz" lIns="72000" tIns="0" rIns="72000" bIns="0"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7" name="Text Placeholder 40"/>
          <p:cNvSpPr>
            <a:spLocks noGrp="1"/>
          </p:cNvSpPr>
          <p:nvPr>
            <p:ph idx="15"/>
          </p:nvPr>
        </p:nvSpPr>
        <p:spPr>
          <a:xfrm>
            <a:off x="3762376" y="3027123"/>
            <a:ext cx="1619251" cy="276977"/>
          </a:xfrm>
          <a:prstGeom prst="rect">
            <a:avLst/>
          </a:prstGeom>
        </p:spPr>
        <p:txBody>
          <a:bodyPr vert="horz" lIns="72000" tIns="0" rIns="72000" bIns="0"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8" name="Text Placeholder 40"/>
          <p:cNvSpPr>
            <a:spLocks noGrp="1"/>
          </p:cNvSpPr>
          <p:nvPr>
            <p:ph idx="16"/>
          </p:nvPr>
        </p:nvSpPr>
        <p:spPr>
          <a:xfrm>
            <a:off x="6664812" y="3027123"/>
            <a:ext cx="1619251" cy="276977"/>
          </a:xfrm>
          <a:prstGeom prst="rect">
            <a:avLst/>
          </a:prstGeom>
        </p:spPr>
        <p:txBody>
          <a:bodyPr vert="horz" lIns="72000" tIns="0" rIns="72000" bIns="0"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65203" y="402170"/>
            <a:ext cx="7188263" cy="317501"/>
          </a:xfrm>
        </p:spPr>
        <p:txBody>
          <a:bodyPr/>
          <a:lstStyle/>
          <a:p>
            <a:r>
              <a:rPr lang="en-US"/>
              <a:t>Timeline Angular Style 2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-152399" y="3963427"/>
            <a:ext cx="9296400" cy="0"/>
          </a:xfrm>
          <a:prstGeom prst="line">
            <a:avLst/>
          </a:prstGeom>
          <a:ln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V="1">
            <a:off x="1586031" y="3615269"/>
            <a:ext cx="0" cy="201084"/>
          </a:xfrm>
          <a:prstGeom prst="line">
            <a:avLst/>
          </a:prstGeom>
          <a:ln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 userDrawn="1"/>
        </p:nvSpPr>
        <p:spPr>
          <a:xfrm>
            <a:off x="1497246" y="3372046"/>
            <a:ext cx="177689" cy="179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sp>
        <p:nvSpPr>
          <p:cNvPr id="31" name="Oval 30"/>
          <p:cNvSpPr>
            <a:spLocks noChangeAspect="1"/>
          </p:cNvSpPr>
          <p:nvPr userDrawn="1"/>
        </p:nvSpPr>
        <p:spPr>
          <a:xfrm>
            <a:off x="1515012" y="3891454"/>
            <a:ext cx="142149" cy="1439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cxnSp>
        <p:nvCxnSpPr>
          <p:cNvPr id="38" name="Straight Connector 37"/>
          <p:cNvCxnSpPr/>
          <p:nvPr userDrawn="1"/>
        </p:nvCxnSpPr>
        <p:spPr>
          <a:xfrm flipV="1">
            <a:off x="4529665" y="3615269"/>
            <a:ext cx="0" cy="201084"/>
          </a:xfrm>
          <a:prstGeom prst="line">
            <a:avLst/>
          </a:prstGeom>
          <a:ln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440886" y="3372046"/>
            <a:ext cx="177689" cy="179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4458647" y="3891454"/>
            <a:ext cx="142149" cy="1439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cxnSp>
        <p:nvCxnSpPr>
          <p:cNvPr id="41" name="Straight Connector 40"/>
          <p:cNvCxnSpPr/>
          <p:nvPr userDrawn="1"/>
        </p:nvCxnSpPr>
        <p:spPr>
          <a:xfrm flipV="1">
            <a:off x="7491371" y="3615269"/>
            <a:ext cx="0" cy="201084"/>
          </a:xfrm>
          <a:prstGeom prst="line">
            <a:avLst/>
          </a:prstGeom>
          <a:ln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 userDrawn="1"/>
        </p:nvSpPr>
        <p:spPr>
          <a:xfrm>
            <a:off x="7402592" y="3372046"/>
            <a:ext cx="177689" cy="179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sp>
        <p:nvSpPr>
          <p:cNvPr id="43" name="Oval 42"/>
          <p:cNvSpPr>
            <a:spLocks noChangeAspect="1"/>
          </p:cNvSpPr>
          <p:nvPr userDrawn="1"/>
        </p:nvSpPr>
        <p:spPr>
          <a:xfrm>
            <a:off x="7420352" y="3891454"/>
            <a:ext cx="142149" cy="1439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sp>
        <p:nvSpPr>
          <p:cNvPr id="46" name="Oval 45"/>
          <p:cNvSpPr>
            <a:spLocks noChangeAspect="1"/>
          </p:cNvSpPr>
          <p:nvPr userDrawn="1"/>
        </p:nvSpPr>
        <p:spPr>
          <a:xfrm>
            <a:off x="3005148" y="3891454"/>
            <a:ext cx="142149" cy="143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sp>
        <p:nvSpPr>
          <p:cNvPr id="49" name="Oval 48"/>
          <p:cNvSpPr>
            <a:spLocks noChangeAspect="1"/>
          </p:cNvSpPr>
          <p:nvPr userDrawn="1"/>
        </p:nvSpPr>
        <p:spPr>
          <a:xfrm>
            <a:off x="5960020" y="3891454"/>
            <a:ext cx="142149" cy="143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2400"/>
          </a:p>
        </p:txBody>
      </p:sp>
      <p:sp>
        <p:nvSpPr>
          <p:cNvPr id="50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776405" y="1527179"/>
            <a:ext cx="1619251" cy="1420813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3720609" y="1527179"/>
            <a:ext cx="1619251" cy="1420813"/>
          </a:xfrm>
        </p:spPr>
        <p:txBody>
          <a:bodyPr/>
          <a:lstStyle/>
          <a:p>
            <a:endParaRPr lang="en-US"/>
          </a:p>
        </p:txBody>
      </p:sp>
      <p:sp>
        <p:nvSpPr>
          <p:cNvPr id="52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64812" y="1527179"/>
            <a:ext cx="1619251" cy="1420813"/>
          </a:xfrm>
        </p:spPr>
        <p:txBody>
          <a:bodyPr/>
          <a:lstStyle/>
          <a:p>
            <a:endParaRPr lang="en-US"/>
          </a:p>
        </p:txBody>
      </p:sp>
      <p:sp>
        <p:nvSpPr>
          <p:cNvPr id="5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2611064" y="2699727"/>
            <a:ext cx="894136" cy="784560"/>
          </a:xfrm>
        </p:spPr>
        <p:txBody>
          <a:bodyPr/>
          <a:lstStyle/>
          <a:p>
            <a:endParaRPr lang="en-US"/>
          </a:p>
        </p:txBody>
      </p:sp>
      <p:sp>
        <p:nvSpPr>
          <p:cNvPr id="54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5561537" y="2705228"/>
            <a:ext cx="881599" cy="773558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40"/>
          <p:cNvSpPr>
            <a:spLocks noGrp="1"/>
          </p:cNvSpPr>
          <p:nvPr>
            <p:ph idx="17"/>
          </p:nvPr>
        </p:nvSpPr>
        <p:spPr>
          <a:xfrm>
            <a:off x="6664812" y="3027123"/>
            <a:ext cx="1619251" cy="276977"/>
          </a:xfrm>
          <a:prstGeom prst="rect">
            <a:avLst/>
          </a:prstGeom>
        </p:spPr>
        <p:txBody>
          <a:bodyPr vert="horz" lIns="72000" tIns="0" rIns="72000" bIns="0"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5" name="Text Placeholder 40"/>
          <p:cNvSpPr>
            <a:spLocks noGrp="1"/>
          </p:cNvSpPr>
          <p:nvPr>
            <p:ph idx="18"/>
          </p:nvPr>
        </p:nvSpPr>
        <p:spPr>
          <a:xfrm>
            <a:off x="3720609" y="3027123"/>
            <a:ext cx="1619251" cy="276977"/>
          </a:xfrm>
          <a:prstGeom prst="rect">
            <a:avLst/>
          </a:prstGeom>
        </p:spPr>
        <p:txBody>
          <a:bodyPr vert="horz" lIns="72000" tIns="0" rIns="72000" bIns="0"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6" name="Text Placeholder 40"/>
          <p:cNvSpPr>
            <a:spLocks noGrp="1"/>
          </p:cNvSpPr>
          <p:nvPr>
            <p:ph idx="19"/>
          </p:nvPr>
        </p:nvSpPr>
        <p:spPr>
          <a:xfrm>
            <a:off x="776405" y="3027123"/>
            <a:ext cx="1619251" cy="276977"/>
          </a:xfrm>
          <a:prstGeom prst="rect">
            <a:avLst/>
          </a:prstGeom>
        </p:spPr>
        <p:txBody>
          <a:bodyPr vert="horz" lIns="72000" tIns="0" rIns="72000" bIns="0"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7" name="Text Placeholder 40"/>
          <p:cNvSpPr>
            <a:spLocks noGrp="1"/>
          </p:cNvSpPr>
          <p:nvPr>
            <p:ph idx="20"/>
          </p:nvPr>
        </p:nvSpPr>
        <p:spPr>
          <a:xfrm>
            <a:off x="2505896" y="3539380"/>
            <a:ext cx="1096895" cy="276977"/>
          </a:xfrm>
          <a:prstGeom prst="rect">
            <a:avLst/>
          </a:prstGeom>
        </p:spPr>
        <p:txBody>
          <a:bodyPr vert="horz" lIns="72000" tIns="0" rIns="72000" bIns="0"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44" name="Text Placeholder 40"/>
          <p:cNvSpPr>
            <a:spLocks noGrp="1"/>
          </p:cNvSpPr>
          <p:nvPr>
            <p:ph idx="21"/>
          </p:nvPr>
        </p:nvSpPr>
        <p:spPr>
          <a:xfrm>
            <a:off x="5438309" y="3539380"/>
            <a:ext cx="1096895" cy="276977"/>
          </a:xfrm>
          <a:prstGeom prst="rect">
            <a:avLst/>
          </a:prstGeom>
        </p:spPr>
        <p:txBody>
          <a:bodyPr vert="horz" lIns="72000" tIns="0" rIns="72000" bIns="0"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>
            <a:spLocks noGrp="1"/>
          </p:cNvSpPr>
          <p:nvPr>
            <p:ph sz="quarter" idx="11"/>
          </p:nvPr>
        </p:nvSpPr>
        <p:spPr>
          <a:xfrm>
            <a:off x="1836000" y="0"/>
            <a:ext cx="1836000" cy="257175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/>
          </p:nvPr>
        </p:nvSpPr>
        <p:spPr>
          <a:xfrm>
            <a:off x="3672000" y="2571750"/>
            <a:ext cx="1836000" cy="257175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5508000" y="2571750"/>
            <a:ext cx="1836000" cy="12954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4"/>
          </p:nvPr>
        </p:nvSpPr>
        <p:spPr>
          <a:xfrm>
            <a:off x="7344000" y="0"/>
            <a:ext cx="1836000" cy="257175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5"/>
          </p:nvPr>
        </p:nvSpPr>
        <p:spPr>
          <a:xfrm>
            <a:off x="0" y="2571750"/>
            <a:ext cx="3672000" cy="257175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17"/>
          </p:nvPr>
        </p:nvSpPr>
        <p:spPr>
          <a:xfrm>
            <a:off x="7344000" y="2571750"/>
            <a:ext cx="1836000" cy="257175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8"/>
          </p:nvPr>
        </p:nvSpPr>
        <p:spPr>
          <a:xfrm>
            <a:off x="5508000" y="3867155"/>
            <a:ext cx="1836000" cy="12954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9"/>
          </p:nvPr>
        </p:nvSpPr>
        <p:spPr>
          <a:xfrm>
            <a:off x="0" y="1276352"/>
            <a:ext cx="1836000" cy="12954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20"/>
          </p:nvPr>
        </p:nvSpPr>
        <p:spPr>
          <a:xfrm>
            <a:off x="0" y="-21167"/>
            <a:ext cx="1836000" cy="12954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3962438" y="1276355"/>
            <a:ext cx="3124201" cy="990600"/>
          </a:xfrm>
          <a:prstGeom prst="rect">
            <a:avLst/>
          </a:prstGeom>
        </p:spPr>
        <p:txBody>
          <a:bodyPr vert="horz" lIns="68564" tIns="34281" rIns="68564" bIns="34281"/>
          <a:lstStyle>
            <a:lvl1pPr>
              <a:lnSpc>
                <a:spcPct val="12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52418" y="1352550"/>
            <a:ext cx="4319588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35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888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32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776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214561" y="1320827"/>
            <a:ext cx="2677467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62471" y="1320827"/>
            <a:ext cx="2695932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50014" y="1320827"/>
            <a:ext cx="2673001" cy="30564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rot="20627121" flipV="1">
            <a:off x="-883459" y="-1048141"/>
            <a:ext cx="9679995" cy="9679995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52412" y="1352550"/>
            <a:ext cx="3960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35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888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32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776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027" y="819152"/>
            <a:ext cx="4319999" cy="381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52412" y="1885952"/>
            <a:ext cx="3600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35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888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32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776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252439" y="2419355"/>
            <a:ext cx="3239999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35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888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32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776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252449" y="2952750"/>
            <a:ext cx="2871787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35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888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32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776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52419" y="3486152"/>
            <a:ext cx="2490788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35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888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32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776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971838" y="1352550"/>
            <a:ext cx="5920201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52464" y="1352550"/>
            <a:ext cx="2719387" cy="28956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474" y="1352550"/>
            <a:ext cx="5920201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72665" y="1352550"/>
            <a:ext cx="2719387" cy="28956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8" y="1352550"/>
            <a:ext cx="4319588" cy="2895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8640000" cy="289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419730"/>
            <a:ext cx="9144000" cy="7428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1800">
              <a:ln>
                <a:noFill/>
              </a:ln>
              <a:solidFill>
                <a:schemeClr val="bg2"/>
              </a:solidFill>
              <a:latin typeface="Roboto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52443" y="1352550"/>
            <a:ext cx="8639175" cy="25908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6" name="Picture 5" descr="5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000" y="4707201"/>
            <a:ext cx="720000" cy="1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3309801" y="819150"/>
            <a:ext cx="2520000" cy="157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828800" y="3316296"/>
            <a:ext cx="5486400" cy="8556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462221"/>
            <a:ext cx="5486411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45" y="0"/>
            <a:ext cx="6172201" cy="5143500"/>
          </a:xfrm>
          <a:prstGeom prst="rect">
            <a:avLst/>
          </a:prstGeom>
          <a:solidFill>
            <a:schemeClr val="tx2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8" name="Title Placeholder 2"/>
          <p:cNvSpPr>
            <a:spLocks noGrp="1"/>
          </p:cNvSpPr>
          <p:nvPr>
            <p:ph type="title"/>
          </p:nvPr>
        </p:nvSpPr>
        <p:spPr>
          <a:xfrm>
            <a:off x="6400800" y="1973832"/>
            <a:ext cx="2491200" cy="293161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6934201" y="742950"/>
            <a:ext cx="1440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400800" y="2343152"/>
            <a:ext cx="2491200" cy="190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1" y="2419352"/>
            <a:ext cx="3048000" cy="2209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 cap="none">
                <a:solidFill>
                  <a:schemeClr val="bg1"/>
                </a:solidFill>
                <a:latin typeface="Roboto Light"/>
                <a:cs typeface="Roboto Light"/>
              </a:defRPr>
            </a:lvl1pPr>
            <a:lvl2pPr marL="456935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2pPr>
            <a:lvl3pPr marL="913888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3pPr>
            <a:lvl4pPr marL="1370832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4pPr>
            <a:lvl5pPr marL="1827776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1" y="1957962"/>
            <a:ext cx="3048000" cy="46143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533401" y="550334"/>
            <a:ext cx="1800000" cy="112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38" y="3831210"/>
            <a:ext cx="4038601" cy="7037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 cap="none">
                <a:solidFill>
                  <a:schemeClr val="bg1"/>
                </a:solidFill>
                <a:latin typeface="Roboto Light"/>
                <a:cs typeface="Roboto Light"/>
              </a:defRPr>
            </a:lvl1pPr>
            <a:lvl2pPr marL="456935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2pPr>
            <a:lvl3pPr marL="913888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3pPr>
            <a:lvl4pPr marL="1370832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4pPr>
            <a:lvl5pPr marL="1827776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38" y="3409994"/>
            <a:ext cx="4038601" cy="421217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609600" y="3409950"/>
            <a:ext cx="1800000" cy="112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828800" y="3316296"/>
            <a:ext cx="5486400" cy="8556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462221"/>
            <a:ext cx="5486411" cy="857250"/>
          </a:xfrm>
        </p:spPr>
        <p:txBody>
          <a:bodyPr anchor="b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3856568" y="801158"/>
            <a:ext cx="1430867" cy="1410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43" y="0"/>
            <a:ext cx="9143959" cy="5143500"/>
          </a:xfrm>
          <a:prstGeom prst="rect">
            <a:avLst/>
          </a:prstGeom>
          <a:solidFill>
            <a:schemeClr val="tx2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39001" y="2330549"/>
            <a:ext cx="4682067" cy="946052"/>
          </a:xfrm>
        </p:spPr>
        <p:txBody>
          <a:bodyPr anchor="b"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190201" y="555625"/>
            <a:ext cx="1430867" cy="1410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939001" y="3276603"/>
            <a:ext cx="4682067" cy="1063095"/>
          </a:xfrm>
          <a:prstGeom prst="rect">
            <a:avLst/>
          </a:prstGeom>
        </p:spPr>
        <p:txBody>
          <a:bodyPr vert="horz"/>
          <a:lstStyle>
            <a:lvl1pPr algn="r">
              <a:defRPr>
                <a:solidFill>
                  <a:schemeClr val="accent3"/>
                </a:solidFill>
              </a:defRPr>
            </a:lvl1pPr>
            <a:lvl2pPr algn="l">
              <a:defRPr>
                <a:solidFill>
                  <a:srgbClr val="FFFFFF"/>
                </a:solidFill>
              </a:defRPr>
            </a:lvl2pPr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  <a:lvl5pPr algn="l">
              <a:defRPr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027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2" y="0"/>
            <a:ext cx="9143959" cy="5143500"/>
          </a:xfrm>
          <a:prstGeom prst="rect">
            <a:avLst/>
          </a:prstGeom>
          <a:solidFill>
            <a:schemeClr val="tx2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2330549"/>
            <a:ext cx="4682067" cy="946052"/>
          </a:xfrm>
        </p:spPr>
        <p:txBody>
          <a:bodyPr anchor="b"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457201" y="555625"/>
            <a:ext cx="1430867" cy="1410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57201" y="3276601"/>
            <a:ext cx="4682067" cy="1089024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accent3"/>
                </a:solidFill>
              </a:defRPr>
            </a:lvl1pPr>
            <a:lvl2pPr algn="l">
              <a:defRPr>
                <a:solidFill>
                  <a:srgbClr val="FFFFFF"/>
                </a:solidFill>
              </a:defRPr>
            </a:lvl2pPr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  <a:lvl5pPr algn="l">
              <a:defRPr>
                <a:solidFill>
                  <a:srgbClr val="FFFFFF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617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1" y="2419352"/>
            <a:ext cx="3048000" cy="2209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 cap="none">
                <a:solidFill>
                  <a:schemeClr val="bg1"/>
                </a:solidFill>
                <a:latin typeface="Roboto Light"/>
                <a:cs typeface="Roboto Light"/>
              </a:defRPr>
            </a:lvl1pPr>
            <a:lvl2pPr marL="456935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2pPr>
            <a:lvl3pPr marL="913888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3pPr>
            <a:lvl4pPr marL="1370832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4pPr>
            <a:lvl5pPr marL="1827776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1" y="1957962"/>
            <a:ext cx="3048000" cy="46143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533401" y="550334"/>
            <a:ext cx="1800000" cy="112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1828809" y="2719409"/>
            <a:ext cx="5486403" cy="520701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quarter" idx="17"/>
          </p:nvPr>
        </p:nvSpPr>
        <p:spPr>
          <a:xfrm>
            <a:off x="3492000" y="1369384"/>
            <a:ext cx="2160000" cy="135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  <a:endParaRPr lang="en-US"/>
          </a:p>
        </p:txBody>
      </p:sp>
      <p:sp>
        <p:nvSpPr>
          <p:cNvPr id="6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247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rot="20627121" flipV="1">
            <a:off x="-1508014" y="-1450867"/>
            <a:ext cx="9679995" cy="9679995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901924"/>
            <a:ext cx="2590800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838201" y="776924"/>
            <a:ext cx="1800000" cy="112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57201" y="2759178"/>
            <a:ext cx="2590800" cy="839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cap="none">
                <a:solidFill>
                  <a:schemeClr val="accent6"/>
                </a:solidFill>
                <a:latin typeface="Roboto Light"/>
                <a:cs typeface="Roboto Light"/>
              </a:defRPr>
            </a:lvl1pPr>
            <a:lvl2pPr marL="456935" indent="0" algn="ctr">
              <a:lnSpc>
                <a:spcPct val="120000"/>
              </a:lnSpc>
              <a:buNone/>
              <a:defRPr sz="1000" cap="none">
                <a:solidFill>
                  <a:schemeClr val="accent6"/>
                </a:solidFill>
                <a:latin typeface="Roboto Light"/>
                <a:cs typeface="Roboto Light"/>
              </a:defRPr>
            </a:lvl2pPr>
            <a:lvl3pPr marL="913888" indent="0" algn="ctr">
              <a:lnSpc>
                <a:spcPct val="120000"/>
              </a:lnSpc>
              <a:buNone/>
              <a:defRPr sz="1000" cap="none">
                <a:solidFill>
                  <a:schemeClr val="accent6"/>
                </a:solidFill>
                <a:latin typeface="Roboto Light"/>
                <a:cs typeface="Roboto Light"/>
              </a:defRPr>
            </a:lvl3pPr>
            <a:lvl4pPr marL="1370832" indent="0" algn="ctr">
              <a:lnSpc>
                <a:spcPct val="120000"/>
              </a:lnSpc>
              <a:buNone/>
              <a:defRPr sz="1000" cap="none">
                <a:solidFill>
                  <a:schemeClr val="accent6"/>
                </a:solidFill>
                <a:latin typeface="Roboto Light"/>
                <a:cs typeface="Roboto Light"/>
              </a:defRPr>
            </a:lvl4pPr>
            <a:lvl5pPr marL="1827776" indent="0" algn="ctr">
              <a:lnSpc>
                <a:spcPct val="120000"/>
              </a:lnSpc>
              <a:buNone/>
              <a:defRPr sz="1000" cap="none">
                <a:solidFill>
                  <a:schemeClr val="accent6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nd">
    <p:bg>
      <p:bgPr shadeToTitle="1"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rot="20627121" flipV="1">
            <a:off x="-1508014" y="-1450867"/>
            <a:ext cx="9679995" cy="9679995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901924"/>
            <a:ext cx="2590800" cy="85725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838201" y="776924"/>
            <a:ext cx="1800000" cy="112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57201" y="2759178"/>
            <a:ext cx="2590800" cy="839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35" y="1033993"/>
            <a:ext cx="1439332" cy="7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45" y="0"/>
            <a:ext cx="6172201" cy="5143500"/>
          </a:xfrm>
          <a:prstGeom prst="rect">
            <a:avLst/>
          </a:prstGeom>
          <a:solidFill>
            <a:schemeClr val="tx2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400800" y="2343152"/>
            <a:ext cx="2491200" cy="190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 algn="ctr">
              <a:lnSpc>
                <a:spcPct val="120000"/>
              </a:lnSpc>
              <a:buNone/>
              <a:defRPr sz="1000" cap="none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ifth level</a:t>
            </a:r>
            <a:endParaRPr lang="en-US"/>
          </a:p>
        </p:txBody>
      </p:sp>
      <p:sp>
        <p:nvSpPr>
          <p:cNvPr id="18" name="Title Placeholder 2"/>
          <p:cNvSpPr>
            <a:spLocks noGrp="1"/>
          </p:cNvSpPr>
          <p:nvPr>
            <p:ph type="title"/>
          </p:nvPr>
        </p:nvSpPr>
        <p:spPr>
          <a:xfrm>
            <a:off x="6400800" y="1973832"/>
            <a:ext cx="2491200" cy="293161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6934201" y="742950"/>
            <a:ext cx="1440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69" y="799995"/>
            <a:ext cx="1439332" cy="7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352550"/>
            <a:ext cx="43200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888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32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776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7" y="1352550"/>
            <a:ext cx="4319999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35" indent="0" algn="ctr">
              <a:buNone/>
              <a:defRPr sz="2000"/>
            </a:lvl2pPr>
            <a:lvl3pPr marL="913888" indent="0" algn="ctr">
              <a:buNone/>
              <a:defRPr sz="1800"/>
            </a:lvl3pPr>
            <a:lvl4pPr marL="1370832" indent="0" algn="ctr">
              <a:buNone/>
              <a:defRPr sz="1600"/>
            </a:lvl4pPr>
            <a:lvl5pPr marL="1827776" indent="0" algn="ctr">
              <a:buNone/>
              <a:defRPr sz="1600"/>
            </a:lvl5pPr>
            <a:lvl6pPr marL="2284718" indent="0" algn="ctr">
              <a:buNone/>
              <a:defRPr sz="1600"/>
            </a:lvl6pPr>
            <a:lvl7pPr marL="2741654" indent="0" algn="ctr">
              <a:buNone/>
              <a:defRPr sz="1600"/>
            </a:lvl7pPr>
            <a:lvl8pPr marL="3198600" indent="0" algn="ctr">
              <a:buNone/>
              <a:defRPr sz="1600"/>
            </a:lvl8pPr>
            <a:lvl9pPr marL="3655543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8" y="1352550"/>
            <a:ext cx="4319588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422" y="427575"/>
            <a:ext cx="7820065" cy="636058"/>
          </a:xfrm>
        </p:spPr>
        <p:txBody>
          <a:bodyPr vert="horz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4705377"/>
            <a:ext cx="4320000" cy="148167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l">
              <a:defRPr sz="1000" i="0" u="none" spc="0">
                <a:solidFill>
                  <a:schemeClr val="accent6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www.graphicriver.net/goashape</a:t>
            </a:r>
          </a:p>
        </p:txBody>
      </p:sp>
    </p:spTree>
    <p:extLst>
      <p:ext uri="{BB962C8B-B14F-4D97-AF65-F5344CB8AC3E}">
        <p14:creationId xmlns:p14="http://schemas.microsoft.com/office/powerpoint/2010/main" val="134348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7" y="0"/>
            <a:ext cx="9143999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72027" y="4324350"/>
            <a:ext cx="4267199" cy="533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78400" y="4324350"/>
            <a:ext cx="4293600" cy="533400"/>
          </a:xfrm>
        </p:spPr>
        <p:txBody>
          <a:bodyPr anchor="ctr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x-none"/>
              <a:t>Click to edit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2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2971854" y="0"/>
            <a:ext cx="6172201" cy="5143500"/>
          </a:xfrm>
          <a:prstGeom prst="rect">
            <a:avLst/>
          </a:prstGeom>
          <a:solidFill>
            <a:schemeClr val="tx2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2050" y="1123997"/>
            <a:ext cx="2415001" cy="221244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35" indent="0">
              <a:buNone/>
              <a:defRPr sz="1000">
                <a:latin typeface="Roboto Light"/>
                <a:cs typeface="Roboto Light"/>
              </a:defRPr>
            </a:lvl2pPr>
            <a:lvl3pPr marL="913888" indent="0">
              <a:buNone/>
              <a:defRPr sz="1000">
                <a:latin typeface="Roboto Light"/>
                <a:cs typeface="Roboto Light"/>
              </a:defRPr>
            </a:lvl3pPr>
            <a:lvl4pPr marL="1370832" indent="0">
              <a:buNone/>
              <a:defRPr sz="1000">
                <a:latin typeface="Roboto Light"/>
                <a:cs typeface="Roboto Light"/>
              </a:defRPr>
            </a:lvl4pPr>
            <a:lvl5pPr marL="1827776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2050" y="567272"/>
            <a:ext cx="2415001" cy="533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.jpeg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252067" y="402170"/>
            <a:ext cx="7901399" cy="3175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276379"/>
            <a:ext cx="8640000" cy="1295399"/>
          </a:xfrm>
          <a:prstGeom prst="rect">
            <a:avLst/>
          </a:prstGeom>
        </p:spPr>
        <p:txBody>
          <a:bodyPr vert="horz" lIns="72000" tIns="0" rIns="72000" bIns="0" spcCol="269933" rtlCol="0">
            <a:noAutofit/>
          </a:bodyPr>
          <a:lstStyle/>
          <a:p>
            <a:pPr lvl="0"/>
            <a:r>
              <a:rPr lang="sk-SK" dirty="0" smtClean="0"/>
              <a:t>Click to edit Master text styles</a:t>
            </a:r>
          </a:p>
          <a:p>
            <a:pPr lvl="1"/>
            <a:r>
              <a:rPr lang="sk-SK" dirty="0" smtClean="0"/>
              <a:t>Second level</a:t>
            </a:r>
          </a:p>
          <a:p>
            <a:pPr lvl="2"/>
            <a:r>
              <a:rPr lang="sk-SK" dirty="0" smtClean="0"/>
              <a:t>Third level</a:t>
            </a:r>
          </a:p>
          <a:p>
            <a:pPr lvl="3"/>
            <a:r>
              <a:rPr lang="sk-SK" dirty="0" smtClean="0"/>
              <a:t>Fourth level</a:t>
            </a:r>
          </a:p>
          <a:p>
            <a:pPr lvl="4"/>
            <a:r>
              <a:rPr lang="sk-SK" dirty="0" smtClean="0"/>
              <a:t>Fifth level</a:t>
            </a:r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0800000">
            <a:off x="8085668" y="-1"/>
            <a:ext cx="1058333" cy="105833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2"/>
          <p:cNvSpPr txBox="1">
            <a:spLocks/>
          </p:cNvSpPr>
          <p:nvPr userDrawn="1"/>
        </p:nvSpPr>
        <p:spPr>
          <a:xfrm>
            <a:off x="8516995" y="-1"/>
            <a:ext cx="627007" cy="592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ctr" defTabSz="914124" rtl="0" eaLnBrk="1" latinLnBrk="0" hangingPunct="1">
              <a:defRPr sz="1200" kern="1200" spc="0">
                <a:ln>
                  <a:noFill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06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6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7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9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32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9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D8EEE4-92CB-2542-9E51-F0AACAEFDDBC}" type="slidenum">
              <a:rPr lang="en-US" sz="1200"/>
              <a:pPr/>
              <a:t>‹#›</a:t>
            </a:fld>
            <a:endParaRPr lang="en-US" sz="1200"/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1"/>
                </a:solidFill>
              </a:rPr>
              <a:t>Proprietary and Confidential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07609"/>
            <a:ext cx="1239916" cy="6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663" r:id="rId8"/>
    <p:sldLayoutId id="2147483763" r:id="rId9"/>
    <p:sldLayoutId id="2147483739" r:id="rId10"/>
    <p:sldLayoutId id="2147483649" r:id="rId11"/>
    <p:sldLayoutId id="2147483673" r:id="rId12"/>
    <p:sldLayoutId id="2147483662" r:id="rId13"/>
    <p:sldLayoutId id="2147483674" r:id="rId14"/>
    <p:sldLayoutId id="2147483653" r:id="rId15"/>
    <p:sldLayoutId id="2147483738" r:id="rId16"/>
    <p:sldLayoutId id="2147483711" r:id="rId17"/>
    <p:sldLayoutId id="2147483712" r:id="rId18"/>
    <p:sldLayoutId id="2147483787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888" rtl="0" eaLnBrk="1" latinLnBrk="0" hangingPunct="1">
        <a:lnSpc>
          <a:spcPct val="90000"/>
        </a:lnSpc>
        <a:spcBef>
          <a:spcPct val="0"/>
        </a:spcBef>
        <a:buNone/>
        <a:defRPr lang="en-US" sz="2400" b="0" i="0" kern="1200" cap="all">
          <a:solidFill>
            <a:schemeClr val="accent1"/>
          </a:solidFill>
          <a:latin typeface="Montserrat-Regular"/>
          <a:ea typeface="+mn-ea"/>
          <a:cs typeface="Montserrat-Regular"/>
        </a:defRPr>
      </a:lvl1pPr>
    </p:titleStyle>
    <p:bodyStyle>
      <a:lvl1pPr marL="0" indent="0" algn="l" defTabSz="9138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35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888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32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776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187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2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4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9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2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6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4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262468" y="206375"/>
            <a:ext cx="8629533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62468" y="1200182"/>
            <a:ext cx="8629533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7" name="Text Placeholder 10"/>
          <p:cNvSpPr txBox="1">
            <a:spLocks/>
          </p:cNvSpPr>
          <p:nvPr userDrawn="1"/>
        </p:nvSpPr>
        <p:spPr>
          <a:xfrm>
            <a:off x="7231834" y="4865673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1"/>
                </a:solidFill>
              </a:rPr>
              <a:t>Proprietary and Confidential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07609"/>
            <a:ext cx="1239916" cy="6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85" r:id="rId3"/>
    <p:sldLayoutId id="2147483786" r:id="rId4"/>
    <p:sldLayoutId id="2147483813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6935" rtl="0" eaLnBrk="1" latinLnBrk="0" hangingPunct="1">
        <a:spcBef>
          <a:spcPct val="0"/>
        </a:spcBef>
        <a:buNone/>
        <a:defRPr lang="en-US" sz="2800" b="0" i="0" kern="1200" cap="none">
          <a:solidFill>
            <a:schemeClr val="bg2"/>
          </a:solidFill>
          <a:latin typeface="Zeyada"/>
          <a:ea typeface="+mj-ea"/>
          <a:cs typeface="Zeyada"/>
        </a:defRPr>
      </a:lvl1pPr>
    </p:titleStyle>
    <p:bodyStyle>
      <a:lvl1pPr marL="0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b="0" i="0" kern="1200" cap="none">
          <a:solidFill>
            <a:srgbClr val="797979"/>
          </a:solidFill>
          <a:latin typeface="Roboto Light"/>
          <a:ea typeface="+mj-ea"/>
          <a:cs typeface="Roboto Light"/>
        </a:defRPr>
      </a:lvl1pPr>
      <a:lvl2pPr marL="456935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kern="1200" cap="none">
          <a:solidFill>
            <a:srgbClr val="797979"/>
          </a:solidFill>
          <a:latin typeface="Roboto Light"/>
          <a:ea typeface="+mn-ea"/>
          <a:cs typeface="Roboto Light"/>
        </a:defRPr>
      </a:lvl2pPr>
      <a:lvl3pPr marL="913888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kern="1200" cap="none">
          <a:solidFill>
            <a:srgbClr val="797979"/>
          </a:solidFill>
          <a:latin typeface="Roboto Light"/>
          <a:ea typeface="+mn-ea"/>
          <a:cs typeface="Roboto Light"/>
        </a:defRPr>
      </a:lvl3pPr>
      <a:lvl4pPr marL="1370832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kern="1200" cap="none">
          <a:solidFill>
            <a:srgbClr val="797979"/>
          </a:solidFill>
          <a:latin typeface="Roboto Light"/>
          <a:ea typeface="+mn-ea"/>
          <a:cs typeface="Roboto Light"/>
        </a:defRPr>
      </a:lvl4pPr>
      <a:lvl5pPr marL="1827776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200" kern="1200" cap="none">
          <a:solidFill>
            <a:srgbClr val="797979"/>
          </a:solidFill>
          <a:latin typeface="Roboto Light"/>
          <a:ea typeface="+mn-ea"/>
          <a:cs typeface="Roboto Light"/>
        </a:defRPr>
      </a:lvl5pPr>
      <a:lvl6pPr marL="2513187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2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4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9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8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2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6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4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252004" y="427575"/>
            <a:ext cx="7820483" cy="6360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52045" y="1200176"/>
            <a:ext cx="8621067" cy="31855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0800000">
            <a:off x="8085668" y="-1"/>
            <a:ext cx="1058333" cy="105833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516995" y="-1"/>
            <a:ext cx="627007" cy="592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algn="ctr">
              <a:defRPr sz="1200" spc="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lvl="0"/>
            <a:fld id="{44D8EEE4-92CB-2542-9E51-F0AACAEFDDBC}" type="slidenum">
              <a:rPr lang="en-US" sz="1200">
                <a:latin typeface="Roboto Light"/>
                <a:cs typeface="Roboto Light"/>
              </a:rPr>
              <a:pPr lvl="0"/>
              <a:t>‹#›</a:t>
            </a:fld>
            <a:endParaRPr lang="en-US" sz="1200">
              <a:latin typeface="Roboto Light"/>
              <a:cs typeface="Roboto Light"/>
            </a:endParaRPr>
          </a:p>
        </p:txBody>
      </p:sp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7231834" y="4865673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1"/>
                </a:solidFill>
              </a:rPr>
              <a:t>Proprietary and Confidential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07609"/>
            <a:ext cx="1239916" cy="6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660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6935" rtl="0" eaLnBrk="1" latinLnBrk="0" hangingPunct="1">
        <a:spcBef>
          <a:spcPct val="0"/>
        </a:spcBef>
        <a:buNone/>
        <a:defRPr lang="x-none" sz="2800" b="0" i="0" kern="1200" cap="none">
          <a:solidFill>
            <a:schemeClr val="accent2"/>
          </a:solidFill>
          <a:latin typeface="Zeyada"/>
          <a:ea typeface="+mn-ea"/>
          <a:cs typeface="Zeyada"/>
        </a:defRPr>
      </a:lvl1pPr>
    </p:titleStyle>
    <p:bodyStyle>
      <a:lvl1pPr marL="0" indent="0" algn="l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35" indent="0" algn="l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888" indent="0" algn="l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32" indent="0" algn="l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776" indent="0" algn="l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2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187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2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4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9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8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2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6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4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276379"/>
            <a:ext cx="8640000" cy="1295399"/>
          </a:xfrm>
          <a:prstGeom prst="rect">
            <a:avLst/>
          </a:prstGeom>
        </p:spPr>
        <p:txBody>
          <a:bodyPr vert="horz" lIns="72000" tIns="0" rIns="72000" bIns="34281" spcCol="269933" rtlCol="0">
            <a:no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10" name="Title Placeholder 38"/>
          <p:cNvSpPr>
            <a:spLocks noGrp="1"/>
          </p:cNvSpPr>
          <p:nvPr>
            <p:ph type="title"/>
          </p:nvPr>
        </p:nvSpPr>
        <p:spPr>
          <a:xfrm>
            <a:off x="965203" y="402170"/>
            <a:ext cx="7188263" cy="3175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rot="10800000">
            <a:off x="8085668" y="-1"/>
            <a:ext cx="1058333" cy="105833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8516995" y="-1"/>
            <a:ext cx="627007" cy="592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ctr" defTabSz="914124" rtl="0" eaLnBrk="1" latinLnBrk="0" hangingPunct="1">
              <a:defRPr sz="1200" kern="1200" spc="0">
                <a:ln>
                  <a:noFill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06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6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7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9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32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9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D8EEE4-92CB-2542-9E51-F0AACAEFDDBC}" type="slidenum">
              <a:rPr lang="en-US" sz="1200"/>
              <a:pPr/>
              <a:t>‹#›</a:t>
            </a:fld>
            <a:endParaRPr lang="en-US" sz="1200"/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  <p:sp>
        <p:nvSpPr>
          <p:cNvPr id="12" name="Text Placeholder 10"/>
          <p:cNvSpPr txBox="1">
            <a:spLocks/>
          </p:cNvSpPr>
          <p:nvPr userDrawn="1"/>
        </p:nvSpPr>
        <p:spPr>
          <a:xfrm>
            <a:off x="7231834" y="4865673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1"/>
                </a:solidFill>
              </a:rPr>
              <a:t>Proprietary and Confidential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07609"/>
            <a:ext cx="1239916" cy="6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1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93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3888" rtl="0" eaLnBrk="1" latinLnBrk="0" hangingPunct="1">
        <a:lnSpc>
          <a:spcPct val="90000"/>
        </a:lnSpc>
        <a:spcBef>
          <a:spcPct val="0"/>
        </a:spcBef>
        <a:buNone/>
        <a:defRPr lang="en-US" sz="2400" b="0" i="0" kern="1200" cap="all">
          <a:solidFill>
            <a:schemeClr val="accent1"/>
          </a:solidFill>
          <a:latin typeface="Montserrat-Regular"/>
          <a:ea typeface="+mn-ea"/>
          <a:cs typeface="Montserrat-Regular"/>
        </a:defRPr>
      </a:lvl1pPr>
    </p:titleStyle>
    <p:bodyStyle>
      <a:lvl1pPr marL="0" indent="0" algn="l" defTabSz="9138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35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888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32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776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187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2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4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9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2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6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4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276379"/>
            <a:ext cx="8640000" cy="1295399"/>
          </a:xfrm>
          <a:prstGeom prst="rect">
            <a:avLst/>
          </a:prstGeom>
        </p:spPr>
        <p:txBody>
          <a:bodyPr vert="horz" lIns="72000" tIns="0" rIns="72000" bIns="0" spcCol="269933" rtlCol="0">
            <a:no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9" name="Title Placeholder 38"/>
          <p:cNvSpPr>
            <a:spLocks noGrp="1"/>
          </p:cNvSpPr>
          <p:nvPr>
            <p:ph type="title"/>
          </p:nvPr>
        </p:nvSpPr>
        <p:spPr>
          <a:xfrm>
            <a:off x="252067" y="402170"/>
            <a:ext cx="7901399" cy="3175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en-US"/>
          </a:p>
        </p:txBody>
      </p:sp>
      <p:sp>
        <p:nvSpPr>
          <p:cNvPr id="13" name="Right Triangle 12"/>
          <p:cNvSpPr/>
          <p:nvPr userDrawn="1"/>
        </p:nvSpPr>
        <p:spPr>
          <a:xfrm rot="10800000">
            <a:off x="8085668" y="-1"/>
            <a:ext cx="1058333" cy="105833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2"/>
          <p:cNvSpPr txBox="1">
            <a:spLocks/>
          </p:cNvSpPr>
          <p:nvPr userDrawn="1"/>
        </p:nvSpPr>
        <p:spPr>
          <a:xfrm>
            <a:off x="8516995" y="-1"/>
            <a:ext cx="627007" cy="592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ctr" defTabSz="914124" rtl="0" eaLnBrk="1" latinLnBrk="0" hangingPunct="1">
              <a:defRPr sz="1200" kern="1200" spc="0">
                <a:ln>
                  <a:noFill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06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6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7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9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32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9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D8EEE4-92CB-2542-9E51-F0AACAEFDDBC}" type="slidenum">
              <a:rPr lang="en-US" sz="1200"/>
              <a:pPr/>
              <a:t>‹#›</a:t>
            </a:fld>
            <a:endParaRPr lang="en-US" sz="1200"/>
          </a:p>
        </p:txBody>
      </p:sp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  <p:sp>
        <p:nvSpPr>
          <p:cNvPr id="12" name="Text Placeholder 10"/>
          <p:cNvSpPr txBox="1">
            <a:spLocks/>
          </p:cNvSpPr>
          <p:nvPr userDrawn="1"/>
        </p:nvSpPr>
        <p:spPr>
          <a:xfrm>
            <a:off x="7250368" y="4865411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  <p:sp>
        <p:nvSpPr>
          <p:cNvPr id="15" name="Text Placeholder 10"/>
          <p:cNvSpPr txBox="1">
            <a:spLocks/>
          </p:cNvSpPr>
          <p:nvPr userDrawn="1"/>
        </p:nvSpPr>
        <p:spPr>
          <a:xfrm>
            <a:off x="7231834" y="4865673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1"/>
                </a:solidFill>
              </a:rPr>
              <a:t>Proprietary and Confidential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07609"/>
            <a:ext cx="1239916" cy="6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98" r:id="rId2"/>
    <p:sldLayoutId id="2147483736" r:id="rId3"/>
    <p:sldLayoutId id="2147483725" r:id="rId4"/>
    <p:sldLayoutId id="2147483727" r:id="rId5"/>
    <p:sldLayoutId id="2147483799" r:id="rId6"/>
    <p:sldLayoutId id="2147483740" r:id="rId7"/>
    <p:sldLayoutId id="2147483803" r:id="rId8"/>
    <p:sldLayoutId id="2147483801" r:id="rId9"/>
    <p:sldLayoutId id="2147483802" r:id="rId10"/>
    <p:sldLayoutId id="2147483800" r:id="rId11"/>
    <p:sldLayoutId id="2147483729" r:id="rId12"/>
    <p:sldLayoutId id="2147483804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888" rtl="0" eaLnBrk="1" latinLnBrk="0" hangingPunct="1">
        <a:lnSpc>
          <a:spcPct val="90000"/>
        </a:lnSpc>
        <a:spcBef>
          <a:spcPct val="0"/>
        </a:spcBef>
        <a:buNone/>
        <a:defRPr lang="en-US" sz="2400" b="0" i="0" kern="1200" cap="all">
          <a:solidFill>
            <a:schemeClr val="accent1"/>
          </a:solidFill>
          <a:latin typeface="Montserrat"/>
          <a:ea typeface="+mn-ea"/>
          <a:cs typeface="Roboto Light"/>
        </a:defRPr>
      </a:lvl1pPr>
    </p:titleStyle>
    <p:bodyStyle>
      <a:lvl1pPr marL="0" indent="0" algn="l" defTabSz="91388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35" indent="0" algn="l" defTabSz="91388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888" indent="0" algn="l" defTabSz="91388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32" indent="0" algn="l" defTabSz="91388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776" indent="0" algn="l" defTabSz="913888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187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2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4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9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2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6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4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990627" y="1276379"/>
            <a:ext cx="7162799" cy="1295399"/>
          </a:xfrm>
          <a:prstGeom prst="rect">
            <a:avLst/>
          </a:prstGeom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10" name="Title Placeholder 38"/>
          <p:cNvSpPr>
            <a:spLocks noGrp="1"/>
          </p:cNvSpPr>
          <p:nvPr>
            <p:ph type="title"/>
          </p:nvPr>
        </p:nvSpPr>
        <p:spPr>
          <a:xfrm>
            <a:off x="965203" y="402170"/>
            <a:ext cx="7188263" cy="3175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en-US"/>
          </a:p>
        </p:txBody>
      </p:sp>
      <p:sp>
        <p:nvSpPr>
          <p:cNvPr id="12" name="Right Triangle 11"/>
          <p:cNvSpPr/>
          <p:nvPr userDrawn="1"/>
        </p:nvSpPr>
        <p:spPr>
          <a:xfrm rot="10800000">
            <a:off x="8085668" y="-1"/>
            <a:ext cx="1058333" cy="105833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8516995" y="-1"/>
            <a:ext cx="627007" cy="592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ctr" defTabSz="914124" rtl="0" eaLnBrk="1" latinLnBrk="0" hangingPunct="1">
              <a:defRPr sz="1200" kern="1200" spc="0">
                <a:ln>
                  <a:noFill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06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6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7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9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32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9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D8EEE4-92CB-2542-9E51-F0AACAEFDDBC}" type="slidenum">
              <a:rPr lang="en-US" sz="1200"/>
              <a:pPr/>
              <a:t>‹#›</a:t>
            </a:fld>
            <a:endParaRPr lang="en-US" sz="1200"/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  <p:sp>
        <p:nvSpPr>
          <p:cNvPr id="13" name="Text Placeholder 10"/>
          <p:cNvSpPr txBox="1">
            <a:spLocks/>
          </p:cNvSpPr>
          <p:nvPr userDrawn="1"/>
        </p:nvSpPr>
        <p:spPr>
          <a:xfrm>
            <a:off x="7231834" y="4865673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1"/>
                </a:solidFill>
              </a:rPr>
              <a:t>Proprietary and Confidential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07609"/>
            <a:ext cx="1239916" cy="6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730" r:id="rId4"/>
    <p:sldLayoutId id="2147483734" r:id="rId5"/>
    <p:sldLayoutId id="2147483735" r:id="rId6"/>
    <p:sldLayoutId id="2147483731" r:id="rId7"/>
    <p:sldLayoutId id="2147483719" r:id="rId8"/>
    <p:sldLayoutId id="2147483741" r:id="rId9"/>
    <p:sldLayoutId id="2147483732" r:id="rId10"/>
    <p:sldLayoutId id="2147483733" r:id="rId11"/>
    <p:sldLayoutId id="2147483680" r:id="rId12"/>
    <p:sldLayoutId id="2147483783" r:id="rId13"/>
    <p:sldLayoutId id="2147483784" r:id="rId14"/>
    <p:sldLayoutId id="2147483791" r:id="rId15"/>
    <p:sldLayoutId id="2147483792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3888" rtl="0" eaLnBrk="1" latinLnBrk="0" hangingPunct="1">
        <a:lnSpc>
          <a:spcPct val="90000"/>
        </a:lnSpc>
        <a:spcBef>
          <a:spcPct val="0"/>
        </a:spcBef>
        <a:buNone/>
        <a:defRPr lang="en-US" sz="2400" b="0" i="0" kern="1200" cap="all">
          <a:solidFill>
            <a:schemeClr val="accent1"/>
          </a:solidFill>
          <a:latin typeface="Montserrat"/>
          <a:ea typeface="+mn-ea"/>
          <a:cs typeface="Roboto Light"/>
        </a:defRPr>
      </a:lvl1pPr>
    </p:titleStyle>
    <p:bodyStyle>
      <a:lvl1pPr marL="0" indent="0" algn="l" defTabSz="9138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35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888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32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776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187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2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4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9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2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6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4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72000" y="0"/>
            <a:ext cx="3672000" cy="25717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endParaRPr lang="en-US" sz="1800">
              <a:solidFill>
                <a:srgbClr val="415481"/>
              </a:solidFill>
              <a:latin typeface="Roboto Light"/>
            </a:endParaRPr>
          </a:p>
        </p:txBody>
      </p:sp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3962438" y="819152"/>
            <a:ext cx="3124201" cy="381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en-US"/>
          </a:p>
        </p:txBody>
      </p:sp>
      <p:sp>
        <p:nvSpPr>
          <p:cNvPr id="42" name="Text Placeholder 8"/>
          <p:cNvSpPr txBox="1">
            <a:spLocks/>
          </p:cNvSpPr>
          <p:nvPr/>
        </p:nvSpPr>
        <p:spPr>
          <a:xfrm>
            <a:off x="3962438" y="427614"/>
            <a:ext cx="3124201" cy="3915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 algn="l"/>
            <a:r>
              <a:rPr lang="sk-SK" sz="2400" cap="none" dirty="0" smtClean="0">
                <a:latin typeface="Zeyada"/>
                <a:cs typeface="Zeyada"/>
              </a:rPr>
              <a:t>Portfolio Slide</a:t>
            </a:r>
            <a:endParaRPr lang="en-US" sz="2400" cap="none" dirty="0">
              <a:latin typeface="Zeyada"/>
              <a:cs typeface="Zeyad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62438" y="1200151"/>
            <a:ext cx="3124201" cy="1009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6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  <p:sp>
        <p:nvSpPr>
          <p:cNvPr id="7" name="Text Placeholder 10"/>
          <p:cNvSpPr txBox="1">
            <a:spLocks/>
          </p:cNvSpPr>
          <p:nvPr userDrawn="1"/>
        </p:nvSpPr>
        <p:spPr>
          <a:xfrm>
            <a:off x="7231834" y="4865673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1"/>
                </a:solidFill>
              </a:rPr>
              <a:t>Proprietary and Confidential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07609"/>
            <a:ext cx="1239916" cy="6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3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888" rtl="0" eaLnBrk="1" latinLnBrk="0" hangingPunct="1">
        <a:lnSpc>
          <a:spcPct val="90000"/>
        </a:lnSpc>
        <a:spcBef>
          <a:spcPct val="0"/>
        </a:spcBef>
        <a:buNone/>
        <a:defRPr lang="en-US" sz="2400" b="0" i="0" kern="1200" cap="all">
          <a:solidFill>
            <a:schemeClr val="bg2"/>
          </a:solidFill>
          <a:latin typeface="Montserrat"/>
          <a:ea typeface="+mn-ea"/>
          <a:cs typeface="Roboto Light"/>
        </a:defRPr>
      </a:lvl1pPr>
    </p:titleStyle>
    <p:bodyStyle>
      <a:lvl1pPr marL="0" indent="0" algn="l" defTabSz="9138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bg1"/>
          </a:solidFill>
          <a:latin typeface="Roboto Light"/>
          <a:ea typeface="+mn-ea"/>
          <a:cs typeface="Roboto Light"/>
        </a:defRPr>
      </a:lvl1pPr>
      <a:lvl2pPr marL="456935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bg1"/>
          </a:solidFill>
          <a:latin typeface="Roboto Light"/>
          <a:ea typeface="+mn-ea"/>
          <a:cs typeface="Roboto Light"/>
        </a:defRPr>
      </a:lvl2pPr>
      <a:lvl3pPr marL="913888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bg1"/>
          </a:solidFill>
          <a:latin typeface="Roboto Light"/>
          <a:ea typeface="+mn-ea"/>
          <a:cs typeface="Roboto Light"/>
        </a:defRPr>
      </a:lvl3pPr>
      <a:lvl4pPr marL="1370832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bg1"/>
          </a:solidFill>
          <a:latin typeface="Roboto Light"/>
          <a:ea typeface="+mn-ea"/>
          <a:cs typeface="Roboto Light"/>
        </a:defRPr>
      </a:lvl4pPr>
      <a:lvl5pPr marL="1827776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bg1"/>
          </a:solidFill>
          <a:latin typeface="Roboto Light"/>
          <a:ea typeface="+mn-ea"/>
          <a:cs typeface="Roboto Light"/>
        </a:defRPr>
      </a:lvl5pPr>
      <a:lvl6pPr marL="2513187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2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4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9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2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6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4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2000" y="1946393"/>
            <a:ext cx="8229600" cy="19969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8" name="Title Placeholder 38"/>
          <p:cNvSpPr>
            <a:spLocks noGrp="1"/>
          </p:cNvSpPr>
          <p:nvPr>
            <p:ph type="title"/>
          </p:nvPr>
        </p:nvSpPr>
        <p:spPr>
          <a:xfrm>
            <a:off x="252067" y="402170"/>
            <a:ext cx="7901399" cy="3175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rot="10800000">
            <a:off x="8085668" y="-1"/>
            <a:ext cx="1058333" cy="105833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8516995" y="-1"/>
            <a:ext cx="627007" cy="592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ctr" defTabSz="914124" rtl="0" eaLnBrk="1" latinLnBrk="0" hangingPunct="1">
              <a:defRPr sz="1200" kern="1200" spc="0">
                <a:ln>
                  <a:noFill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06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6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7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9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32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9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D8EEE4-92CB-2542-9E51-F0AACAEFDDBC}" type="slidenum">
              <a:rPr lang="en-US" sz="1200"/>
              <a:pPr/>
              <a:t>‹#›</a:t>
            </a:fld>
            <a:endParaRPr lang="en-US" sz="1200"/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  <p:sp>
        <p:nvSpPr>
          <p:cNvPr id="12" name="Text Placeholder 10"/>
          <p:cNvSpPr txBox="1">
            <a:spLocks/>
          </p:cNvSpPr>
          <p:nvPr userDrawn="1"/>
        </p:nvSpPr>
        <p:spPr>
          <a:xfrm>
            <a:off x="7231834" y="4865673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1"/>
                </a:solidFill>
              </a:rPr>
              <a:t>Proprietary and Confidential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07609"/>
            <a:ext cx="1239916" cy="6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3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888" rtl="0" eaLnBrk="1" latinLnBrk="0" hangingPunct="1">
        <a:lnSpc>
          <a:spcPct val="90000"/>
        </a:lnSpc>
        <a:spcBef>
          <a:spcPct val="0"/>
        </a:spcBef>
        <a:buNone/>
        <a:defRPr lang="en-US" sz="2400" b="0" i="0" kern="1200" cap="all" baseline="0">
          <a:solidFill>
            <a:schemeClr val="accent1"/>
          </a:solidFill>
          <a:latin typeface="Montserrat"/>
          <a:ea typeface="+mn-ea"/>
          <a:cs typeface="Roboto Light"/>
        </a:defRPr>
      </a:lvl1pPr>
    </p:titleStyle>
    <p:bodyStyle>
      <a:lvl1pPr marL="0" indent="0" algn="l" defTabSz="9138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35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888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32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776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187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2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4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9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2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6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4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276379"/>
            <a:ext cx="8640000" cy="1295399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10" name="Title Placeholder 38"/>
          <p:cNvSpPr>
            <a:spLocks noGrp="1"/>
          </p:cNvSpPr>
          <p:nvPr>
            <p:ph type="title"/>
          </p:nvPr>
        </p:nvSpPr>
        <p:spPr>
          <a:xfrm>
            <a:off x="252067" y="402170"/>
            <a:ext cx="7901399" cy="3175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en-US"/>
          </a:p>
        </p:txBody>
      </p:sp>
      <p:sp>
        <p:nvSpPr>
          <p:cNvPr id="13" name="Right Triangle 12"/>
          <p:cNvSpPr/>
          <p:nvPr userDrawn="1"/>
        </p:nvSpPr>
        <p:spPr>
          <a:xfrm rot="10800000">
            <a:off x="8085668" y="-1"/>
            <a:ext cx="1058333" cy="105833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2"/>
          <p:cNvSpPr txBox="1">
            <a:spLocks/>
          </p:cNvSpPr>
          <p:nvPr userDrawn="1"/>
        </p:nvSpPr>
        <p:spPr>
          <a:xfrm>
            <a:off x="8516995" y="-1"/>
            <a:ext cx="627007" cy="5926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ctr" defTabSz="914124" rtl="0" eaLnBrk="1" latinLnBrk="0" hangingPunct="1">
              <a:defRPr sz="1200" kern="1200" spc="0">
                <a:ln>
                  <a:noFill/>
                </a:ln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06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6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47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09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1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32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94" algn="l" defTabSz="91412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D8EEE4-92CB-2542-9E51-F0AACAEFDDBC}" type="slidenum">
              <a:rPr lang="en-US" sz="1200"/>
              <a:pPr/>
              <a:t>‹#›</a:t>
            </a:fld>
            <a:endParaRPr lang="en-US" sz="1200"/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  <p:sp>
        <p:nvSpPr>
          <p:cNvPr id="16" name="Text Placeholder 10"/>
          <p:cNvSpPr txBox="1">
            <a:spLocks/>
          </p:cNvSpPr>
          <p:nvPr userDrawn="1"/>
        </p:nvSpPr>
        <p:spPr>
          <a:xfrm>
            <a:off x="7231834" y="4865673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1"/>
                </a:solidFill>
              </a:rPr>
              <a:t>Proprietary and Confidential</a:t>
            </a:r>
            <a:endParaRPr lang="en-US" sz="1100" dirty="0">
              <a:solidFill>
                <a:schemeClr val="accent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07609"/>
            <a:ext cx="1239916" cy="6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7" r:id="rId2"/>
    <p:sldLayoutId id="2147483708" r:id="rId3"/>
    <p:sldLayoutId id="2147483699" r:id="rId4"/>
    <p:sldLayoutId id="2147483700" r:id="rId5"/>
    <p:sldLayoutId id="2147483702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888" rtl="0" eaLnBrk="1" latinLnBrk="0" hangingPunct="1">
        <a:lnSpc>
          <a:spcPct val="90000"/>
        </a:lnSpc>
        <a:spcBef>
          <a:spcPct val="0"/>
        </a:spcBef>
        <a:buNone/>
        <a:defRPr lang="en-US" sz="2400" b="0" i="0" kern="1200" cap="all">
          <a:solidFill>
            <a:schemeClr val="accent1"/>
          </a:solidFill>
          <a:latin typeface="Montserrat"/>
          <a:ea typeface="+mn-ea"/>
          <a:cs typeface="Roboto Light"/>
        </a:defRPr>
      </a:lvl1pPr>
    </p:titleStyle>
    <p:bodyStyle>
      <a:lvl1pPr marL="0" indent="0" algn="l" defTabSz="9138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35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888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32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776" indent="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187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2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4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9" indent="-228470" algn="l" defTabSz="9138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2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6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4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00182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07609"/>
            <a:ext cx="1239916" cy="6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71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6935" rtl="0" eaLnBrk="1" latinLnBrk="0" hangingPunct="1">
        <a:spcBef>
          <a:spcPct val="0"/>
        </a:spcBef>
        <a:buNone/>
        <a:defRPr lang="en-US" sz="2800" b="0" i="0" kern="1200" cap="none" baseline="0">
          <a:solidFill>
            <a:schemeClr val="accent2"/>
          </a:solidFill>
          <a:latin typeface="Zeyada"/>
          <a:ea typeface="+mj-ea"/>
          <a:cs typeface="Zeyada"/>
        </a:defRPr>
      </a:lvl1pPr>
    </p:titleStyle>
    <p:bodyStyle>
      <a:lvl1pPr marL="0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b="0" i="0" kern="1200" cap="none">
          <a:solidFill>
            <a:srgbClr val="797979"/>
          </a:solidFill>
          <a:latin typeface="Roboto Light"/>
          <a:ea typeface="+mj-ea"/>
          <a:cs typeface="Roboto Light"/>
        </a:defRPr>
      </a:lvl1pPr>
      <a:lvl2pPr marL="456935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kern="1200" cap="none">
          <a:solidFill>
            <a:srgbClr val="797979"/>
          </a:solidFill>
          <a:latin typeface="Roboto Light"/>
          <a:ea typeface="+mn-ea"/>
          <a:cs typeface="Roboto Light"/>
        </a:defRPr>
      </a:lvl2pPr>
      <a:lvl3pPr marL="913888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kern="1200" cap="none">
          <a:solidFill>
            <a:srgbClr val="797979"/>
          </a:solidFill>
          <a:latin typeface="Roboto Light"/>
          <a:ea typeface="+mn-ea"/>
          <a:cs typeface="Roboto Light"/>
        </a:defRPr>
      </a:lvl3pPr>
      <a:lvl4pPr marL="1370832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200" kern="1200" cap="none">
          <a:solidFill>
            <a:srgbClr val="797979"/>
          </a:solidFill>
          <a:latin typeface="Roboto Light"/>
          <a:ea typeface="+mn-ea"/>
          <a:cs typeface="Roboto Light"/>
        </a:defRPr>
      </a:lvl4pPr>
      <a:lvl5pPr marL="1827776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200" kern="1200" cap="none">
          <a:solidFill>
            <a:srgbClr val="797979"/>
          </a:solidFill>
          <a:latin typeface="Roboto Light"/>
          <a:ea typeface="+mn-ea"/>
          <a:cs typeface="Roboto Light"/>
        </a:defRPr>
      </a:lvl5pPr>
      <a:lvl6pPr marL="2513187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2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4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9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8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2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6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4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00182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10"/>
          <p:cNvSpPr txBox="1">
            <a:spLocks/>
          </p:cNvSpPr>
          <p:nvPr userDrawn="1"/>
        </p:nvSpPr>
        <p:spPr>
          <a:xfrm>
            <a:off x="7200253" y="4844636"/>
            <a:ext cx="1843263" cy="230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j-ea"/>
                <a:cs typeface="Roboto Light"/>
              </a:defRPr>
            </a:lvl1pPr>
            <a:lvl2pPr marL="456935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sk-SK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l" defTabSz="45693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lang="en-US" sz="1000" b="0" i="0" kern="1200" cap="none">
                <a:solidFill>
                  <a:schemeClr val="bg1"/>
                </a:solidFill>
                <a:latin typeface="Roboto Light"/>
                <a:ea typeface="+mn-ea"/>
                <a:cs typeface="Roboto Light"/>
              </a:defRPr>
            </a:lvl5pPr>
            <a:lvl6pPr marL="2513187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32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74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019" indent="-228470" algn="l" defTabSz="4569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Proprietary and Confidential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3467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814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6935" rtl="0" eaLnBrk="1" latinLnBrk="0" hangingPunct="1">
        <a:spcBef>
          <a:spcPct val="0"/>
        </a:spcBef>
        <a:buNone/>
        <a:defRPr lang="en-US" sz="2800" b="0" i="0" kern="1200" cap="all" baseline="0">
          <a:solidFill>
            <a:schemeClr val="bg2"/>
          </a:solidFill>
          <a:latin typeface="Montserrat-Bold"/>
          <a:ea typeface="+mj-ea"/>
          <a:cs typeface="Montserrat-Bold"/>
        </a:defRPr>
      </a:lvl1pPr>
    </p:titleStyle>
    <p:bodyStyle>
      <a:lvl1pPr marL="0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b="0" i="0" kern="1200" cap="none">
          <a:solidFill>
            <a:schemeClr val="accent3"/>
          </a:solidFill>
          <a:latin typeface="Roboto Light"/>
          <a:ea typeface="+mj-ea"/>
          <a:cs typeface="Roboto Light"/>
        </a:defRPr>
      </a:lvl1pPr>
      <a:lvl2pPr marL="456935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chemeClr val="accent3"/>
          </a:solidFill>
          <a:latin typeface="Roboto Light"/>
          <a:ea typeface="+mn-ea"/>
          <a:cs typeface="Roboto Light"/>
        </a:defRPr>
      </a:lvl2pPr>
      <a:lvl3pPr marL="913888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chemeClr val="accent3"/>
          </a:solidFill>
          <a:latin typeface="Roboto Light"/>
          <a:ea typeface="+mn-ea"/>
          <a:cs typeface="Roboto Light"/>
        </a:defRPr>
      </a:lvl3pPr>
      <a:lvl4pPr marL="1370832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chemeClr val="accent3"/>
          </a:solidFill>
          <a:latin typeface="Roboto Light"/>
          <a:ea typeface="+mn-ea"/>
          <a:cs typeface="Roboto Light"/>
        </a:defRPr>
      </a:lvl4pPr>
      <a:lvl5pPr marL="1827776" indent="0" algn="ctr" defTabSz="456935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000" kern="1200" cap="none">
          <a:solidFill>
            <a:schemeClr val="accent3"/>
          </a:solidFill>
          <a:latin typeface="Roboto Light"/>
          <a:ea typeface="+mn-ea"/>
          <a:cs typeface="Roboto Light"/>
        </a:defRPr>
      </a:lvl5pPr>
      <a:lvl6pPr marL="2513187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2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4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9" indent="-228470" algn="l" defTabSz="4569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8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2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6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8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4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0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4569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"/>
            <a:ext cx="3953932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1" y="1980120"/>
            <a:ext cx="3048000" cy="46143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DIRECTING MEMBERS TO HIGH VALUE PROVIDERS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8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r="3541"/>
          <a:stretch>
            <a:fillRect/>
          </a:stretch>
        </p:blipFill>
        <p:spPr>
          <a:xfrm>
            <a:off x="790194" y="450685"/>
            <a:ext cx="2254564" cy="126819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33401" y="2568102"/>
            <a:ext cx="4038601" cy="703783"/>
          </a:xfrm>
        </p:spPr>
        <p:txBody>
          <a:bodyPr/>
          <a:lstStyle/>
          <a:p>
            <a:r>
              <a:rPr lang="en-US" sz="1100" dirty="0" smtClean="0">
                <a:solidFill>
                  <a:schemeClr val="bg2"/>
                </a:solidFill>
              </a:rPr>
              <a:t>September 21, 2016</a:t>
            </a:r>
            <a:endParaRPr lang="en-US" sz="1100" dirty="0">
              <a:solidFill>
                <a:schemeClr val="bg2"/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 b="7765"/>
          <a:stretch>
            <a:fillRect/>
          </a:stretch>
        </p:blipFill>
        <p:spPr>
          <a:xfrm>
            <a:off x="4744126" y="0"/>
            <a:ext cx="4399874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26" y="2441553"/>
            <a:ext cx="4399874" cy="27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2000" y="1105786"/>
            <a:ext cx="8626186" cy="3142364"/>
          </a:xfrm>
        </p:spPr>
        <p:txBody>
          <a:bodyPr anchor="ctr"/>
          <a:lstStyle/>
          <a:p>
            <a:pPr algn="ctr"/>
            <a:r>
              <a:rPr lang="en-US" sz="3000" dirty="0" smtClean="0"/>
              <a:t>THANK YOU!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606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42078398"/>
              </p:ext>
            </p:extLst>
          </p:nvPr>
        </p:nvGraphicFramePr>
        <p:xfrm>
          <a:off x="252413" y="1352550"/>
          <a:ext cx="8710612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Steerage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63625136"/>
              </p:ext>
            </p:extLst>
          </p:nvPr>
        </p:nvGraphicFramePr>
        <p:xfrm>
          <a:off x="252413" y="962025"/>
          <a:ext cx="8367712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Steerage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1280991"/>
              </p:ext>
            </p:extLst>
          </p:nvPr>
        </p:nvGraphicFramePr>
        <p:xfrm>
          <a:off x="1181100" y="2070188"/>
          <a:ext cx="6804319" cy="213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52066" y="243419"/>
            <a:ext cx="7733353" cy="317501"/>
          </a:xfrm>
        </p:spPr>
        <p:txBody>
          <a:bodyPr/>
          <a:lstStyle/>
          <a:p>
            <a:r>
              <a:rPr lang="en-US" dirty="0" smtClean="0"/>
              <a:t>PCP </a:t>
            </a:r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252066" y="964234"/>
            <a:ext cx="8387074" cy="702642"/>
          </a:xfrm>
          <a:prstGeom prst="rect">
            <a:avLst/>
          </a:prstGeom>
        </p:spPr>
        <p:txBody>
          <a:bodyPr vert="horz" lIns="72000" tIns="0" rIns="72000" bIns="0" spcCol="269933" rtlCol="0">
            <a:normAutofit fontScale="62500" lnSpcReduction="20000"/>
          </a:bodyPr>
          <a:lstStyle>
            <a:lvl1pPr marL="0" indent="0" algn="l" defTabSz="913888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6935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284718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654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00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543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Each provider </a:t>
            </a:r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is</a:t>
            </a:r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assigned a Star Rating between 1 and </a:t>
            </a:r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</a:t>
            </a:r>
            <a:r>
              <a:rPr lang="en-US" sz="2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provider’s rating </a:t>
            </a:r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is</a:t>
            </a:r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determined by weighting multiple </a:t>
            </a:r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factors</a:t>
            </a:r>
            <a:endParaRPr lang="en-US" sz="27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5981700" y="1666875"/>
            <a:ext cx="2657440" cy="2600326"/>
          </a:xfrm>
          <a:prstGeom prst="rect">
            <a:avLst/>
          </a:prstGeom>
        </p:spPr>
        <p:txBody>
          <a:bodyPr vert="horz" lIns="72000" tIns="0" rIns="72000" bIns="0" spcCol="269933" rtlCol="0">
            <a:normAutofit/>
          </a:bodyPr>
          <a:lstStyle>
            <a:lvl1pPr marL="0" indent="0" algn="l" defTabSz="913888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6935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284718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654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00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543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PCP 5-star performance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549084"/>
              </p:ext>
            </p:extLst>
          </p:nvPr>
        </p:nvGraphicFramePr>
        <p:xfrm>
          <a:off x="252067" y="1095152"/>
          <a:ext cx="8634758" cy="344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4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52066" y="243419"/>
            <a:ext cx="7733353" cy="317501"/>
          </a:xfrm>
        </p:spPr>
        <p:txBody>
          <a:bodyPr/>
          <a:lstStyle/>
          <a:p>
            <a:r>
              <a:rPr lang="en-US" dirty="0" smtClean="0"/>
              <a:t>PDP </a:t>
            </a:r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358319" y="1344559"/>
            <a:ext cx="5256457" cy="1005236"/>
          </a:xfrm>
          <a:prstGeom prst="rect">
            <a:avLst/>
          </a:prstGeom>
        </p:spPr>
        <p:txBody>
          <a:bodyPr vert="horz" lIns="72000" tIns="0" rIns="72000" bIns="0" spcCol="269933" rtlCol="0">
            <a:normAutofit fontScale="47500" lnSpcReduction="20000"/>
          </a:bodyPr>
          <a:lstStyle>
            <a:lvl1pPr marL="0" indent="0" algn="l" defTabSz="913888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6935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284718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654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00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543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Each </a:t>
            </a:r>
            <a:r>
              <a:rPr lang="en-US" sz="29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dental group is</a:t>
            </a:r>
            <a:r>
              <a:rPr lang="en-US" sz="29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assigned a Star Rating between 1 and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 </a:t>
            </a:r>
            <a:r>
              <a:rPr lang="en-US" sz="29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group</a:t>
            </a:r>
            <a:r>
              <a:rPr lang="en-US" sz="29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’s </a:t>
            </a:r>
            <a:r>
              <a:rPr lang="en-US" sz="2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rating will be determined by </a:t>
            </a:r>
            <a:r>
              <a:rPr lang="en-US" sz="29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performance on dental metrics</a:t>
            </a:r>
          </a:p>
          <a:p>
            <a:endParaRPr lang="en-US" sz="39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02866"/>
              </p:ext>
            </p:extLst>
          </p:nvPr>
        </p:nvGraphicFramePr>
        <p:xfrm>
          <a:off x="459657" y="2850355"/>
          <a:ext cx="5053780" cy="1115588"/>
        </p:xfrm>
        <a:graphic>
          <a:graphicData uri="http://schemas.openxmlformats.org/drawingml/2006/table">
            <a:tbl>
              <a:tblPr/>
              <a:tblGrid>
                <a:gridCol w="1872590"/>
                <a:gridCol w="387052"/>
                <a:gridCol w="785160"/>
                <a:gridCol w="1139035"/>
                <a:gridCol w="869943"/>
              </a:tblGrid>
              <a:tr h="278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Star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Star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7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Children's Dental Visits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Dental Sealants (ages 6-9)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Fluoride Varnish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ubtitle 4"/>
          <p:cNvSpPr txBox="1">
            <a:spLocks/>
          </p:cNvSpPr>
          <p:nvPr/>
        </p:nvSpPr>
        <p:spPr>
          <a:xfrm>
            <a:off x="6127956" y="1344559"/>
            <a:ext cx="2239868" cy="3205318"/>
          </a:xfrm>
          <a:prstGeom prst="rect">
            <a:avLst/>
          </a:prstGeom>
          <a:solidFill>
            <a:schemeClr val="bg1"/>
          </a:solidFill>
          <a:ln>
            <a:solidFill>
              <a:srgbClr val="473945"/>
            </a:solidFill>
          </a:ln>
        </p:spPr>
        <p:txBody>
          <a:bodyPr vert="horz" lIns="72000" tIns="0" rIns="72000" bIns="0" spcCol="269933" rtlCol="0">
            <a:normAutofit/>
          </a:bodyPr>
          <a:lstStyle>
            <a:lvl1pPr marL="0" indent="0" algn="l" defTabSz="913888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6935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284718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654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00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543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Resources to assist low rated providers to improve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Steerage to high value providers </a:t>
            </a:r>
            <a:endParaRPr lang="en-US" sz="2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PCP/PDP Steerage</a:t>
            </a:r>
            <a:endParaRPr lang="en-US" dirty="0"/>
          </a:p>
        </p:txBody>
      </p:sp>
      <p:sp>
        <p:nvSpPr>
          <p:cNvPr id="5" name="Subtitle 4"/>
          <p:cNvSpPr txBox="1">
            <a:spLocks noGrp="1"/>
          </p:cNvSpPr>
          <p:nvPr>
            <p:ph sz="quarter" idx="17"/>
          </p:nvPr>
        </p:nvSpPr>
        <p:spPr>
          <a:xfrm>
            <a:off x="252067" y="1266826"/>
            <a:ext cx="4510433" cy="2981324"/>
          </a:xfrm>
          <a:prstGeom prst="rect">
            <a:avLst/>
          </a:prstGeom>
        </p:spPr>
        <p:txBody>
          <a:bodyPr vert="horz" lIns="72000" tIns="0" rIns="72000" bIns="0" spcCol="269933" rtlCol="0">
            <a:normAutofit fontScale="92500" lnSpcReduction="10000"/>
          </a:bodyPr>
          <a:lstStyle>
            <a:lvl1pPr marL="0" indent="0" algn="l" defTabSz="913888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456935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13888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370832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827776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2284718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654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00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543" indent="0" algn="ctr" defTabSz="9138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Online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display of 3, 4, and 5 Star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providers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Auto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Assignment for new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members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Quarterly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reassignment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evaluation for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existing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members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Quarterly evaluation of low performing providers for network need 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25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29" y="1266825"/>
            <a:ext cx="1717045" cy="26098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820070"/>
            <a:ext cx="1847849" cy="27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Centers of excellence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252067" y="1198830"/>
            <a:ext cx="2501765" cy="3030270"/>
          </a:xfrm>
          <a:ln w="28575">
            <a:solidFill>
              <a:srgbClr val="473945"/>
            </a:solidFill>
          </a:ln>
        </p:spPr>
        <p:txBody>
          <a:bodyPr>
            <a:normAutofit/>
          </a:bodyPr>
          <a:lstStyle/>
          <a:p>
            <a:pPr algn="ctr"/>
            <a:endParaRPr lang="en-US" sz="100" b="1" u="sng" dirty="0" smtClean="0">
              <a:solidFill>
                <a:schemeClr val="accent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accent1"/>
                </a:solidFill>
              </a:rPr>
              <a:t>Diabetes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Targeting adult groups who serve and manage diabetics well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Data driven approach looking at:</a:t>
            </a:r>
          </a:p>
          <a:p>
            <a:pPr marL="671248" lvl="1" indent="-2143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Medication adherence rates</a:t>
            </a:r>
          </a:p>
          <a:p>
            <a:pPr marL="671248" lvl="1" indent="-2143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A1C testing</a:t>
            </a:r>
          </a:p>
          <a:p>
            <a:pPr marL="671248" lvl="1" indent="-2143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Inpatient utilization</a:t>
            </a:r>
          </a:p>
          <a:p>
            <a:pPr marL="671248" lvl="1" indent="-2143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Readmissions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53563" y="1198830"/>
            <a:ext cx="2498651" cy="3030270"/>
          </a:xfrm>
          <a:prstGeom prst="rect">
            <a:avLst/>
          </a:prstGeom>
          <a:ln w="28575">
            <a:solidFill>
              <a:srgbClr val="473945"/>
            </a:solidFill>
          </a:ln>
        </p:spPr>
        <p:txBody>
          <a:bodyPr vert="horz" lIns="54000" tIns="0" rIns="54000" bIns="0" spcCol="269933" rtlCol="0">
            <a:normAutofit/>
          </a:bodyPr>
          <a:lstStyle>
            <a:lvl1pPr marL="0" indent="0" algn="l" defTabSz="1218487" rtl="0" eaLnBrk="1" latinLnBrk="0" hangingPunct="1">
              <a:lnSpc>
                <a:spcPct val="12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609231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1218487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827730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2436974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3350832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077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318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563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 b="1" u="sng" dirty="0" smtClean="0">
              <a:solidFill>
                <a:schemeClr val="accent1"/>
              </a:solidFill>
            </a:endParaRPr>
          </a:p>
          <a:p>
            <a:pPr algn="ctr"/>
            <a:r>
              <a:rPr lang="en-US" sz="1000" b="1" u="sng" dirty="0" smtClean="0">
                <a:solidFill>
                  <a:schemeClr val="accent1"/>
                </a:solidFill>
              </a:rPr>
              <a:t>Pediatric </a:t>
            </a:r>
            <a:r>
              <a:rPr lang="en-US" sz="1000" b="1" u="sng" dirty="0">
                <a:solidFill>
                  <a:schemeClr val="accent1"/>
                </a:solidFill>
              </a:rPr>
              <a:t>and Adult Integrated Physical and Behavioral Health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accent1"/>
                </a:solidFill>
              </a:rPr>
              <a:t>Have identified providers with unique approaches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accent1"/>
                </a:solidFill>
              </a:rPr>
              <a:t>Providers integrating social support services into their model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accent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51944" y="1198830"/>
            <a:ext cx="2541181" cy="3030270"/>
          </a:xfrm>
          <a:prstGeom prst="rect">
            <a:avLst/>
          </a:prstGeom>
          <a:ln w="28575">
            <a:solidFill>
              <a:srgbClr val="473945"/>
            </a:solidFill>
          </a:ln>
        </p:spPr>
        <p:txBody>
          <a:bodyPr vert="horz" lIns="54000" tIns="0" rIns="54000" bIns="0" spcCol="269933" rtlCol="0">
            <a:normAutofit/>
          </a:bodyPr>
          <a:lstStyle>
            <a:lvl1pPr marL="0" indent="0" algn="l" defTabSz="1218487" rtl="0" eaLnBrk="1" latinLnBrk="0" hangingPunct="1">
              <a:lnSpc>
                <a:spcPct val="12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609231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1218487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827730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2436974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3350832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077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318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563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 b="1" u="sng" dirty="0" smtClean="0">
              <a:solidFill>
                <a:schemeClr val="accent1"/>
              </a:solidFill>
            </a:endParaRPr>
          </a:p>
          <a:p>
            <a:pPr algn="ctr"/>
            <a:r>
              <a:rPr lang="en-US" sz="1000" b="1" u="sng" dirty="0" smtClean="0">
                <a:solidFill>
                  <a:schemeClr val="accent1"/>
                </a:solidFill>
              </a:rPr>
              <a:t>FQHCs</a:t>
            </a:r>
            <a:endParaRPr lang="en-US" sz="1000" b="1" u="sng" dirty="0">
              <a:solidFill>
                <a:schemeClr val="accent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accent1"/>
                </a:solidFill>
              </a:rPr>
              <a:t>Identified clinics with specialized services for members </a:t>
            </a:r>
            <a:r>
              <a:rPr lang="en-US" sz="1000" b="1" dirty="0" smtClean="0">
                <a:solidFill>
                  <a:schemeClr val="accent1"/>
                </a:solidFill>
              </a:rPr>
              <a:t>with:</a:t>
            </a:r>
          </a:p>
          <a:p>
            <a:pPr marL="823544" lvl="1" indent="-214313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accent1"/>
                </a:solidFill>
              </a:rPr>
              <a:t>Hepatitis C</a:t>
            </a:r>
          </a:p>
          <a:p>
            <a:pPr marL="823544" lvl="1" indent="-214313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accent1"/>
                </a:solidFill>
              </a:rPr>
              <a:t>HIV</a:t>
            </a:r>
          </a:p>
          <a:p>
            <a:pPr marL="823544" lvl="1" indent="-214313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accent1"/>
                </a:solidFill>
              </a:rPr>
              <a:t>COPD/Asthma</a:t>
            </a:r>
          </a:p>
          <a:p>
            <a:pPr marL="823544" lvl="1" indent="-214313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accent1"/>
                </a:solidFill>
              </a:rPr>
              <a:t>Pain </a:t>
            </a:r>
            <a:r>
              <a:rPr lang="en-US" sz="1000" b="1" dirty="0" smtClean="0">
                <a:solidFill>
                  <a:schemeClr val="accent1"/>
                </a:solidFill>
              </a:rPr>
              <a:t>Management</a:t>
            </a:r>
            <a:endParaRPr lang="en-US" sz="1000" b="1" dirty="0">
              <a:solidFill>
                <a:schemeClr val="accent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accent1"/>
                </a:solidFill>
              </a:rPr>
              <a:t>Integration of pharmacy and social support services  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Centers of excellence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2668" y="1105786"/>
            <a:ext cx="3872253" cy="3168502"/>
          </a:xfrm>
          <a:prstGeom prst="rect">
            <a:avLst/>
          </a:prstGeom>
          <a:ln w="28575">
            <a:solidFill>
              <a:srgbClr val="473945"/>
            </a:solidFill>
          </a:ln>
        </p:spPr>
        <p:txBody>
          <a:bodyPr vert="horz" lIns="54000" tIns="0" rIns="54000" bIns="0" spcCol="269933" rtlCol="0">
            <a:normAutofit/>
          </a:bodyPr>
          <a:lstStyle>
            <a:lvl1pPr marL="0" indent="0" algn="l" defTabSz="1218487" rtl="0" eaLnBrk="1" latinLnBrk="0" hangingPunct="1">
              <a:lnSpc>
                <a:spcPct val="12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609231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1218487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827730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2436974" indent="0" algn="l" defTabSz="1218487" rtl="0" eaLnBrk="1" latinLnBrk="0" hangingPunct="1">
              <a:lnSpc>
                <a:spcPct val="120000"/>
              </a:lnSpc>
              <a:spcBef>
                <a:spcPts val="667"/>
              </a:spcBef>
              <a:buFont typeface="Arial"/>
              <a:buNone/>
              <a:defRPr sz="1333" kern="120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5pPr>
            <a:lvl6pPr marL="3350832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077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318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563" indent="-304619" algn="l" defTabSz="121848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" b="1" u="sng" dirty="0" smtClean="0">
              <a:solidFill>
                <a:schemeClr val="accent1"/>
              </a:solidFill>
            </a:endParaRPr>
          </a:p>
          <a:p>
            <a:pPr algn="ctr"/>
            <a:r>
              <a:rPr lang="en-US" sz="1200" b="1" u="sng" dirty="0" smtClean="0">
                <a:solidFill>
                  <a:schemeClr val="accent1"/>
                </a:solidFill>
              </a:rPr>
              <a:t>Member </a:t>
            </a:r>
            <a:r>
              <a:rPr lang="en-US" sz="1200" b="1" u="sng" dirty="0">
                <a:solidFill>
                  <a:schemeClr val="accent1"/>
                </a:solidFill>
              </a:rPr>
              <a:t>Steerage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Implementing streamlined processes which increase number of members treated for specific conditions by these </a:t>
            </a:r>
            <a:r>
              <a:rPr lang="en-US" sz="1200" b="1" dirty="0" smtClean="0">
                <a:solidFill>
                  <a:schemeClr val="accent1"/>
                </a:solidFill>
              </a:rPr>
              <a:t>providers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/>
                </a:solidFill>
              </a:rPr>
              <a:t>Referral process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/>
                </a:solidFill>
              </a:rPr>
              <a:t>PCP Education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/>
                </a:solidFill>
              </a:rPr>
              <a:t>Internal Education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/>
                </a:solidFill>
              </a:rPr>
              <a:t>Member Communication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947" t="16399" r="62895" b="47867"/>
          <a:stretch/>
        </p:blipFill>
        <p:spPr>
          <a:xfrm>
            <a:off x="5117058" y="1014476"/>
            <a:ext cx="3433012" cy="32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_2-PowerPoint-Template">
  <a:themeElements>
    <a:clrScheme name="HCA 3">
      <a:dk1>
        <a:srgbClr val="0070C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51420"/>
      </a:accent2>
      <a:accent3>
        <a:srgbClr val="0070C0"/>
      </a:accent3>
      <a:accent4>
        <a:srgbClr val="002060"/>
      </a:accent4>
      <a:accent5>
        <a:srgbClr val="C51420"/>
      </a:accent5>
      <a:accent6>
        <a:srgbClr val="9599A6"/>
      </a:accent6>
      <a:hlink>
        <a:srgbClr val="830D1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10.xml><?xml version="1.0" encoding="utf-8"?>
<a:theme xmlns:a="http://schemas.openxmlformats.org/drawingml/2006/main" name="Break ">
  <a:themeElements>
    <a:clrScheme name="HCA 3">
      <a:dk1>
        <a:srgbClr val="0070C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51420"/>
      </a:accent2>
      <a:accent3>
        <a:srgbClr val="0070C0"/>
      </a:accent3>
      <a:accent4>
        <a:srgbClr val="002060"/>
      </a:accent4>
      <a:accent5>
        <a:srgbClr val="C51420"/>
      </a:accent5>
      <a:accent6>
        <a:srgbClr val="9599A6"/>
      </a:accent6>
      <a:hlink>
        <a:srgbClr val="830D1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Map ">
  <a:themeElements>
    <a:clrScheme name="HCA 3">
      <a:dk1>
        <a:srgbClr val="0070C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51420"/>
      </a:accent2>
      <a:accent3>
        <a:srgbClr val="0070C0"/>
      </a:accent3>
      <a:accent4>
        <a:srgbClr val="002060"/>
      </a:accent4>
      <a:accent5>
        <a:srgbClr val="C51420"/>
      </a:accent5>
      <a:accent6>
        <a:srgbClr val="9599A6"/>
      </a:accent6>
      <a:hlink>
        <a:srgbClr val="830D15"/>
      </a:hlink>
      <a:folHlink>
        <a:srgbClr val="A6B5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Centered ">
  <a:themeElements>
    <a:clrScheme name="HCA 3">
      <a:dk1>
        <a:srgbClr val="0070C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51420"/>
      </a:accent2>
      <a:accent3>
        <a:srgbClr val="0070C0"/>
      </a:accent3>
      <a:accent4>
        <a:srgbClr val="002060"/>
      </a:accent4>
      <a:accent5>
        <a:srgbClr val="C51420"/>
      </a:accent5>
      <a:accent6>
        <a:srgbClr val="9599A6"/>
      </a:accent6>
      <a:hlink>
        <a:srgbClr val="830D1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3.xml><?xml version="1.0" encoding="utf-8"?>
<a:theme xmlns:a="http://schemas.openxmlformats.org/drawingml/2006/main" name="Mock-Up">
  <a:themeElements>
    <a:clrScheme name="HCA 3">
      <a:dk1>
        <a:srgbClr val="0070C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51420"/>
      </a:accent2>
      <a:accent3>
        <a:srgbClr val="0070C0"/>
      </a:accent3>
      <a:accent4>
        <a:srgbClr val="002060"/>
      </a:accent4>
      <a:accent5>
        <a:srgbClr val="C51420"/>
      </a:accent5>
      <a:accent6>
        <a:srgbClr val="9599A6"/>
      </a:accent6>
      <a:hlink>
        <a:srgbClr val="830D1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4.xml><?xml version="1.0" encoding="utf-8"?>
<a:theme xmlns:a="http://schemas.openxmlformats.org/drawingml/2006/main" name="Portfolio/Grid">
  <a:themeElements>
    <a:clrScheme name="HCA 3">
      <a:dk1>
        <a:srgbClr val="0070C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51420"/>
      </a:accent2>
      <a:accent3>
        <a:srgbClr val="0070C0"/>
      </a:accent3>
      <a:accent4>
        <a:srgbClr val="002060"/>
      </a:accent4>
      <a:accent5>
        <a:srgbClr val="C51420"/>
      </a:accent5>
      <a:accent6>
        <a:srgbClr val="9599A6"/>
      </a:accent6>
      <a:hlink>
        <a:srgbClr val="830D1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5.xml><?xml version="1.0" encoding="utf-8"?>
<a:theme xmlns:a="http://schemas.openxmlformats.org/drawingml/2006/main" name="Portfolio/Creative ">
  <a:themeElements>
    <a:clrScheme name="HCA 3">
      <a:dk1>
        <a:srgbClr val="0070C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51420"/>
      </a:accent2>
      <a:accent3>
        <a:srgbClr val="0070C0"/>
      </a:accent3>
      <a:accent4>
        <a:srgbClr val="002060"/>
      </a:accent4>
      <a:accent5>
        <a:srgbClr val="C51420"/>
      </a:accent5>
      <a:accent6>
        <a:srgbClr val="9599A6"/>
      </a:accent6>
      <a:hlink>
        <a:srgbClr val="830D15"/>
      </a:hlink>
      <a:folHlink>
        <a:srgbClr val="A6B5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6.xml><?xml version="1.0" encoding="utf-8"?>
<a:theme xmlns:a="http://schemas.openxmlformats.org/drawingml/2006/main" name="Portfolio/Detail ">
  <a:themeElements>
    <a:clrScheme name="HCA 3">
      <a:dk1>
        <a:srgbClr val="0070C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51420"/>
      </a:accent2>
      <a:accent3>
        <a:srgbClr val="0070C0"/>
      </a:accent3>
      <a:accent4>
        <a:srgbClr val="002060"/>
      </a:accent4>
      <a:accent5>
        <a:srgbClr val="C51420"/>
      </a:accent5>
      <a:accent6>
        <a:srgbClr val="9599A6"/>
      </a:accent6>
      <a:hlink>
        <a:srgbClr val="830D1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7.xml><?xml version="1.0" encoding="utf-8"?>
<a:theme xmlns:a="http://schemas.openxmlformats.org/drawingml/2006/main" name="Chart">
  <a:themeElements>
    <a:clrScheme name="HCA 3">
      <a:dk1>
        <a:srgbClr val="0070C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51420"/>
      </a:accent2>
      <a:accent3>
        <a:srgbClr val="0070C0"/>
      </a:accent3>
      <a:accent4>
        <a:srgbClr val="002060"/>
      </a:accent4>
      <a:accent5>
        <a:srgbClr val="C51420"/>
      </a:accent5>
      <a:accent6>
        <a:srgbClr val="9599A6"/>
      </a:accent6>
      <a:hlink>
        <a:srgbClr val="830D1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8.xml><?xml version="1.0" encoding="utf-8"?>
<a:theme xmlns:a="http://schemas.openxmlformats.org/drawingml/2006/main" name="Initial ">
  <a:themeElements>
    <a:clrScheme name="HCA 3">
      <a:dk1>
        <a:srgbClr val="0070C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51420"/>
      </a:accent2>
      <a:accent3>
        <a:srgbClr val="0070C0"/>
      </a:accent3>
      <a:accent4>
        <a:srgbClr val="002060"/>
      </a:accent4>
      <a:accent5>
        <a:srgbClr val="C51420"/>
      </a:accent5>
      <a:accent6>
        <a:srgbClr val="9599A6"/>
      </a:accent6>
      <a:hlink>
        <a:srgbClr val="830D1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Initial 2">
  <a:themeElements>
    <a:clrScheme name="HCA 3">
      <a:dk1>
        <a:srgbClr val="0070C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51420"/>
      </a:accent2>
      <a:accent3>
        <a:srgbClr val="0070C0"/>
      </a:accent3>
      <a:accent4>
        <a:srgbClr val="002060"/>
      </a:accent4>
      <a:accent5>
        <a:srgbClr val="C51420"/>
      </a:accent5>
      <a:accent6>
        <a:srgbClr val="9599A6"/>
      </a:accent6>
      <a:hlink>
        <a:srgbClr val="830D1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5926</TotalTime>
  <Words>303</Words>
  <Application>Microsoft Office PowerPoint</Application>
  <PresentationFormat>On-screen Show (16:9)</PresentationFormat>
  <Paragraphs>82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Roboto Light</vt:lpstr>
      <vt:lpstr>Calibri</vt:lpstr>
      <vt:lpstr>Roboto</vt:lpstr>
      <vt:lpstr>Montserrat</vt:lpstr>
      <vt:lpstr>Montserrat-Bold</vt:lpstr>
      <vt:lpstr>Arial</vt:lpstr>
      <vt:lpstr>Open Sans</vt:lpstr>
      <vt:lpstr>Montserrat-Regular</vt:lpstr>
      <vt:lpstr>Zeyada</vt:lpstr>
      <vt:lpstr>Summit_2-PowerPoint-Template</vt:lpstr>
      <vt:lpstr>Basic Centered </vt:lpstr>
      <vt:lpstr>Mock-Up</vt:lpstr>
      <vt:lpstr>Portfolio/Grid</vt:lpstr>
      <vt:lpstr>Portfolio/Creative </vt:lpstr>
      <vt:lpstr>Portfolio/Detail </vt:lpstr>
      <vt:lpstr>Chart</vt:lpstr>
      <vt:lpstr>Initial </vt:lpstr>
      <vt:lpstr>Initial 2</vt:lpstr>
      <vt:lpstr>Break </vt:lpstr>
      <vt:lpstr>Map </vt:lpstr>
      <vt:lpstr>DIRECTING MEMBERS TO HIGH VALUE PROVIDERS</vt:lpstr>
      <vt:lpstr>Steerage goals</vt:lpstr>
      <vt:lpstr>Steerage targets</vt:lpstr>
      <vt:lpstr>PCP Methodology </vt:lpstr>
      <vt:lpstr>PCP 5-star performance</vt:lpstr>
      <vt:lpstr>PDP Methodology </vt:lpstr>
      <vt:lpstr>PCP/PDP Steerage</vt:lpstr>
      <vt:lpstr>Centers of excellence</vt:lpstr>
      <vt:lpstr>Centers of excellence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Summit_1-PowerPoint-Template</dc:title>
  <dc:subject/>
  <dc:creator>GoaShape</dc:creator>
  <cp:keywords/>
  <dc:description/>
  <cp:lastModifiedBy>Katrina Cope</cp:lastModifiedBy>
  <cp:revision>764</cp:revision>
  <cp:lastPrinted>2016-09-20T17:47:08Z</cp:lastPrinted>
  <dcterms:created xsi:type="dcterms:W3CDTF">2014-10-25T17:49:30Z</dcterms:created>
  <dcterms:modified xsi:type="dcterms:W3CDTF">2016-09-20T19:08:22Z</dcterms:modified>
  <cp:category>Light Blue</cp:category>
</cp:coreProperties>
</file>