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318" r:id="rId2"/>
    <p:sldId id="281" r:id="rId3"/>
    <p:sldId id="337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0" autoAdjust="0"/>
    <p:restoredTop sz="94676" autoAdjust="0"/>
  </p:normalViewPr>
  <p:slideViewPr>
    <p:cSldViewPr>
      <p:cViewPr>
        <p:scale>
          <a:sx n="70" d="100"/>
          <a:sy n="70" d="100"/>
        </p:scale>
        <p:origin x="-682" y="-2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1D527-BEA8-4D29-A517-80872693C07A}" type="datetimeFigureOut">
              <a:rPr lang="en-US" smtClean="0"/>
              <a:t>7/11/2017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11320-6753-4468-9F94-DE01931132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302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7/11/2017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endParaRPr lang="en-US" dirty="0" smtClean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100" y="1555567"/>
            <a:ext cx="8382000" cy="4525963"/>
          </a:xfrm>
        </p:spPr>
        <p:txBody>
          <a:bodyPr/>
          <a:lstStyle/>
          <a:p>
            <a:pPr marL="0" indent="0">
              <a:buNone/>
            </a:pP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concept of care, for the duration of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member’s life, that focuses on Advance Care Planning, the relief of stress, pain, or life limiting effects of illness to improve quality of life for a member at any age who is currently or is expected to experience declining health, or is diagnosed with  a chronic, complex or terminal illness.</a:t>
            </a:r>
          </a:p>
          <a:p>
            <a:pPr lvl="1"/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57150" indent="0">
              <a:buNone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Includes the provision of non-billable practical supports as well as medically necessary Medicaid covered services, including curative treatment</a:t>
            </a:r>
          </a:p>
          <a:p>
            <a:pPr marL="514350" indent="-457200"/>
            <a:endParaRPr lang="en-US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lvl="1"/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467463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AMPM Policy 310-HH </a:t>
            </a:r>
          </a:p>
          <a:p>
            <a:pPr algn="ctr"/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Life 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 and Advance Care Planning</a:t>
            </a:r>
            <a:endParaRPr lang="en-US" sz="32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42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25929"/>
            <a:ext cx="8229600" cy="598714"/>
          </a:xfrm>
        </p:spPr>
        <p:txBody>
          <a:bodyPr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Advance Care Planning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Advance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care planning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is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billable service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that is a voluntary face-to-face ongoing discussion between a qualified health care professional and the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member to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: </a:t>
            </a:r>
            <a:endParaRPr lang="en-US" sz="2400" dirty="0" smtClean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Educate the member/guardian/designated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representative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about the member’s illness and the health care options that are available to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them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Develop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 written plan of care that identifies the member’s choices for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treatment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Share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the member’s wishes with family, friends, and his or her physicians.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457200" y="315686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kern="1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6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Advance Care Planning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6314" y="1567543"/>
            <a:ext cx="8382000" cy="452845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Who can bill for providing Advance Care Planning?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Primary care providers (MD, DO, NP, PA)</a:t>
            </a:r>
          </a:p>
          <a:p>
            <a:endParaRPr lang="en-US" sz="9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AHCCCS is in the process of opening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codes</a:t>
            </a:r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:</a:t>
            </a: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HCPC: </a:t>
            </a:r>
          </a:p>
          <a:p>
            <a:pPr lvl="1"/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S0257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Counseling and Discussion/Advance Care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Planning</a:t>
            </a:r>
          </a:p>
          <a:p>
            <a:endParaRPr lang="en-US" sz="9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E&amp;M Codes: </a:t>
            </a:r>
          </a:p>
          <a:p>
            <a:pPr lvl="1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99497—first 30 minutes and </a:t>
            </a:r>
          </a:p>
          <a:p>
            <a:pPr lvl="1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99498 additional 30 minutes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457200" y="315686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kern="12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2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2014 AHCCCS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2439</TotalTime>
  <Words>246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1_2014 AHCCCS</vt:lpstr>
      <vt:lpstr> </vt:lpstr>
      <vt:lpstr>Advance Care Planning</vt:lpstr>
      <vt:lpstr>Advance Care Planning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Shepherd, Jill</dc:creator>
  <cp:lastModifiedBy>Williams, Connie</cp:lastModifiedBy>
  <cp:revision>232</cp:revision>
  <cp:lastPrinted>2016-07-11T23:49:04Z</cp:lastPrinted>
  <dcterms:created xsi:type="dcterms:W3CDTF">2014-04-21T18:20:21Z</dcterms:created>
  <dcterms:modified xsi:type="dcterms:W3CDTF">2017-07-12T00:47:12Z</dcterms:modified>
</cp:coreProperties>
</file>