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9"/>
  </p:notesMasterIdLst>
  <p:sldIdLst>
    <p:sldId id="256" r:id="rId2"/>
    <p:sldId id="258" r:id="rId3"/>
    <p:sldId id="265" r:id="rId4"/>
    <p:sldId id="264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Post-Award Timeline for ACC Contractors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Christina Quast</a:t>
            </a:r>
          </a:p>
          <a:p>
            <a:r>
              <a:rPr lang="en-US" dirty="0" smtClean="0"/>
              <a:t>Operations Administrator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- Initial Kick-Off Readiness/Transition Meeting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April – Provider Utilization file </a:t>
            </a:r>
            <a:r>
              <a:rPr lang="en-US" dirty="0" smtClean="0"/>
              <a:t>(network)</a:t>
            </a:r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– Initial Readiness Assessment Tool (RAT) submission due</a:t>
            </a:r>
          </a:p>
          <a:p>
            <a:pPr lvl="1"/>
            <a:r>
              <a:rPr lang="en-US" dirty="0" smtClean="0"/>
              <a:t>6 total </a:t>
            </a:r>
            <a:r>
              <a:rPr lang="en-US" dirty="0" smtClean="0"/>
              <a:t>submissions</a:t>
            </a:r>
            <a:endParaRPr lang="en-US" sz="1600" dirty="0"/>
          </a:p>
          <a:p>
            <a:pPr marL="57150" indent="0">
              <a:buNone/>
            </a:pPr>
            <a:endParaRPr lang="en-US" sz="800" dirty="0" smtClean="0"/>
          </a:p>
          <a:p>
            <a:pPr marL="57150" indent="0">
              <a:buNone/>
            </a:pPr>
            <a:endParaRPr lang="en-US" sz="800" dirty="0" smtClean="0"/>
          </a:p>
          <a:p>
            <a:pPr marL="57150" indent="0">
              <a:buNone/>
            </a:pPr>
            <a:endParaRPr lang="en-US" sz="300" dirty="0" smtClean="0"/>
          </a:p>
          <a:p>
            <a:pPr marL="57150" indent="0">
              <a:buNone/>
            </a:pPr>
            <a:r>
              <a:rPr lang="en-US" sz="1600" dirty="0" smtClean="0"/>
              <a:t>*Dates </a:t>
            </a:r>
            <a:r>
              <a:rPr lang="en-US" sz="1600" dirty="0"/>
              <a:t>subject to </a:t>
            </a:r>
            <a:r>
              <a:rPr lang="en-US" sz="1600" dirty="0" smtClean="0"/>
              <a:t>change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Monthly Update Meetings with Exec and DHCM Management</a:t>
            </a:r>
          </a:p>
          <a:p>
            <a:pPr lvl="1"/>
            <a:r>
              <a:rPr lang="en-US" dirty="0"/>
              <a:t>Present on a set agenda</a:t>
            </a:r>
          </a:p>
          <a:p>
            <a:pPr>
              <a:lnSpc>
                <a:spcPct val="150000"/>
              </a:lnSpc>
            </a:pPr>
            <a:r>
              <a:rPr lang="en-US" dirty="0"/>
              <a:t>June – ACC Contractor Websites in place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600" dirty="0" smtClean="0"/>
              <a:t>*Dates </a:t>
            </a:r>
            <a:r>
              <a:rPr lang="en-US" sz="1600" dirty="0"/>
              <a:t>subject to </a:t>
            </a:r>
            <a:r>
              <a:rPr lang="en-US" sz="1600" dirty="0" smtClean="0"/>
              <a:t>change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123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Transition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April </a:t>
            </a:r>
            <a:r>
              <a:rPr lang="en-US" sz="3000" dirty="0" smtClean="0"/>
              <a:t>– Calls begin with all plans to discuss Data Elements File (DEF), and what supplemental files may be needed</a:t>
            </a:r>
          </a:p>
          <a:p>
            <a:pPr lvl="1"/>
            <a:r>
              <a:rPr lang="en-US" dirty="0" smtClean="0"/>
              <a:t>Ongoing until final formats agreed upon</a:t>
            </a:r>
          </a:p>
          <a:p>
            <a:r>
              <a:rPr lang="en-US" sz="3000" dirty="0" smtClean="0"/>
              <a:t>June – </a:t>
            </a:r>
            <a:r>
              <a:rPr lang="en-US" sz="3000" dirty="0" smtClean="0"/>
              <a:t>Initial member assignment</a:t>
            </a:r>
            <a:endParaRPr lang="en-US" sz="3000" dirty="0" smtClean="0"/>
          </a:p>
          <a:p>
            <a:r>
              <a:rPr lang="en-US" sz="3000" dirty="0" smtClean="0"/>
              <a:t>June </a:t>
            </a:r>
            <a:r>
              <a:rPr lang="en-US" sz="3000" dirty="0" smtClean="0"/>
              <a:t>– Member letters with choice </a:t>
            </a:r>
            <a:r>
              <a:rPr lang="en-US" sz="3000" dirty="0" smtClean="0"/>
              <a:t>options</a:t>
            </a:r>
          </a:p>
          <a:p>
            <a:r>
              <a:rPr lang="en-US" sz="3000" dirty="0" smtClean="0"/>
              <a:t>July – 30-day member choice period</a:t>
            </a:r>
          </a:p>
          <a:p>
            <a:pPr lvl="1"/>
            <a:r>
              <a:rPr lang="en-US" dirty="0" smtClean="0"/>
              <a:t>Member choice portal</a:t>
            </a:r>
            <a:endParaRPr lang="en-US" sz="800" dirty="0" smtClean="0"/>
          </a:p>
          <a:p>
            <a:pPr marL="0" indent="0">
              <a:buNone/>
            </a:pPr>
            <a:r>
              <a:rPr lang="en-US" sz="1600" dirty="0" smtClean="0"/>
              <a:t>*Dates </a:t>
            </a:r>
            <a:r>
              <a:rPr lang="en-US" sz="1600" dirty="0"/>
              <a:t>subject to </a:t>
            </a:r>
            <a:r>
              <a:rPr lang="en-US" sz="1600" dirty="0" smtClean="0"/>
              <a:t>change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2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</a:t>
            </a:r>
            <a:r>
              <a:rPr lang="en-US" dirty="0" smtClean="0"/>
              <a:t>Transition (cont.)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 – Final member assignment </a:t>
            </a:r>
          </a:p>
          <a:p>
            <a:r>
              <a:rPr lang="en-US" dirty="0" smtClean="0"/>
              <a:t>August </a:t>
            </a:r>
            <a:r>
              <a:rPr lang="en-US" dirty="0"/>
              <a:t>– Begin transmitting DEF and Supplemental files (test files in July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Calls between transmission dates to discuss any issues</a:t>
            </a:r>
          </a:p>
          <a:p>
            <a:pPr lvl="1"/>
            <a:r>
              <a:rPr lang="en-US" dirty="0" smtClean="0"/>
              <a:t>5 total files</a:t>
            </a:r>
          </a:p>
          <a:p>
            <a:pPr lvl="1"/>
            <a:r>
              <a:rPr lang="en-US" dirty="0" smtClean="0"/>
              <a:t>AHCCCS the intermediary for files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300" dirty="0" smtClean="0"/>
          </a:p>
          <a:p>
            <a:pPr marL="0" indent="0">
              <a:buNone/>
            </a:pPr>
            <a:r>
              <a:rPr lang="en-US" sz="1600" dirty="0" smtClean="0"/>
              <a:t>*Dates </a:t>
            </a:r>
            <a:r>
              <a:rPr lang="en-US" sz="1600" dirty="0" smtClean="0"/>
              <a:t>subject to change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98</TotalTime>
  <Words>220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AHCCCS template 2014</vt:lpstr>
      <vt:lpstr>Post-Award Timeline for ACC Contractors</vt:lpstr>
      <vt:lpstr>Readiness</vt:lpstr>
      <vt:lpstr>Readiness (cont.)</vt:lpstr>
      <vt:lpstr>Member Transition</vt:lpstr>
      <vt:lpstr>Member Transition (cont.)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Post-Award Timeline for ACC Contractors</dc:title>
  <dc:creator>Quast, Christina</dc:creator>
  <cp:lastModifiedBy>Quast, Christina</cp:lastModifiedBy>
  <cp:revision>39</cp:revision>
  <dcterms:created xsi:type="dcterms:W3CDTF">2018-01-24T21:24:44Z</dcterms:created>
  <dcterms:modified xsi:type="dcterms:W3CDTF">2018-01-30T22:34:15Z</dcterms:modified>
</cp:coreProperties>
</file>