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9"/>
  </p:notesMasterIdLst>
  <p:sldIdLst>
    <p:sldId id="256" r:id="rId2"/>
    <p:sldId id="263" r:id="rId3"/>
    <p:sldId id="264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E-Prescribing Results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Shelli Silver</a:t>
            </a:r>
          </a:p>
          <a:p>
            <a:r>
              <a:rPr lang="en-US" dirty="0" smtClean="0"/>
              <a:t>May 18,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Mandates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CYE </a:t>
            </a:r>
            <a:r>
              <a:rPr lang="en-US" dirty="0" smtClean="0"/>
              <a:t>15</a:t>
            </a:r>
          </a:p>
          <a:p>
            <a:pPr marL="400050" lvl="2" indent="0">
              <a:spcBef>
                <a:spcPts val="1000"/>
              </a:spcBef>
              <a:buNone/>
            </a:pPr>
            <a:r>
              <a:rPr lang="en-US" sz="3200" dirty="0"/>
              <a:t>The Contractor </a:t>
            </a:r>
            <a:r>
              <a:rPr lang="en-US" sz="3200" dirty="0"/>
              <a:t>shall increase </a:t>
            </a:r>
            <a:r>
              <a:rPr lang="en-US" sz="3200" dirty="0"/>
              <a:t>the percent </a:t>
            </a:r>
            <a:r>
              <a:rPr lang="en-US" sz="3200" dirty="0"/>
              <a:t>of prescriptions originating through E-Prescribing by 20% as compared to </a:t>
            </a:r>
            <a:r>
              <a:rPr lang="en-US" sz="3200" dirty="0"/>
              <a:t>the baseline </a:t>
            </a:r>
            <a:r>
              <a:rPr lang="en-US" sz="3200" dirty="0"/>
              <a:t>of January 1, 2014 –May 31, </a:t>
            </a:r>
            <a:r>
              <a:rPr lang="en-US" sz="3200" dirty="0"/>
              <a:t>2014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8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Mandates,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CYE16</a:t>
            </a:r>
          </a:p>
          <a:p>
            <a:pPr marL="400050" lvl="1" indent="0">
              <a:buNone/>
            </a:pPr>
            <a:r>
              <a:rPr lang="en-US" dirty="0" smtClean="0"/>
              <a:t>The Contractor </a:t>
            </a:r>
            <a:r>
              <a:rPr lang="en-US" dirty="0"/>
              <a:t>shall increase </a:t>
            </a:r>
            <a:r>
              <a:rPr lang="en-US" dirty="0" smtClean="0"/>
              <a:t>the percent </a:t>
            </a:r>
            <a:r>
              <a:rPr lang="en-US" dirty="0"/>
              <a:t>of prescriptions originating through E-Prescribing by 20% of the difference between the CYE 15 baseline percentage of original prescriptions generated as E-Prescriptions by line of business and the goal percentage of original prescriptions generated as E-Prescriptions </a:t>
            </a:r>
            <a:r>
              <a:rPr lang="en-US" dirty="0" smtClean="0"/>
              <a:t>utilizing </a:t>
            </a:r>
            <a:r>
              <a:rPr lang="en-US" dirty="0"/>
              <a:t>the CYE 16 peak quarter to determine compliance with the E-Prescribing Initiative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6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CYE 15 </a:t>
            </a:r>
            <a:r>
              <a:rPr lang="en-US" dirty="0" smtClean="0"/>
              <a:t>E-Rx </a:t>
            </a:r>
            <a:r>
              <a:rPr lang="en-US" dirty="0"/>
              <a:t>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2" y="1612974"/>
            <a:ext cx="8367295" cy="434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CYE 15 </a:t>
            </a:r>
            <a:r>
              <a:rPr lang="en-US" dirty="0" smtClean="0"/>
              <a:t>E-Rx Results, cont.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2" y="1866190"/>
            <a:ext cx="8367295" cy="3841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0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CYE 15 </a:t>
            </a:r>
            <a:r>
              <a:rPr lang="en-US" dirty="0" smtClean="0"/>
              <a:t>E-Rx Results, cont.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2" y="2198488"/>
            <a:ext cx="8367295" cy="3176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2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13</TotalTime>
  <Words>167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AHCCCS template 2014</vt:lpstr>
      <vt:lpstr>E-Prescribing Results 2015</vt:lpstr>
      <vt:lpstr>Contract Mandates</vt:lpstr>
      <vt:lpstr>Contract Mandates, cont.</vt:lpstr>
      <vt:lpstr>CYE 15 E-Rx Results</vt:lpstr>
      <vt:lpstr>CYE 15 E-Rx Results, cont.</vt:lpstr>
      <vt:lpstr>CYE 15 E-Rx Results, cont.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E-Prescribing Results 2015</dc:title>
  <dc:creator>Silver, Shelli</dc:creator>
  <cp:lastModifiedBy>Silver, Shelli</cp:lastModifiedBy>
  <cp:revision>2</cp:revision>
  <dcterms:created xsi:type="dcterms:W3CDTF">2016-05-18T16:09:00Z</dcterms:created>
  <dcterms:modified xsi:type="dcterms:W3CDTF">2016-05-18T16:22:18Z</dcterms:modified>
</cp:coreProperties>
</file>