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92" r:id="rId2"/>
    <p:sldId id="464" r:id="rId3"/>
    <p:sldId id="551" r:id="rId4"/>
    <p:sldId id="563" r:id="rId5"/>
    <p:sldId id="564" r:id="rId6"/>
    <p:sldId id="552" r:id="rId7"/>
    <p:sldId id="553" r:id="rId8"/>
    <p:sldId id="554" r:id="rId9"/>
    <p:sldId id="486" r:id="rId10"/>
    <p:sldId id="526" r:id="rId11"/>
    <p:sldId id="527" r:id="rId12"/>
    <p:sldId id="531" r:id="rId13"/>
    <p:sldId id="528" r:id="rId14"/>
    <p:sldId id="557" r:id="rId15"/>
    <p:sldId id="532" r:id="rId16"/>
    <p:sldId id="530" r:id="rId17"/>
    <p:sldId id="561" r:id="rId18"/>
    <p:sldId id="562" r:id="rId19"/>
    <p:sldId id="538" r:id="rId20"/>
    <p:sldId id="540" r:id="rId21"/>
    <p:sldId id="550" r:id="rId22"/>
    <p:sldId id="544" r:id="rId23"/>
    <p:sldId id="533" r:id="rId24"/>
    <p:sldId id="534" r:id="rId25"/>
    <p:sldId id="503" r:id="rId26"/>
    <p:sldId id="511" r:id="rId27"/>
    <p:sldId id="512" r:id="rId28"/>
    <p:sldId id="560" r:id="rId29"/>
    <p:sldId id="555" r:id="rId30"/>
    <p:sldId id="525" r:id="rId31"/>
    <p:sldId id="514" r:id="rId32"/>
    <p:sldId id="519" r:id="rId33"/>
    <p:sldId id="522" r:id="rId34"/>
    <p:sldId id="447" r:id="rId35"/>
    <p:sldId id="556" r:id="rId36"/>
  </p:sldIdLst>
  <p:sldSz cx="9144000" cy="6858000" type="screen4x3"/>
  <p:notesSz cx="7010400" cy="9296400"/>
  <p:embeddedFontLst>
    <p:embeddedFont>
      <p:font typeface="Arial Narrow" pitchFamily="34" charset="0"/>
      <p:regular r:id="rId39"/>
      <p:bold r:id="rId40"/>
      <p:italic r:id="rId41"/>
      <p:bold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ＭＳ Ｐゴシック" pitchFamily="34" charset="-128"/>
      <p:regular r:id="rId47"/>
    </p:embeddedFont>
    <p:embeddedFont>
      <p:font typeface="Palatino Linotype" pitchFamily="18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FFCC"/>
    <a:srgbClr val="FFFF99"/>
    <a:srgbClr val="93A446"/>
    <a:srgbClr val="093678"/>
    <a:srgbClr val="CC0000"/>
    <a:srgbClr val="B2AD9C"/>
    <a:srgbClr val="869D28"/>
    <a:srgbClr val="336FB7"/>
    <a:srgbClr val="305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4572" autoAdjust="0"/>
  </p:normalViewPr>
  <p:slideViewPr>
    <p:cSldViewPr snapToGrid="0" snapToObjects="1">
      <p:cViewPr>
        <p:scale>
          <a:sx n="70" d="100"/>
          <a:sy n="70" d="100"/>
        </p:scale>
        <p:origin x="-1332" y="-816"/>
      </p:cViewPr>
      <p:guideLst>
        <p:guide orient="horz" pos="1118"/>
        <p:guide orient="horz" pos="1292"/>
        <p:guide orient="horz" pos="3944"/>
        <p:guide orient="horz" pos="4082"/>
        <p:guide pos="2880"/>
        <p:guide pos="5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277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Illustration of Potential Impacts to Paid </a:t>
            </a:r>
            <a:r>
              <a:rPr lang="en-US" sz="2000" dirty="0" err="1" smtClean="0"/>
              <a:t>Casemix</a:t>
            </a:r>
            <a:r>
              <a:rPr lang="en-US" sz="2000" dirty="0" smtClean="0"/>
              <a:t> from Coding and Documentation Improvement</a:t>
            </a:r>
            <a:endParaRPr lang="en-U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0.98</c:v>
                </c:pt>
                <c:pt idx="1">
                  <c:v>0.98980000000000001</c:v>
                </c:pt>
                <c:pt idx="2">
                  <c:v>0.99969799999999998</c:v>
                </c:pt>
                <c:pt idx="3">
                  <c:v>1.0096949799999999</c:v>
                </c:pt>
                <c:pt idx="4">
                  <c:v>1.0197919298</c:v>
                </c:pt>
                <c:pt idx="5">
                  <c:v>1.029989849098</c:v>
                </c:pt>
                <c:pt idx="6">
                  <c:v>1.0402897475889801</c:v>
                </c:pt>
                <c:pt idx="7">
                  <c:v>1.0506926450648699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0.98</c:v>
                </c:pt>
                <c:pt idx="1">
                  <c:v>0.98980000000000001</c:v>
                </c:pt>
                <c:pt idx="2">
                  <c:v>0.99969799999999998</c:v>
                </c:pt>
                <c:pt idx="3">
                  <c:v>1.049698</c:v>
                </c:pt>
                <c:pt idx="4">
                  <c:v>1.079698</c:v>
                </c:pt>
                <c:pt idx="5">
                  <c:v>1.0996980000000001</c:v>
                </c:pt>
                <c:pt idx="6">
                  <c:v>1.1106949800000001</c:v>
                </c:pt>
                <c:pt idx="7">
                  <c:v>1.1218019298000002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544896"/>
        <c:axId val="104546688"/>
      </c:lineChart>
      <c:catAx>
        <c:axId val="10454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4546688"/>
        <c:crosses val="autoZero"/>
        <c:auto val="1"/>
        <c:lblAlgn val="ctr"/>
        <c:lblOffset val="100"/>
        <c:noMultiLvlLbl val="0"/>
      </c:catAx>
      <c:valAx>
        <c:axId val="104546688"/>
        <c:scaling>
          <c:orientation val="minMax"/>
          <c:min val="0.9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4544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42661559196998E-2"/>
          <c:y val="0.11336836452091867"/>
          <c:w val="0.85855016433756592"/>
          <c:h val="0.710376041194991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Expected CMI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FFY 2012</c:v>
                </c:pt>
                <c:pt idx="1">
                  <c:v>FFY 2013</c:v>
                </c:pt>
                <c:pt idx="2">
                  <c:v>FFY 2014</c:v>
                </c:pt>
                <c:pt idx="3">
                  <c:v>FFY 2015</c:v>
                </c:pt>
                <c:pt idx="4">
                  <c:v>FFY 2016</c:v>
                </c:pt>
              </c:strCache>
            </c:strRef>
          </c:cat>
          <c:val>
            <c:numRef>
              <c:f>Sheet1!$B$2:$B$6</c:f>
              <c:numCache>
                <c:formatCode>0.000</c:formatCode>
                <c:ptCount val="5"/>
                <c:pt idx="0">
                  <c:v>1</c:v>
                </c:pt>
                <c:pt idx="1">
                  <c:v>1.01</c:v>
                </c:pt>
                <c:pt idx="2">
                  <c:v>1.02</c:v>
                </c:pt>
                <c:pt idx="3">
                  <c:v>1.03</c:v>
                </c:pt>
                <c:pt idx="4">
                  <c:v>1.04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3% Corridor</c:v>
                </c:pt>
              </c:strCache>
            </c:strRef>
          </c:tx>
          <c:spPr>
            <a:solidFill>
              <a:srgbClr val="809CCA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FFY 2012</c:v>
                </c:pt>
                <c:pt idx="1">
                  <c:v>FFY 2013</c:v>
                </c:pt>
                <c:pt idx="2">
                  <c:v>FFY 2014</c:v>
                </c:pt>
                <c:pt idx="3">
                  <c:v>FFY 2015</c:v>
                </c:pt>
                <c:pt idx="4">
                  <c:v>FFY 2016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3">
                  <c:v>0.03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465920"/>
        <c:axId val="106471808"/>
      </c:barChart>
      <c:catAx>
        <c:axId val="10646592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crossAx val="106471808"/>
        <c:crosses val="autoZero"/>
        <c:auto val="1"/>
        <c:lblAlgn val="ctr"/>
        <c:lblOffset val="100"/>
        <c:noMultiLvlLbl val="0"/>
      </c:catAx>
      <c:valAx>
        <c:axId val="106471808"/>
        <c:scaling>
          <c:orientation val="minMax"/>
        </c:scaling>
        <c:delete val="0"/>
        <c:axPos val="l"/>
        <c:numFmt formatCode="0.000" sourceLinked="1"/>
        <c:majorTickMark val="out"/>
        <c:minorTickMark val="none"/>
        <c:tickLblPos val="nextTo"/>
        <c:crossAx val="1064659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006549856943559"/>
          <c:y val="0.18777324709411325"/>
          <c:w val="0.14119576269182568"/>
          <c:h val="0.23159636295463068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0.6625</cdr:x>
      <cdr:y>0.26452</cdr:y>
    </cdr:from>
    <cdr:to>
      <cdr:x>0.6625</cdr:x>
      <cdr:y>0.90323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437509" y="1041400"/>
          <a:ext cx="0" cy="2514600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0.32445</cdr:x>
      <cdr:y>0.26452</cdr:y>
    </cdr:from>
    <cdr:to>
      <cdr:x>0.32445</cdr:x>
      <cdr:y>0.90323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1683493" y="1041400"/>
          <a:ext cx="0" cy="2514600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0.82457</cdr:x>
      <cdr:y>0.13449</cdr:y>
    </cdr:from>
    <cdr:to>
      <cdr:x>0.89728</cdr:x>
      <cdr:y>0.2382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6974392" y="319282"/>
          <a:ext cx="614995" cy="2462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onstantia" pitchFamily="18" charset="0"/>
              <a:ea typeface="ＭＳ Ｐゴシック" pitchFamily="34" charset="-128"/>
            </a:defRPr>
          </a:lvl9pPr>
        </a:lstStyle>
        <a:p xmlns:a="http://schemas.openxmlformats.org/drawingml/2006/main">
          <a:pPr algn="ctr"/>
          <a:r>
            <a:rPr lang="en-US" sz="1000" dirty="0" smtClean="0">
              <a:latin typeface="+mn-lt"/>
            </a:rPr>
            <a:t>1.07</a:t>
          </a:r>
          <a:endParaRPr lang="en-US" sz="1000" dirty="0">
            <a:latin typeface="+mn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530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>
            <a:lvl1pPr defTabSz="9316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871" y="2"/>
            <a:ext cx="3037529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>
            <a:lvl1pPr algn="r" defTabSz="9316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959"/>
            <a:ext cx="3037530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defTabSz="9316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871" y="8830959"/>
            <a:ext cx="3037529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algn="r" defTabSz="931617">
              <a:defRPr sz="1200"/>
            </a:lvl1pPr>
          </a:lstStyle>
          <a:p>
            <a:pPr>
              <a:defRPr/>
            </a:pPr>
            <a:fld id="{6ABCFCF4-AD1E-46CA-A8C4-9CEAA0D183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041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530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>
            <a:lvl1pPr defTabSz="9316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871" y="2"/>
            <a:ext cx="3037529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>
            <a:lvl1pPr algn="r" defTabSz="9316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44" y="4415479"/>
            <a:ext cx="5139717" cy="41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959"/>
            <a:ext cx="3037530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defTabSz="931617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871" y="8830959"/>
            <a:ext cx="3037529" cy="46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32" tIns="46566" rIns="93132" bIns="46566" numCol="1" anchor="b" anchorCtr="0" compatLnSpc="1">
            <a:prstTxWarp prst="textNoShape">
              <a:avLst/>
            </a:prstTxWarp>
          </a:bodyPr>
          <a:lstStyle>
            <a:lvl1pPr algn="r" defTabSz="931617">
              <a:defRPr sz="1200"/>
            </a:lvl1pPr>
          </a:lstStyle>
          <a:p>
            <a:pPr>
              <a:defRPr/>
            </a:pPr>
            <a:fld id="{2DE4274B-87D8-43EB-9123-E62D041BCC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4274B-87D8-43EB-9123-E62D041BCC6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16" descr="wipe.jpg"/>
          <p:cNvPicPr>
            <a:picLocks noChangeAspect="1"/>
          </p:cNvPicPr>
          <p:nvPr userDrawn="1"/>
        </p:nvPicPr>
        <p:blipFill>
          <a:blip r:embed="rId2" cstate="print"/>
          <a:srcRect l="20816" r="5295"/>
          <a:stretch>
            <a:fillRect/>
          </a:stretch>
        </p:blipFill>
        <p:spPr bwMode="auto">
          <a:xfrm>
            <a:off x="0" y="0"/>
            <a:ext cx="6756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wipe.jpg"/>
          <p:cNvPicPr>
            <a:picLocks noChangeAspect="1"/>
          </p:cNvPicPr>
          <p:nvPr userDrawn="1"/>
        </p:nvPicPr>
        <p:blipFill>
          <a:blip r:embed="rId2" cstate="print"/>
          <a:srcRect r="5295"/>
          <a:stretch>
            <a:fillRect/>
          </a:stretch>
        </p:blipFill>
        <p:spPr bwMode="auto">
          <a:xfrm>
            <a:off x="484188" y="0"/>
            <a:ext cx="865981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 rot="10800000">
            <a:off x="0" y="5272088"/>
            <a:ext cx="9144000" cy="150812"/>
          </a:xfrm>
          <a:prstGeom prst="rect">
            <a:avLst/>
          </a:prstGeom>
          <a:gradFill flip="none" rotWithShape="1">
            <a:gsLst>
              <a:gs pos="100000">
                <a:srgbClr val="70B9F0"/>
              </a:gs>
              <a:gs pos="0">
                <a:srgbClr val="2075B5"/>
              </a:gs>
            </a:gsLst>
            <a:lin ang="10800000" scaled="1"/>
            <a:tileRect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 rot="10800000">
            <a:off x="0" y="5326380"/>
            <a:ext cx="9144000" cy="1531620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Picture 5" descr="Untitled-1"/>
          <p:cNvPicPr>
            <a:picLocks noChangeAspect="1" noChangeArrowheads="1"/>
          </p:cNvPicPr>
          <p:nvPr userDrawn="1"/>
        </p:nvPicPr>
        <p:blipFill>
          <a:blip r:embed="rId3" cstate="print"/>
          <a:srcRect b="32204"/>
          <a:stretch>
            <a:fillRect/>
          </a:stretch>
        </p:blipFill>
        <p:spPr bwMode="auto">
          <a:xfrm>
            <a:off x="484188" y="5803901"/>
            <a:ext cx="20970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730375"/>
            <a:ext cx="4265930" cy="1470025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 rtl="0" fontAlgn="base">
              <a:spcBef>
                <a:spcPct val="0"/>
              </a:spcBef>
              <a:spcAft>
                <a:spcPct val="0"/>
              </a:spcAft>
              <a:defRPr lang="en-US" sz="3200" kern="1200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429000"/>
            <a:ext cx="4265930" cy="1752600"/>
          </a:xfrm>
          <a:noFill/>
          <a:ln w="9525">
            <a:noFill/>
            <a:miter lim="800000"/>
            <a:headEnd/>
            <a:tailEnd/>
          </a:ln>
        </p:spPr>
        <p:txBody>
          <a:bodyPr bIns="45720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 Narrow" pitchFamily="34" charset="0"/>
              <a:buNone/>
              <a:defRPr lang="en-US" sz="2400" kern="120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62400" cy="48768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1"/>
            <a:ext cx="3962400" cy="48768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862013" indent="-290513"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A542A8A8-E17B-467C-A954-5EA142A221B8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tabLst/>
              <a:defRPr lang="en-US" sz="3200" kern="120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3962400" cy="533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800" kern="120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1"/>
            <a:ext cx="3962400" cy="40386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3962400" cy="533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marL="0" indent="0">
              <a:buNone/>
              <a:defRPr lang="en-US" sz="2800" kern="120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981201"/>
            <a:ext cx="3962400" cy="403860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E4E1BFDA-B106-4CAA-965B-D3998024634B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C1A201B4-2093-4C9B-A6AA-35A3DABB9E80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493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BE1AD215-4E92-46D8-9CA3-45AAA6265BF0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943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48000" cy="704850"/>
          </a:xfr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</p:spPr>
        <p:txBody>
          <a:bodyPr lIns="182880"/>
          <a:lstStyle>
            <a:lvl1pPr algn="l">
              <a:def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7200"/>
            <a:ext cx="5111750" cy="5668963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47800"/>
            <a:ext cx="3008313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1D8E0CDE-6294-487F-A844-83EF30E2B58A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172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gradFill flip="none" rotWithShape="1">
            <a:gsLst>
              <a:gs pos="0">
                <a:srgbClr val="135788">
                  <a:shade val="30000"/>
                  <a:satMod val="115000"/>
                </a:srgbClr>
              </a:gs>
              <a:gs pos="50000">
                <a:srgbClr val="135788">
                  <a:shade val="67500"/>
                  <a:satMod val="115000"/>
                </a:srgbClr>
              </a:gs>
              <a:gs pos="100000">
                <a:srgbClr val="135788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lIns="182880"/>
          <a:lstStyle>
            <a:lvl1pPr algn="l">
              <a:def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1"/>
            <a:ext cx="5486400" cy="43465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5443538"/>
            <a:ext cx="5297488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0501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27F8B51A-906A-445B-8A79-1A2920519C7D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43228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A769FBC5-4EA7-4E09-84F3-E3D09922CA44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6" descr="M_NavigantLogo_PMS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957763"/>
            <a:ext cx="293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2"/>
          <p:cNvGrpSpPr>
            <a:grpSpLocks/>
          </p:cNvGrpSpPr>
          <p:nvPr userDrawn="1"/>
        </p:nvGrpSpPr>
        <p:grpSpPr bwMode="auto">
          <a:xfrm rot="5400000">
            <a:off x="5277644" y="3029744"/>
            <a:ext cx="6934200" cy="798512"/>
            <a:chOff x="0" y="-1"/>
            <a:chExt cx="9144000" cy="1053884"/>
          </a:xfrm>
        </p:grpSpPr>
        <p:sp>
          <p:nvSpPr>
            <p:cNvPr id="7" name="Title 1"/>
            <p:cNvSpPr txBox="1">
              <a:spLocks/>
            </p:cNvSpPr>
            <p:nvPr userDrawn="1"/>
          </p:nvSpPr>
          <p:spPr>
            <a:xfrm>
              <a:off x="0" y="-1"/>
              <a:ext cx="9144000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8" name="Title 1"/>
            <p:cNvSpPr txBox="1">
              <a:spLocks/>
            </p:cNvSpPr>
            <p:nvPr userDrawn="1"/>
          </p:nvSpPr>
          <p:spPr>
            <a:xfrm>
              <a:off x="1" y="0"/>
              <a:ext cx="8536982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pic>
          <p:nvPicPr>
            <p:cNvPr id="9" name="Picture 2" descr="M:\Frazier Illustrations\CF.Art3.5\images7.15.09\Wiped sky_art.jp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b="12000"/>
            <a:stretch>
              <a:fillRect/>
            </a:stretch>
          </p:blipFill>
          <p:spPr bwMode="auto">
            <a:xfrm>
              <a:off x="8243836" y="-6287"/>
              <a:ext cx="900165" cy="10224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0" name="Title 1"/>
            <p:cNvSpPr txBox="1">
              <a:spLocks/>
            </p:cNvSpPr>
            <p:nvPr userDrawn="1"/>
          </p:nvSpPr>
          <p:spPr>
            <a:xfrm rot="10800000">
              <a:off x="0" y="896744"/>
              <a:ext cx="9144000" cy="150854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11" name="Title 1"/>
            <p:cNvSpPr txBox="1">
              <a:spLocks/>
            </p:cNvSpPr>
            <p:nvPr userDrawn="1"/>
          </p:nvSpPr>
          <p:spPr>
            <a:xfrm rot="10800000">
              <a:off x="-1" y="896743"/>
              <a:ext cx="9144000" cy="46094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57200"/>
            <a:ext cx="2286000" cy="52720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6705600" cy="5881688"/>
          </a:xfrm>
        </p:spPr>
        <p:txBody>
          <a:bodyPr vert="eaVert"/>
          <a:lstStyle>
            <a:lvl1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18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619125" y="600075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3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-2657475" y="3571875"/>
            <a:ext cx="64770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14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5400000">
            <a:off x="651669" y="1329531"/>
            <a:ext cx="457200" cy="23653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BD28BFAD-EE6D-4E3C-9678-DD45B1C336ED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4" name="Picture 21" descr="XL_NavigantLogo_CMYK.wm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5343" y="2710551"/>
              <a:ext cx="5653314" cy="99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0" descr="Telescopers.silo_art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3738" y="1295400"/>
            <a:ext cx="2989262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rgbClr val="18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5B2EAD-1738-46E0-AAB0-5F1D49BB85F2}" type="slidenum">
              <a:rPr/>
              <a:pPr>
                <a:defRPr/>
              </a:pPr>
              <a:t>‹#›</a:t>
            </a:fld>
            <a:endParaRPr dirty="0"/>
          </a:p>
        </p:txBody>
      </p:sp>
      <p:pic>
        <p:nvPicPr>
          <p:cNvPr id="3074" name="Picture 25" descr="Transparent New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3738" y="6096000"/>
            <a:ext cx="1143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22" descr="Portmen.silo_art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762000"/>
            <a:ext cx="20574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012476D-8827-4C60-A763-FBB18927B05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1054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0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089408-E22B-48A6-B699-3D9DB360EA2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67"/>
          <p:cNvGrpSpPr>
            <a:grpSpLocks/>
          </p:cNvGrpSpPr>
          <p:nvPr userDrawn="1"/>
        </p:nvGrpSpPr>
        <p:grpSpPr bwMode="auto">
          <a:xfrm>
            <a:off x="5715000" y="2819400"/>
            <a:ext cx="3216275" cy="1219200"/>
            <a:chOff x="10556875" y="2989263"/>
            <a:chExt cx="3175000" cy="1203325"/>
          </a:xfrm>
        </p:grpSpPr>
        <p:sp>
          <p:nvSpPr>
            <p:cNvPr id="8" name="Freeform 415"/>
            <p:cNvSpPr>
              <a:spLocks noEditPoints="1"/>
            </p:cNvSpPr>
            <p:nvPr userDrawn="1"/>
          </p:nvSpPr>
          <p:spPr bwMode="auto">
            <a:xfrm>
              <a:off x="12821375" y="3898024"/>
              <a:ext cx="123803" cy="34470"/>
            </a:xfrm>
            <a:custGeom>
              <a:avLst/>
              <a:gdLst/>
              <a:ahLst/>
              <a:cxnLst>
                <a:cxn ang="0">
                  <a:pos x="223" y="16"/>
                </a:cxn>
                <a:cxn ang="0">
                  <a:pos x="202" y="83"/>
                </a:cxn>
                <a:cxn ang="0">
                  <a:pos x="313" y="81"/>
                </a:cxn>
                <a:cxn ang="0">
                  <a:pos x="274" y="20"/>
                </a:cxn>
                <a:cxn ang="0">
                  <a:pos x="223" y="16"/>
                </a:cxn>
                <a:cxn ang="0">
                  <a:pos x="29" y="0"/>
                </a:cxn>
                <a:cxn ang="0">
                  <a:pos x="0" y="87"/>
                </a:cxn>
                <a:cxn ang="0">
                  <a:pos x="87" y="85"/>
                </a:cxn>
                <a:cxn ang="0">
                  <a:pos x="114" y="8"/>
                </a:cxn>
                <a:cxn ang="0">
                  <a:pos x="29" y="0"/>
                </a:cxn>
              </a:cxnLst>
              <a:rect l="0" t="0" r="r" b="b"/>
              <a:pathLst>
                <a:path w="313" h="87">
                  <a:moveTo>
                    <a:pt x="223" y="16"/>
                  </a:moveTo>
                  <a:lnTo>
                    <a:pt x="202" y="83"/>
                  </a:lnTo>
                  <a:lnTo>
                    <a:pt x="313" y="81"/>
                  </a:lnTo>
                  <a:lnTo>
                    <a:pt x="274" y="20"/>
                  </a:lnTo>
                  <a:lnTo>
                    <a:pt x="223" y="16"/>
                  </a:lnTo>
                  <a:close/>
                  <a:moveTo>
                    <a:pt x="29" y="0"/>
                  </a:moveTo>
                  <a:lnTo>
                    <a:pt x="0" y="87"/>
                  </a:lnTo>
                  <a:lnTo>
                    <a:pt x="87" y="85"/>
                  </a:lnTo>
                  <a:lnTo>
                    <a:pt x="114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416"/>
            <p:cNvSpPr>
              <a:spLocks/>
            </p:cNvSpPr>
            <p:nvPr userDrawn="1"/>
          </p:nvSpPr>
          <p:spPr bwMode="auto">
            <a:xfrm>
              <a:off x="12899731" y="3904291"/>
              <a:ext cx="45446" cy="2663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67"/>
                </a:cxn>
                <a:cxn ang="0">
                  <a:pos x="111" y="65"/>
                </a:cxn>
                <a:cxn ang="0">
                  <a:pos x="72" y="4"/>
                </a:cxn>
                <a:cxn ang="0">
                  <a:pos x="21" y="0"/>
                </a:cxn>
              </a:cxnLst>
              <a:rect l="0" t="0" r="r" b="b"/>
              <a:pathLst>
                <a:path w="111" h="67">
                  <a:moveTo>
                    <a:pt x="21" y="0"/>
                  </a:moveTo>
                  <a:lnTo>
                    <a:pt x="0" y="67"/>
                  </a:lnTo>
                  <a:lnTo>
                    <a:pt x="111" y="65"/>
                  </a:lnTo>
                  <a:lnTo>
                    <a:pt x="72" y="4"/>
                  </a:lnTo>
                  <a:lnTo>
                    <a:pt x="2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417"/>
            <p:cNvSpPr>
              <a:spLocks/>
            </p:cNvSpPr>
            <p:nvPr userDrawn="1"/>
          </p:nvSpPr>
          <p:spPr bwMode="auto">
            <a:xfrm>
              <a:off x="12821375" y="3898024"/>
              <a:ext cx="45446" cy="3447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87"/>
                </a:cxn>
                <a:cxn ang="0">
                  <a:pos x="87" y="85"/>
                </a:cxn>
                <a:cxn ang="0">
                  <a:pos x="114" y="8"/>
                </a:cxn>
                <a:cxn ang="0">
                  <a:pos x="29" y="0"/>
                </a:cxn>
              </a:cxnLst>
              <a:rect l="0" t="0" r="r" b="b"/>
              <a:pathLst>
                <a:path w="114" h="87">
                  <a:moveTo>
                    <a:pt x="29" y="0"/>
                  </a:moveTo>
                  <a:lnTo>
                    <a:pt x="0" y="87"/>
                  </a:lnTo>
                  <a:lnTo>
                    <a:pt x="87" y="85"/>
                  </a:lnTo>
                  <a:lnTo>
                    <a:pt x="114" y="8"/>
                  </a:lnTo>
                  <a:lnTo>
                    <a:pt x="29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418"/>
            <p:cNvSpPr>
              <a:spLocks/>
            </p:cNvSpPr>
            <p:nvPr userDrawn="1"/>
          </p:nvSpPr>
          <p:spPr bwMode="auto">
            <a:xfrm>
              <a:off x="13047041" y="3902725"/>
              <a:ext cx="122236" cy="3447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8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07" y="74"/>
                </a:cxn>
                <a:cxn ang="0">
                  <a:pos x="40" y="0"/>
                </a:cxn>
              </a:cxnLst>
              <a:rect l="0" t="0" r="r" b="b"/>
              <a:pathLst>
                <a:path w="307" h="86">
                  <a:moveTo>
                    <a:pt x="40" y="0"/>
                  </a:moveTo>
                  <a:lnTo>
                    <a:pt x="55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7" y="7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419"/>
            <p:cNvSpPr>
              <a:spLocks/>
            </p:cNvSpPr>
            <p:nvPr userDrawn="1"/>
          </p:nvSpPr>
          <p:spPr bwMode="auto">
            <a:xfrm>
              <a:off x="13047041" y="3902725"/>
              <a:ext cx="122236" cy="3447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5" y="8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307" y="74"/>
                </a:cxn>
                <a:cxn ang="0">
                  <a:pos x="40" y="0"/>
                </a:cxn>
              </a:cxnLst>
              <a:rect l="0" t="0" r="r" b="b"/>
              <a:pathLst>
                <a:path w="307" h="86">
                  <a:moveTo>
                    <a:pt x="40" y="0"/>
                  </a:moveTo>
                  <a:lnTo>
                    <a:pt x="55" y="8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307" y="74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420"/>
            <p:cNvSpPr>
              <a:spLocks/>
            </p:cNvSpPr>
            <p:nvPr userDrawn="1"/>
          </p:nvSpPr>
          <p:spPr bwMode="auto">
            <a:xfrm>
              <a:off x="12785330" y="3561156"/>
              <a:ext cx="285217" cy="374472"/>
            </a:xfrm>
            <a:custGeom>
              <a:avLst/>
              <a:gdLst/>
              <a:ahLst/>
              <a:cxnLst>
                <a:cxn ang="0">
                  <a:pos x="714" y="938"/>
                </a:cxn>
                <a:cxn ang="0">
                  <a:pos x="658" y="943"/>
                </a:cxn>
                <a:cxn ang="0">
                  <a:pos x="603" y="868"/>
                </a:cxn>
                <a:cxn ang="0">
                  <a:pos x="445" y="63"/>
                </a:cxn>
                <a:cxn ang="0">
                  <a:pos x="379" y="65"/>
                </a:cxn>
                <a:cxn ang="0">
                  <a:pos x="87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3" y="3"/>
                </a:cxn>
                <a:cxn ang="0">
                  <a:pos x="714" y="938"/>
                </a:cxn>
              </a:cxnLst>
              <a:rect l="0" t="0" r="r" b="b"/>
              <a:pathLst>
                <a:path w="714" h="943">
                  <a:moveTo>
                    <a:pt x="714" y="938"/>
                  </a:moveTo>
                  <a:lnTo>
                    <a:pt x="658" y="943"/>
                  </a:lnTo>
                  <a:lnTo>
                    <a:pt x="603" y="868"/>
                  </a:lnTo>
                  <a:lnTo>
                    <a:pt x="445" y="63"/>
                  </a:lnTo>
                  <a:lnTo>
                    <a:pt x="379" y="65"/>
                  </a:lnTo>
                  <a:lnTo>
                    <a:pt x="87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3" y="3"/>
                  </a:lnTo>
                  <a:lnTo>
                    <a:pt x="714" y="938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421"/>
            <p:cNvSpPr>
              <a:spLocks/>
            </p:cNvSpPr>
            <p:nvPr userDrawn="1"/>
          </p:nvSpPr>
          <p:spPr bwMode="auto">
            <a:xfrm>
              <a:off x="12785330" y="3561156"/>
              <a:ext cx="285217" cy="374472"/>
            </a:xfrm>
            <a:custGeom>
              <a:avLst/>
              <a:gdLst/>
              <a:ahLst/>
              <a:cxnLst>
                <a:cxn ang="0">
                  <a:pos x="714" y="938"/>
                </a:cxn>
                <a:cxn ang="0">
                  <a:pos x="658" y="943"/>
                </a:cxn>
                <a:cxn ang="0">
                  <a:pos x="603" y="868"/>
                </a:cxn>
                <a:cxn ang="0">
                  <a:pos x="445" y="63"/>
                </a:cxn>
                <a:cxn ang="0">
                  <a:pos x="379" y="65"/>
                </a:cxn>
                <a:cxn ang="0">
                  <a:pos x="87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3" y="3"/>
                </a:cxn>
                <a:cxn ang="0">
                  <a:pos x="714" y="938"/>
                </a:cxn>
              </a:cxnLst>
              <a:rect l="0" t="0" r="r" b="b"/>
              <a:pathLst>
                <a:path w="714" h="943">
                  <a:moveTo>
                    <a:pt x="714" y="938"/>
                  </a:moveTo>
                  <a:lnTo>
                    <a:pt x="658" y="943"/>
                  </a:lnTo>
                  <a:lnTo>
                    <a:pt x="603" y="868"/>
                  </a:lnTo>
                  <a:lnTo>
                    <a:pt x="445" y="63"/>
                  </a:lnTo>
                  <a:lnTo>
                    <a:pt x="379" y="65"/>
                  </a:lnTo>
                  <a:lnTo>
                    <a:pt x="87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3" y="3"/>
                  </a:lnTo>
                  <a:lnTo>
                    <a:pt x="714" y="9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422"/>
            <p:cNvSpPr>
              <a:spLocks/>
            </p:cNvSpPr>
            <p:nvPr userDrawn="1"/>
          </p:nvSpPr>
          <p:spPr bwMode="auto">
            <a:xfrm>
              <a:off x="12785330" y="3562723"/>
              <a:ext cx="130072" cy="369772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5" y="755"/>
                </a:cxn>
                <a:cxn ang="0">
                  <a:pos x="48" y="869"/>
                </a:cxn>
                <a:cxn ang="0">
                  <a:pos x="27" y="933"/>
                </a:cxn>
                <a:cxn ang="0">
                  <a:pos x="0" y="839"/>
                </a:cxn>
                <a:cxn ang="0">
                  <a:pos x="296" y="0"/>
                </a:cxn>
                <a:cxn ang="0">
                  <a:pos x="328" y="38"/>
                </a:cxn>
              </a:cxnLst>
              <a:rect l="0" t="0" r="r" b="b"/>
              <a:pathLst>
                <a:path w="328" h="933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5" y="755"/>
                  </a:lnTo>
                  <a:lnTo>
                    <a:pt x="48" y="869"/>
                  </a:lnTo>
                  <a:lnTo>
                    <a:pt x="27" y="933"/>
                  </a:lnTo>
                  <a:lnTo>
                    <a:pt x="0" y="839"/>
                  </a:lnTo>
                  <a:lnTo>
                    <a:pt x="296" y="0"/>
                  </a:lnTo>
                  <a:lnTo>
                    <a:pt x="328" y="38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423"/>
            <p:cNvSpPr>
              <a:spLocks/>
            </p:cNvSpPr>
            <p:nvPr userDrawn="1"/>
          </p:nvSpPr>
          <p:spPr bwMode="auto">
            <a:xfrm>
              <a:off x="12963983" y="3587792"/>
              <a:ext cx="83058" cy="349403"/>
            </a:xfrm>
            <a:custGeom>
              <a:avLst/>
              <a:gdLst/>
              <a:ahLst/>
              <a:cxnLst>
                <a:cxn ang="0">
                  <a:pos x="154" y="806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7"/>
                </a:cxn>
                <a:cxn ang="0">
                  <a:pos x="154" y="806"/>
                </a:cxn>
              </a:cxnLst>
              <a:rect l="0" t="0" r="r" b="b"/>
              <a:pathLst>
                <a:path w="213" h="877">
                  <a:moveTo>
                    <a:pt x="154" y="806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7"/>
                  </a:lnTo>
                  <a:lnTo>
                    <a:pt x="154" y="806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424"/>
            <p:cNvSpPr>
              <a:spLocks/>
            </p:cNvSpPr>
            <p:nvPr userDrawn="1"/>
          </p:nvSpPr>
          <p:spPr bwMode="auto">
            <a:xfrm>
              <a:off x="12963983" y="3587792"/>
              <a:ext cx="83058" cy="349403"/>
            </a:xfrm>
            <a:custGeom>
              <a:avLst/>
              <a:gdLst/>
              <a:ahLst/>
              <a:cxnLst>
                <a:cxn ang="0">
                  <a:pos x="154" y="806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7"/>
                </a:cxn>
                <a:cxn ang="0">
                  <a:pos x="154" y="806"/>
                </a:cxn>
              </a:cxnLst>
              <a:rect l="0" t="0" r="r" b="b"/>
              <a:pathLst>
                <a:path w="213" h="877">
                  <a:moveTo>
                    <a:pt x="154" y="806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7"/>
                  </a:lnTo>
                  <a:lnTo>
                    <a:pt x="154" y="8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425"/>
            <p:cNvSpPr>
              <a:spLocks/>
            </p:cNvSpPr>
            <p:nvPr userDrawn="1"/>
          </p:nvSpPr>
          <p:spPr bwMode="auto">
            <a:xfrm>
              <a:off x="11653864" y="3855720"/>
              <a:ext cx="181787" cy="3917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6" y="94"/>
                </a:cxn>
                <a:cxn ang="0">
                  <a:pos x="22" y="91"/>
                </a:cxn>
                <a:cxn ang="0">
                  <a:pos x="76" y="86"/>
                </a:cxn>
                <a:cxn ang="0">
                  <a:pos x="149" y="82"/>
                </a:cxn>
                <a:cxn ang="0">
                  <a:pos x="233" y="77"/>
                </a:cxn>
                <a:cxn ang="0">
                  <a:pos x="388" y="68"/>
                </a:cxn>
                <a:cxn ang="0">
                  <a:pos x="458" y="65"/>
                </a:cxn>
                <a:cxn ang="0">
                  <a:pos x="28" y="1"/>
                </a:cxn>
                <a:cxn ang="0">
                  <a:pos x="24" y="0"/>
                </a:cxn>
              </a:cxnLst>
              <a:rect l="0" t="0" r="r" b="b"/>
              <a:pathLst>
                <a:path w="458" h="95">
                  <a:moveTo>
                    <a:pt x="24" y="0"/>
                  </a:move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4"/>
                  </a:lnTo>
                  <a:lnTo>
                    <a:pt x="22" y="91"/>
                  </a:lnTo>
                  <a:lnTo>
                    <a:pt x="76" y="86"/>
                  </a:lnTo>
                  <a:lnTo>
                    <a:pt x="149" y="82"/>
                  </a:lnTo>
                  <a:lnTo>
                    <a:pt x="233" y="77"/>
                  </a:lnTo>
                  <a:lnTo>
                    <a:pt x="388" y="68"/>
                  </a:lnTo>
                  <a:lnTo>
                    <a:pt x="458" y="65"/>
                  </a:lnTo>
                  <a:lnTo>
                    <a:pt x="2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426"/>
            <p:cNvSpPr>
              <a:spLocks/>
            </p:cNvSpPr>
            <p:nvPr userDrawn="1"/>
          </p:nvSpPr>
          <p:spPr bwMode="auto">
            <a:xfrm>
              <a:off x="11653864" y="3855720"/>
              <a:ext cx="181787" cy="3917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6" y="94"/>
                </a:cxn>
                <a:cxn ang="0">
                  <a:pos x="22" y="91"/>
                </a:cxn>
                <a:cxn ang="0">
                  <a:pos x="76" y="86"/>
                </a:cxn>
                <a:cxn ang="0">
                  <a:pos x="149" y="82"/>
                </a:cxn>
                <a:cxn ang="0">
                  <a:pos x="233" y="77"/>
                </a:cxn>
                <a:cxn ang="0">
                  <a:pos x="388" y="68"/>
                </a:cxn>
                <a:cxn ang="0">
                  <a:pos x="458" y="65"/>
                </a:cxn>
                <a:cxn ang="0">
                  <a:pos x="28" y="1"/>
                </a:cxn>
                <a:cxn ang="0">
                  <a:pos x="24" y="0"/>
                </a:cxn>
              </a:cxnLst>
              <a:rect l="0" t="0" r="r" b="b"/>
              <a:pathLst>
                <a:path w="458" h="95">
                  <a:moveTo>
                    <a:pt x="24" y="0"/>
                  </a:move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6" y="94"/>
                  </a:lnTo>
                  <a:lnTo>
                    <a:pt x="22" y="91"/>
                  </a:lnTo>
                  <a:lnTo>
                    <a:pt x="76" y="86"/>
                  </a:lnTo>
                  <a:lnTo>
                    <a:pt x="149" y="82"/>
                  </a:lnTo>
                  <a:lnTo>
                    <a:pt x="233" y="77"/>
                  </a:lnTo>
                  <a:lnTo>
                    <a:pt x="388" y="68"/>
                  </a:lnTo>
                  <a:lnTo>
                    <a:pt x="458" y="65"/>
                  </a:lnTo>
                  <a:lnTo>
                    <a:pt x="28" y="1"/>
                  </a:lnTo>
                  <a:lnTo>
                    <a:pt x="2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427"/>
            <p:cNvSpPr>
              <a:spLocks noEditPoints="1"/>
            </p:cNvSpPr>
            <p:nvPr userDrawn="1"/>
          </p:nvSpPr>
          <p:spPr bwMode="auto">
            <a:xfrm>
              <a:off x="11407826" y="3869821"/>
              <a:ext cx="125370" cy="23503"/>
            </a:xfrm>
            <a:custGeom>
              <a:avLst/>
              <a:gdLst/>
              <a:ahLst/>
              <a:cxnLst>
                <a:cxn ang="0">
                  <a:pos x="245" y="37"/>
                </a:cxn>
                <a:cxn ang="0">
                  <a:pos x="250" y="53"/>
                </a:cxn>
                <a:cxn ang="0">
                  <a:pos x="318" y="51"/>
                </a:cxn>
                <a:cxn ang="0">
                  <a:pos x="245" y="37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0" y="55"/>
                </a:cxn>
                <a:cxn ang="0">
                  <a:pos x="137" y="54"/>
                </a:cxn>
                <a:cxn ang="0">
                  <a:pos x="124" y="14"/>
                </a:cxn>
                <a:cxn ang="0">
                  <a:pos x="47" y="0"/>
                </a:cxn>
              </a:cxnLst>
              <a:rect l="0" t="0" r="r" b="b"/>
              <a:pathLst>
                <a:path w="318" h="55">
                  <a:moveTo>
                    <a:pt x="245" y="37"/>
                  </a:moveTo>
                  <a:lnTo>
                    <a:pt x="250" y="53"/>
                  </a:lnTo>
                  <a:lnTo>
                    <a:pt x="318" y="51"/>
                  </a:lnTo>
                  <a:lnTo>
                    <a:pt x="245" y="37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0" y="55"/>
                  </a:lnTo>
                  <a:lnTo>
                    <a:pt x="137" y="54"/>
                  </a:lnTo>
                  <a:lnTo>
                    <a:pt x="124" y="1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428"/>
            <p:cNvSpPr>
              <a:spLocks/>
            </p:cNvSpPr>
            <p:nvPr userDrawn="1"/>
          </p:nvSpPr>
          <p:spPr bwMode="auto">
            <a:xfrm>
              <a:off x="11504988" y="3883923"/>
              <a:ext cx="28208" cy="62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6"/>
                </a:cxn>
                <a:cxn ang="0">
                  <a:pos x="73" y="14"/>
                </a:cxn>
                <a:cxn ang="0">
                  <a:pos x="0" y="0"/>
                </a:cxn>
              </a:cxnLst>
              <a:rect l="0" t="0" r="r" b="b"/>
              <a:pathLst>
                <a:path w="73" h="16">
                  <a:moveTo>
                    <a:pt x="0" y="0"/>
                  </a:moveTo>
                  <a:lnTo>
                    <a:pt x="5" y="16"/>
                  </a:lnTo>
                  <a:lnTo>
                    <a:pt x="73" y="1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429"/>
            <p:cNvSpPr>
              <a:spLocks/>
            </p:cNvSpPr>
            <p:nvPr userDrawn="1"/>
          </p:nvSpPr>
          <p:spPr bwMode="auto">
            <a:xfrm>
              <a:off x="11407826" y="3869821"/>
              <a:ext cx="53282" cy="2350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0" y="55"/>
                </a:cxn>
                <a:cxn ang="0">
                  <a:pos x="137" y="54"/>
                </a:cxn>
                <a:cxn ang="0">
                  <a:pos x="124" y="14"/>
                </a:cxn>
                <a:cxn ang="0">
                  <a:pos x="47" y="0"/>
                </a:cxn>
              </a:cxnLst>
              <a:rect l="0" t="0" r="r" b="b"/>
              <a:pathLst>
                <a:path w="137" h="55">
                  <a:moveTo>
                    <a:pt x="47" y="0"/>
                  </a:moveTo>
                  <a:lnTo>
                    <a:pt x="47" y="0"/>
                  </a:lnTo>
                  <a:lnTo>
                    <a:pt x="0" y="55"/>
                  </a:lnTo>
                  <a:lnTo>
                    <a:pt x="137" y="54"/>
                  </a:lnTo>
                  <a:lnTo>
                    <a:pt x="124" y="14"/>
                  </a:lnTo>
                  <a:lnTo>
                    <a:pt x="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430"/>
            <p:cNvSpPr>
              <a:spLocks/>
            </p:cNvSpPr>
            <p:nvPr userDrawn="1"/>
          </p:nvSpPr>
          <p:spPr bwMode="auto">
            <a:xfrm>
              <a:off x="11381184" y="3521985"/>
              <a:ext cx="282083" cy="377606"/>
            </a:xfrm>
            <a:custGeom>
              <a:avLst/>
              <a:gdLst/>
              <a:ahLst/>
              <a:cxnLst>
                <a:cxn ang="0">
                  <a:pos x="0" y="940"/>
                </a:cxn>
                <a:cxn ang="0">
                  <a:pos x="56" y="945"/>
                </a:cxn>
                <a:cxn ang="0">
                  <a:pos x="113" y="869"/>
                </a:cxn>
                <a:cxn ang="0">
                  <a:pos x="270" y="63"/>
                </a:cxn>
                <a:cxn ang="0">
                  <a:pos x="336" y="65"/>
                </a:cxn>
                <a:cxn ang="0">
                  <a:pos x="628" y="935"/>
                </a:cxn>
                <a:cxn ang="0">
                  <a:pos x="689" y="935"/>
                </a:cxn>
                <a:cxn ang="0">
                  <a:pos x="714" y="837"/>
                </a:cxn>
                <a:cxn ang="0">
                  <a:pos x="421" y="0"/>
                </a:cxn>
                <a:cxn ang="0">
                  <a:pos x="193" y="4"/>
                </a:cxn>
                <a:cxn ang="0">
                  <a:pos x="0" y="940"/>
                </a:cxn>
              </a:cxnLst>
              <a:rect l="0" t="0" r="r" b="b"/>
              <a:pathLst>
                <a:path w="714" h="945">
                  <a:moveTo>
                    <a:pt x="0" y="940"/>
                  </a:moveTo>
                  <a:lnTo>
                    <a:pt x="56" y="945"/>
                  </a:lnTo>
                  <a:lnTo>
                    <a:pt x="113" y="869"/>
                  </a:lnTo>
                  <a:lnTo>
                    <a:pt x="270" y="63"/>
                  </a:lnTo>
                  <a:lnTo>
                    <a:pt x="336" y="65"/>
                  </a:lnTo>
                  <a:lnTo>
                    <a:pt x="628" y="935"/>
                  </a:lnTo>
                  <a:lnTo>
                    <a:pt x="689" y="935"/>
                  </a:lnTo>
                  <a:lnTo>
                    <a:pt x="714" y="837"/>
                  </a:lnTo>
                  <a:lnTo>
                    <a:pt x="421" y="0"/>
                  </a:lnTo>
                  <a:lnTo>
                    <a:pt x="193" y="4"/>
                  </a:lnTo>
                  <a:lnTo>
                    <a:pt x="0" y="94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431"/>
            <p:cNvSpPr>
              <a:spLocks/>
            </p:cNvSpPr>
            <p:nvPr userDrawn="1"/>
          </p:nvSpPr>
          <p:spPr bwMode="auto">
            <a:xfrm>
              <a:off x="11381184" y="3521985"/>
              <a:ext cx="282083" cy="377606"/>
            </a:xfrm>
            <a:custGeom>
              <a:avLst/>
              <a:gdLst/>
              <a:ahLst/>
              <a:cxnLst>
                <a:cxn ang="0">
                  <a:pos x="0" y="940"/>
                </a:cxn>
                <a:cxn ang="0">
                  <a:pos x="56" y="945"/>
                </a:cxn>
                <a:cxn ang="0">
                  <a:pos x="113" y="869"/>
                </a:cxn>
                <a:cxn ang="0">
                  <a:pos x="270" y="63"/>
                </a:cxn>
                <a:cxn ang="0">
                  <a:pos x="336" y="65"/>
                </a:cxn>
                <a:cxn ang="0">
                  <a:pos x="628" y="935"/>
                </a:cxn>
                <a:cxn ang="0">
                  <a:pos x="689" y="935"/>
                </a:cxn>
                <a:cxn ang="0">
                  <a:pos x="714" y="837"/>
                </a:cxn>
                <a:cxn ang="0">
                  <a:pos x="421" y="0"/>
                </a:cxn>
                <a:cxn ang="0">
                  <a:pos x="193" y="4"/>
                </a:cxn>
                <a:cxn ang="0">
                  <a:pos x="0" y="940"/>
                </a:cxn>
              </a:cxnLst>
              <a:rect l="0" t="0" r="r" b="b"/>
              <a:pathLst>
                <a:path w="714" h="945">
                  <a:moveTo>
                    <a:pt x="0" y="940"/>
                  </a:moveTo>
                  <a:lnTo>
                    <a:pt x="56" y="945"/>
                  </a:lnTo>
                  <a:lnTo>
                    <a:pt x="113" y="869"/>
                  </a:lnTo>
                  <a:lnTo>
                    <a:pt x="270" y="63"/>
                  </a:lnTo>
                  <a:lnTo>
                    <a:pt x="336" y="65"/>
                  </a:lnTo>
                  <a:lnTo>
                    <a:pt x="628" y="935"/>
                  </a:lnTo>
                  <a:lnTo>
                    <a:pt x="689" y="935"/>
                  </a:lnTo>
                  <a:lnTo>
                    <a:pt x="714" y="837"/>
                  </a:lnTo>
                  <a:lnTo>
                    <a:pt x="421" y="0"/>
                  </a:lnTo>
                  <a:lnTo>
                    <a:pt x="193" y="4"/>
                  </a:lnTo>
                  <a:lnTo>
                    <a:pt x="0" y="9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432"/>
            <p:cNvSpPr>
              <a:spLocks/>
            </p:cNvSpPr>
            <p:nvPr userDrawn="1"/>
          </p:nvSpPr>
          <p:spPr bwMode="auto">
            <a:xfrm>
              <a:off x="11534762" y="3523552"/>
              <a:ext cx="130072" cy="37133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3"/>
                </a:cxn>
                <a:cxn ang="0">
                  <a:pos x="242" y="757"/>
                </a:cxn>
                <a:cxn ang="0">
                  <a:pos x="280" y="869"/>
                </a:cxn>
                <a:cxn ang="0">
                  <a:pos x="300" y="933"/>
                </a:cxn>
                <a:cxn ang="0">
                  <a:pos x="328" y="839"/>
                </a:cxn>
                <a:cxn ang="0">
                  <a:pos x="31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3"/>
                  </a:lnTo>
                  <a:lnTo>
                    <a:pt x="242" y="757"/>
                  </a:lnTo>
                  <a:lnTo>
                    <a:pt x="280" y="869"/>
                  </a:lnTo>
                  <a:lnTo>
                    <a:pt x="300" y="933"/>
                  </a:lnTo>
                  <a:lnTo>
                    <a:pt x="328" y="839"/>
                  </a:lnTo>
                  <a:lnTo>
                    <a:pt x="31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433"/>
            <p:cNvSpPr>
              <a:spLocks/>
            </p:cNvSpPr>
            <p:nvPr userDrawn="1"/>
          </p:nvSpPr>
          <p:spPr bwMode="auto">
            <a:xfrm>
              <a:off x="11403124" y="3551755"/>
              <a:ext cx="84625" cy="347836"/>
            </a:xfrm>
            <a:custGeom>
              <a:avLst/>
              <a:gdLst/>
              <a:ahLst/>
              <a:cxnLst>
                <a:cxn ang="0">
                  <a:pos x="59" y="806"/>
                </a:cxn>
                <a:cxn ang="0">
                  <a:pos x="214" y="0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0" y="877"/>
                </a:cxn>
                <a:cxn ang="0">
                  <a:pos x="59" y="806"/>
                </a:cxn>
              </a:cxnLst>
              <a:rect l="0" t="0" r="r" b="b"/>
              <a:pathLst>
                <a:path w="214" h="877">
                  <a:moveTo>
                    <a:pt x="59" y="806"/>
                  </a:moveTo>
                  <a:lnTo>
                    <a:pt x="214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0" y="877"/>
                  </a:lnTo>
                  <a:lnTo>
                    <a:pt x="59" y="806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434"/>
            <p:cNvSpPr>
              <a:spLocks/>
            </p:cNvSpPr>
            <p:nvPr userDrawn="1"/>
          </p:nvSpPr>
          <p:spPr bwMode="auto">
            <a:xfrm>
              <a:off x="11403124" y="3551755"/>
              <a:ext cx="84625" cy="347836"/>
            </a:xfrm>
            <a:custGeom>
              <a:avLst/>
              <a:gdLst/>
              <a:ahLst/>
              <a:cxnLst>
                <a:cxn ang="0">
                  <a:pos x="59" y="806"/>
                </a:cxn>
                <a:cxn ang="0">
                  <a:pos x="214" y="0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0" y="877"/>
                </a:cxn>
                <a:cxn ang="0">
                  <a:pos x="59" y="806"/>
                </a:cxn>
              </a:cxnLst>
              <a:rect l="0" t="0" r="r" b="b"/>
              <a:pathLst>
                <a:path w="214" h="877">
                  <a:moveTo>
                    <a:pt x="59" y="806"/>
                  </a:moveTo>
                  <a:lnTo>
                    <a:pt x="214" y="0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0" y="877"/>
                  </a:lnTo>
                  <a:lnTo>
                    <a:pt x="59" y="80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435"/>
            <p:cNvSpPr>
              <a:spLocks/>
            </p:cNvSpPr>
            <p:nvPr userDrawn="1"/>
          </p:nvSpPr>
          <p:spPr bwMode="auto">
            <a:xfrm>
              <a:off x="12830777" y="4104846"/>
              <a:ext cx="125370" cy="3447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86"/>
                </a:cxn>
                <a:cxn ang="0">
                  <a:pos x="314" y="80"/>
                </a:cxn>
                <a:cxn ang="0">
                  <a:pos x="275" y="19"/>
                </a:cxn>
                <a:cxn ang="0">
                  <a:pos x="30" y="0"/>
                </a:cxn>
              </a:cxnLst>
              <a:rect l="0" t="0" r="r" b="b"/>
              <a:pathLst>
                <a:path w="314" h="86">
                  <a:moveTo>
                    <a:pt x="30" y="0"/>
                  </a:moveTo>
                  <a:lnTo>
                    <a:pt x="0" y="86"/>
                  </a:lnTo>
                  <a:lnTo>
                    <a:pt x="314" y="80"/>
                  </a:lnTo>
                  <a:lnTo>
                    <a:pt x="275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436"/>
            <p:cNvSpPr>
              <a:spLocks/>
            </p:cNvSpPr>
            <p:nvPr userDrawn="1"/>
          </p:nvSpPr>
          <p:spPr bwMode="auto">
            <a:xfrm>
              <a:off x="12830777" y="4104846"/>
              <a:ext cx="125370" cy="3447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86"/>
                </a:cxn>
                <a:cxn ang="0">
                  <a:pos x="314" y="80"/>
                </a:cxn>
                <a:cxn ang="0">
                  <a:pos x="275" y="19"/>
                </a:cxn>
                <a:cxn ang="0">
                  <a:pos x="30" y="0"/>
                </a:cxn>
              </a:cxnLst>
              <a:rect l="0" t="0" r="r" b="b"/>
              <a:pathLst>
                <a:path w="314" h="86">
                  <a:moveTo>
                    <a:pt x="30" y="0"/>
                  </a:moveTo>
                  <a:lnTo>
                    <a:pt x="0" y="86"/>
                  </a:lnTo>
                  <a:lnTo>
                    <a:pt x="314" y="80"/>
                  </a:lnTo>
                  <a:lnTo>
                    <a:pt x="275" y="19"/>
                  </a:lnTo>
                  <a:lnTo>
                    <a:pt x="3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437"/>
            <p:cNvSpPr>
              <a:spLocks noEditPoints="1"/>
            </p:cNvSpPr>
            <p:nvPr userDrawn="1"/>
          </p:nvSpPr>
          <p:spPr bwMode="auto">
            <a:xfrm>
              <a:off x="13056444" y="4104846"/>
              <a:ext cx="158279" cy="39171"/>
            </a:xfrm>
            <a:custGeom>
              <a:avLst/>
              <a:gdLst/>
              <a:ahLst/>
              <a:cxnLst>
                <a:cxn ang="0">
                  <a:pos x="45" y="90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45" y="90"/>
                </a:cxn>
                <a:cxn ang="0">
                  <a:pos x="39" y="0"/>
                </a:cxn>
                <a:cxn ang="0">
                  <a:pos x="57" y="89"/>
                </a:cxn>
                <a:cxn ang="0">
                  <a:pos x="397" y="54"/>
                </a:cxn>
                <a:cxn ang="0">
                  <a:pos x="39" y="0"/>
                </a:cxn>
              </a:cxnLst>
              <a:rect l="0" t="0" r="r" b="b"/>
              <a:pathLst>
                <a:path w="397" h="95">
                  <a:moveTo>
                    <a:pt x="45" y="90"/>
                  </a:moveTo>
                  <a:lnTo>
                    <a:pt x="0" y="94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45" y="90"/>
                  </a:lnTo>
                  <a:close/>
                  <a:moveTo>
                    <a:pt x="39" y="0"/>
                  </a:moveTo>
                  <a:lnTo>
                    <a:pt x="57" y="89"/>
                  </a:lnTo>
                  <a:lnTo>
                    <a:pt x="397" y="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438"/>
            <p:cNvSpPr>
              <a:spLocks/>
            </p:cNvSpPr>
            <p:nvPr userDrawn="1"/>
          </p:nvSpPr>
          <p:spPr bwMode="auto">
            <a:xfrm>
              <a:off x="13056444" y="4142449"/>
              <a:ext cx="18806" cy="156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5" y="0"/>
                </a:cxn>
              </a:cxnLst>
              <a:rect l="0" t="0" r="r" b="b"/>
              <a:pathLst>
                <a:path w="45" h="5">
                  <a:moveTo>
                    <a:pt x="45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4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439"/>
            <p:cNvSpPr>
              <a:spLocks/>
            </p:cNvSpPr>
            <p:nvPr userDrawn="1"/>
          </p:nvSpPr>
          <p:spPr bwMode="auto">
            <a:xfrm>
              <a:off x="13073682" y="4104846"/>
              <a:ext cx="141041" cy="3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89"/>
                </a:cxn>
                <a:cxn ang="0">
                  <a:pos x="358" y="54"/>
                </a:cxn>
                <a:cxn ang="0">
                  <a:pos x="0" y="0"/>
                </a:cxn>
              </a:cxnLst>
              <a:rect l="0" t="0" r="r" b="b"/>
              <a:pathLst>
                <a:path w="358" h="89">
                  <a:moveTo>
                    <a:pt x="0" y="0"/>
                  </a:moveTo>
                  <a:lnTo>
                    <a:pt x="18" y="89"/>
                  </a:lnTo>
                  <a:lnTo>
                    <a:pt x="358" y="5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440"/>
            <p:cNvSpPr>
              <a:spLocks/>
            </p:cNvSpPr>
            <p:nvPr userDrawn="1"/>
          </p:nvSpPr>
          <p:spPr bwMode="auto">
            <a:xfrm>
              <a:off x="12796300" y="3767978"/>
              <a:ext cx="283650" cy="376039"/>
            </a:xfrm>
            <a:custGeom>
              <a:avLst/>
              <a:gdLst/>
              <a:ahLst/>
              <a:cxnLst>
                <a:cxn ang="0">
                  <a:pos x="715" y="939"/>
                </a:cxn>
                <a:cxn ang="0">
                  <a:pos x="658" y="944"/>
                </a:cxn>
                <a:cxn ang="0">
                  <a:pos x="602" y="868"/>
                </a:cxn>
                <a:cxn ang="0">
                  <a:pos x="445" y="64"/>
                </a:cxn>
                <a:cxn ang="0">
                  <a:pos x="379" y="65"/>
                </a:cxn>
                <a:cxn ang="0">
                  <a:pos x="86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2" y="4"/>
                </a:cxn>
                <a:cxn ang="0">
                  <a:pos x="715" y="939"/>
                </a:cxn>
              </a:cxnLst>
              <a:rect l="0" t="0" r="r" b="b"/>
              <a:pathLst>
                <a:path w="715" h="944">
                  <a:moveTo>
                    <a:pt x="715" y="939"/>
                  </a:moveTo>
                  <a:lnTo>
                    <a:pt x="658" y="944"/>
                  </a:lnTo>
                  <a:lnTo>
                    <a:pt x="602" y="868"/>
                  </a:lnTo>
                  <a:lnTo>
                    <a:pt x="445" y="64"/>
                  </a:lnTo>
                  <a:lnTo>
                    <a:pt x="379" y="65"/>
                  </a:lnTo>
                  <a:lnTo>
                    <a:pt x="86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2" y="4"/>
                  </a:lnTo>
                  <a:lnTo>
                    <a:pt x="715" y="93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441"/>
            <p:cNvSpPr>
              <a:spLocks/>
            </p:cNvSpPr>
            <p:nvPr userDrawn="1"/>
          </p:nvSpPr>
          <p:spPr bwMode="auto">
            <a:xfrm>
              <a:off x="12796300" y="3767978"/>
              <a:ext cx="283650" cy="376039"/>
            </a:xfrm>
            <a:custGeom>
              <a:avLst/>
              <a:gdLst/>
              <a:ahLst/>
              <a:cxnLst>
                <a:cxn ang="0">
                  <a:pos x="715" y="939"/>
                </a:cxn>
                <a:cxn ang="0">
                  <a:pos x="658" y="944"/>
                </a:cxn>
                <a:cxn ang="0">
                  <a:pos x="602" y="868"/>
                </a:cxn>
                <a:cxn ang="0">
                  <a:pos x="445" y="64"/>
                </a:cxn>
                <a:cxn ang="0">
                  <a:pos x="379" y="65"/>
                </a:cxn>
                <a:cxn ang="0">
                  <a:pos x="86" y="934"/>
                </a:cxn>
                <a:cxn ang="0">
                  <a:pos x="25" y="934"/>
                </a:cxn>
                <a:cxn ang="0">
                  <a:pos x="0" y="837"/>
                </a:cxn>
                <a:cxn ang="0">
                  <a:pos x="295" y="0"/>
                </a:cxn>
                <a:cxn ang="0">
                  <a:pos x="522" y="4"/>
                </a:cxn>
                <a:cxn ang="0">
                  <a:pos x="715" y="939"/>
                </a:cxn>
              </a:cxnLst>
              <a:rect l="0" t="0" r="r" b="b"/>
              <a:pathLst>
                <a:path w="715" h="944">
                  <a:moveTo>
                    <a:pt x="715" y="939"/>
                  </a:moveTo>
                  <a:lnTo>
                    <a:pt x="658" y="944"/>
                  </a:lnTo>
                  <a:lnTo>
                    <a:pt x="602" y="868"/>
                  </a:lnTo>
                  <a:lnTo>
                    <a:pt x="445" y="64"/>
                  </a:lnTo>
                  <a:lnTo>
                    <a:pt x="379" y="65"/>
                  </a:lnTo>
                  <a:lnTo>
                    <a:pt x="86" y="934"/>
                  </a:lnTo>
                  <a:lnTo>
                    <a:pt x="25" y="934"/>
                  </a:lnTo>
                  <a:lnTo>
                    <a:pt x="0" y="837"/>
                  </a:lnTo>
                  <a:lnTo>
                    <a:pt x="295" y="0"/>
                  </a:lnTo>
                  <a:lnTo>
                    <a:pt x="522" y="4"/>
                  </a:lnTo>
                  <a:lnTo>
                    <a:pt x="715" y="93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442"/>
            <p:cNvSpPr>
              <a:spLocks/>
            </p:cNvSpPr>
            <p:nvPr userDrawn="1"/>
          </p:nvSpPr>
          <p:spPr bwMode="auto">
            <a:xfrm>
              <a:off x="12794733" y="3767978"/>
              <a:ext cx="130072" cy="371338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6" y="755"/>
                </a:cxn>
                <a:cxn ang="0">
                  <a:pos x="47" y="869"/>
                </a:cxn>
                <a:cxn ang="0">
                  <a:pos x="27" y="932"/>
                </a:cxn>
                <a:cxn ang="0">
                  <a:pos x="0" y="839"/>
                </a:cxn>
                <a:cxn ang="0">
                  <a:pos x="297" y="0"/>
                </a:cxn>
                <a:cxn ang="0">
                  <a:pos x="328" y="38"/>
                </a:cxn>
              </a:cxnLst>
              <a:rect l="0" t="0" r="r" b="b"/>
              <a:pathLst>
                <a:path w="328" h="932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6" y="755"/>
                  </a:lnTo>
                  <a:lnTo>
                    <a:pt x="47" y="869"/>
                  </a:lnTo>
                  <a:lnTo>
                    <a:pt x="27" y="932"/>
                  </a:lnTo>
                  <a:lnTo>
                    <a:pt x="0" y="839"/>
                  </a:lnTo>
                  <a:lnTo>
                    <a:pt x="297" y="0"/>
                  </a:lnTo>
                  <a:lnTo>
                    <a:pt x="328" y="38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443"/>
            <p:cNvSpPr>
              <a:spLocks/>
            </p:cNvSpPr>
            <p:nvPr userDrawn="1"/>
          </p:nvSpPr>
          <p:spPr bwMode="auto">
            <a:xfrm>
              <a:off x="12794733" y="3767978"/>
              <a:ext cx="130072" cy="371338"/>
            </a:xfrm>
            <a:custGeom>
              <a:avLst/>
              <a:gdLst/>
              <a:ahLst/>
              <a:cxnLst>
                <a:cxn ang="0">
                  <a:pos x="328" y="38"/>
                </a:cxn>
                <a:cxn ang="0">
                  <a:pos x="328" y="38"/>
                </a:cxn>
                <a:cxn ang="0">
                  <a:pos x="188" y="453"/>
                </a:cxn>
                <a:cxn ang="0">
                  <a:pos x="86" y="755"/>
                </a:cxn>
                <a:cxn ang="0">
                  <a:pos x="47" y="869"/>
                </a:cxn>
                <a:cxn ang="0">
                  <a:pos x="27" y="932"/>
                </a:cxn>
                <a:cxn ang="0">
                  <a:pos x="0" y="839"/>
                </a:cxn>
                <a:cxn ang="0">
                  <a:pos x="297" y="0"/>
                </a:cxn>
                <a:cxn ang="0">
                  <a:pos x="328" y="38"/>
                </a:cxn>
              </a:cxnLst>
              <a:rect l="0" t="0" r="r" b="b"/>
              <a:pathLst>
                <a:path w="328" h="932">
                  <a:moveTo>
                    <a:pt x="328" y="38"/>
                  </a:moveTo>
                  <a:lnTo>
                    <a:pt x="328" y="38"/>
                  </a:lnTo>
                  <a:lnTo>
                    <a:pt x="188" y="453"/>
                  </a:lnTo>
                  <a:lnTo>
                    <a:pt x="86" y="755"/>
                  </a:lnTo>
                  <a:lnTo>
                    <a:pt x="47" y="869"/>
                  </a:lnTo>
                  <a:lnTo>
                    <a:pt x="27" y="932"/>
                  </a:lnTo>
                  <a:lnTo>
                    <a:pt x="0" y="839"/>
                  </a:lnTo>
                  <a:lnTo>
                    <a:pt x="297" y="0"/>
                  </a:lnTo>
                  <a:lnTo>
                    <a:pt x="328" y="3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444"/>
            <p:cNvSpPr>
              <a:spLocks/>
            </p:cNvSpPr>
            <p:nvPr userDrawn="1"/>
          </p:nvSpPr>
          <p:spPr bwMode="auto">
            <a:xfrm>
              <a:off x="12973385" y="3796181"/>
              <a:ext cx="83058" cy="347836"/>
            </a:xfrm>
            <a:custGeom>
              <a:avLst/>
              <a:gdLst/>
              <a:ahLst/>
              <a:cxnLst>
                <a:cxn ang="0">
                  <a:pos x="154" y="804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6"/>
                </a:cxn>
                <a:cxn ang="0">
                  <a:pos x="154" y="804"/>
                </a:cxn>
              </a:cxnLst>
              <a:rect l="0" t="0" r="r" b="b"/>
              <a:pathLst>
                <a:path w="213" h="876">
                  <a:moveTo>
                    <a:pt x="154" y="8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6"/>
                  </a:lnTo>
                  <a:lnTo>
                    <a:pt x="154" y="804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445"/>
            <p:cNvSpPr>
              <a:spLocks/>
            </p:cNvSpPr>
            <p:nvPr userDrawn="1"/>
          </p:nvSpPr>
          <p:spPr bwMode="auto">
            <a:xfrm>
              <a:off x="12973385" y="3796181"/>
              <a:ext cx="83058" cy="347836"/>
            </a:xfrm>
            <a:custGeom>
              <a:avLst/>
              <a:gdLst/>
              <a:ahLst/>
              <a:cxnLst>
                <a:cxn ang="0">
                  <a:pos x="154" y="804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213" y="876"/>
                </a:cxn>
                <a:cxn ang="0">
                  <a:pos x="154" y="804"/>
                </a:cxn>
              </a:cxnLst>
              <a:rect l="0" t="0" r="r" b="b"/>
              <a:pathLst>
                <a:path w="213" h="876">
                  <a:moveTo>
                    <a:pt x="154" y="804"/>
                  </a:moveTo>
                  <a:lnTo>
                    <a:pt x="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3" y="876"/>
                  </a:lnTo>
                  <a:lnTo>
                    <a:pt x="154" y="80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446"/>
            <p:cNvSpPr>
              <a:spLocks/>
            </p:cNvSpPr>
            <p:nvPr userDrawn="1"/>
          </p:nvSpPr>
          <p:spPr bwMode="auto">
            <a:xfrm>
              <a:off x="12904432" y="3697470"/>
              <a:ext cx="123804" cy="145716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220" y="10"/>
                </a:cxn>
                <a:cxn ang="0">
                  <a:pos x="223" y="21"/>
                </a:cxn>
                <a:cxn ang="0">
                  <a:pos x="233" y="53"/>
                </a:cxn>
                <a:cxn ang="0">
                  <a:pos x="265" y="152"/>
                </a:cxn>
                <a:cxn ang="0">
                  <a:pos x="313" y="295"/>
                </a:cxn>
                <a:cxn ang="0">
                  <a:pos x="313" y="371"/>
                </a:cxn>
                <a:cxn ang="0">
                  <a:pos x="58" y="370"/>
                </a:cxn>
                <a:cxn ang="0">
                  <a:pos x="56" y="291"/>
                </a:cxn>
                <a:cxn ang="0">
                  <a:pos x="0" y="20"/>
                </a:cxn>
                <a:cxn ang="0">
                  <a:pos x="216" y="0"/>
                </a:cxn>
                <a:cxn ang="0">
                  <a:pos x="220" y="10"/>
                </a:cxn>
              </a:cxnLst>
              <a:rect l="0" t="0" r="r" b="b"/>
              <a:pathLst>
                <a:path w="313" h="371">
                  <a:moveTo>
                    <a:pt x="220" y="10"/>
                  </a:moveTo>
                  <a:lnTo>
                    <a:pt x="220" y="10"/>
                  </a:lnTo>
                  <a:lnTo>
                    <a:pt x="223" y="21"/>
                  </a:lnTo>
                  <a:lnTo>
                    <a:pt x="233" y="53"/>
                  </a:lnTo>
                  <a:lnTo>
                    <a:pt x="265" y="152"/>
                  </a:lnTo>
                  <a:lnTo>
                    <a:pt x="313" y="295"/>
                  </a:lnTo>
                  <a:lnTo>
                    <a:pt x="313" y="371"/>
                  </a:lnTo>
                  <a:lnTo>
                    <a:pt x="58" y="370"/>
                  </a:lnTo>
                  <a:lnTo>
                    <a:pt x="56" y="291"/>
                  </a:lnTo>
                  <a:lnTo>
                    <a:pt x="0" y="20"/>
                  </a:lnTo>
                  <a:lnTo>
                    <a:pt x="216" y="0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447"/>
            <p:cNvSpPr>
              <a:spLocks/>
            </p:cNvSpPr>
            <p:nvPr userDrawn="1"/>
          </p:nvSpPr>
          <p:spPr bwMode="auto">
            <a:xfrm>
              <a:off x="12904432" y="3697470"/>
              <a:ext cx="123804" cy="145716"/>
            </a:xfrm>
            <a:custGeom>
              <a:avLst/>
              <a:gdLst/>
              <a:ahLst/>
              <a:cxnLst>
                <a:cxn ang="0">
                  <a:pos x="220" y="10"/>
                </a:cxn>
                <a:cxn ang="0">
                  <a:pos x="220" y="10"/>
                </a:cxn>
                <a:cxn ang="0">
                  <a:pos x="223" y="21"/>
                </a:cxn>
                <a:cxn ang="0">
                  <a:pos x="233" y="53"/>
                </a:cxn>
                <a:cxn ang="0">
                  <a:pos x="265" y="152"/>
                </a:cxn>
                <a:cxn ang="0">
                  <a:pos x="313" y="295"/>
                </a:cxn>
                <a:cxn ang="0">
                  <a:pos x="313" y="371"/>
                </a:cxn>
                <a:cxn ang="0">
                  <a:pos x="58" y="370"/>
                </a:cxn>
                <a:cxn ang="0">
                  <a:pos x="56" y="291"/>
                </a:cxn>
                <a:cxn ang="0">
                  <a:pos x="0" y="20"/>
                </a:cxn>
                <a:cxn ang="0">
                  <a:pos x="216" y="0"/>
                </a:cxn>
                <a:cxn ang="0">
                  <a:pos x="220" y="10"/>
                </a:cxn>
              </a:cxnLst>
              <a:rect l="0" t="0" r="r" b="b"/>
              <a:pathLst>
                <a:path w="313" h="371">
                  <a:moveTo>
                    <a:pt x="220" y="10"/>
                  </a:moveTo>
                  <a:lnTo>
                    <a:pt x="220" y="10"/>
                  </a:lnTo>
                  <a:lnTo>
                    <a:pt x="223" y="21"/>
                  </a:lnTo>
                  <a:lnTo>
                    <a:pt x="233" y="53"/>
                  </a:lnTo>
                  <a:lnTo>
                    <a:pt x="265" y="152"/>
                  </a:lnTo>
                  <a:lnTo>
                    <a:pt x="313" y="295"/>
                  </a:lnTo>
                  <a:lnTo>
                    <a:pt x="313" y="371"/>
                  </a:lnTo>
                  <a:lnTo>
                    <a:pt x="58" y="370"/>
                  </a:lnTo>
                  <a:lnTo>
                    <a:pt x="56" y="291"/>
                  </a:lnTo>
                  <a:lnTo>
                    <a:pt x="0" y="20"/>
                  </a:lnTo>
                  <a:lnTo>
                    <a:pt x="216" y="0"/>
                  </a:lnTo>
                  <a:lnTo>
                    <a:pt x="220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448"/>
            <p:cNvSpPr>
              <a:spLocks/>
            </p:cNvSpPr>
            <p:nvPr userDrawn="1"/>
          </p:nvSpPr>
          <p:spPr bwMode="auto">
            <a:xfrm>
              <a:off x="12924805" y="3813415"/>
              <a:ext cx="103430" cy="29770"/>
            </a:xfrm>
            <a:custGeom>
              <a:avLst/>
              <a:gdLst/>
              <a:ahLst/>
              <a:cxnLst>
                <a:cxn ang="0">
                  <a:pos x="259" y="2"/>
                </a:cxn>
                <a:cxn ang="0">
                  <a:pos x="0" y="0"/>
                </a:cxn>
                <a:cxn ang="0">
                  <a:pos x="4" y="78"/>
                </a:cxn>
                <a:cxn ang="0">
                  <a:pos x="259" y="78"/>
                </a:cxn>
                <a:cxn ang="0">
                  <a:pos x="259" y="2"/>
                </a:cxn>
              </a:cxnLst>
              <a:rect l="0" t="0" r="r" b="b"/>
              <a:pathLst>
                <a:path w="259" h="78">
                  <a:moveTo>
                    <a:pt x="259" y="2"/>
                  </a:moveTo>
                  <a:lnTo>
                    <a:pt x="0" y="0"/>
                  </a:lnTo>
                  <a:lnTo>
                    <a:pt x="4" y="78"/>
                  </a:lnTo>
                  <a:lnTo>
                    <a:pt x="259" y="78"/>
                  </a:lnTo>
                  <a:lnTo>
                    <a:pt x="259" y="2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49"/>
            <p:cNvSpPr>
              <a:spLocks/>
            </p:cNvSpPr>
            <p:nvPr userDrawn="1"/>
          </p:nvSpPr>
          <p:spPr bwMode="auto">
            <a:xfrm>
              <a:off x="12902865" y="3703737"/>
              <a:ext cx="28208" cy="139448"/>
            </a:xfrm>
            <a:custGeom>
              <a:avLst/>
              <a:gdLst/>
              <a:ahLst/>
              <a:cxnLst>
                <a:cxn ang="0">
                  <a:pos x="62" y="353"/>
                </a:cxn>
                <a:cxn ang="0">
                  <a:pos x="0" y="70"/>
                </a:cxn>
                <a:cxn ang="0">
                  <a:pos x="4" y="0"/>
                </a:cxn>
                <a:cxn ang="0">
                  <a:pos x="73" y="275"/>
                </a:cxn>
                <a:cxn ang="0">
                  <a:pos x="62" y="353"/>
                </a:cxn>
              </a:cxnLst>
              <a:rect l="0" t="0" r="r" b="b"/>
              <a:pathLst>
                <a:path w="73" h="353">
                  <a:moveTo>
                    <a:pt x="62" y="353"/>
                  </a:moveTo>
                  <a:lnTo>
                    <a:pt x="0" y="70"/>
                  </a:lnTo>
                  <a:lnTo>
                    <a:pt x="4" y="0"/>
                  </a:lnTo>
                  <a:lnTo>
                    <a:pt x="73" y="275"/>
                  </a:lnTo>
                  <a:lnTo>
                    <a:pt x="62" y="353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Freeform 450"/>
            <p:cNvSpPr>
              <a:spLocks/>
            </p:cNvSpPr>
            <p:nvPr userDrawn="1"/>
          </p:nvSpPr>
          <p:spPr bwMode="auto">
            <a:xfrm>
              <a:off x="12902865" y="3703737"/>
              <a:ext cx="28208" cy="139448"/>
            </a:xfrm>
            <a:custGeom>
              <a:avLst/>
              <a:gdLst/>
              <a:ahLst/>
              <a:cxnLst>
                <a:cxn ang="0">
                  <a:pos x="62" y="353"/>
                </a:cxn>
                <a:cxn ang="0">
                  <a:pos x="0" y="70"/>
                </a:cxn>
                <a:cxn ang="0">
                  <a:pos x="4" y="0"/>
                </a:cxn>
                <a:cxn ang="0">
                  <a:pos x="73" y="275"/>
                </a:cxn>
                <a:cxn ang="0">
                  <a:pos x="62" y="353"/>
                </a:cxn>
              </a:cxnLst>
              <a:rect l="0" t="0" r="r" b="b"/>
              <a:pathLst>
                <a:path w="73" h="353">
                  <a:moveTo>
                    <a:pt x="62" y="353"/>
                  </a:moveTo>
                  <a:lnTo>
                    <a:pt x="0" y="70"/>
                  </a:lnTo>
                  <a:lnTo>
                    <a:pt x="4" y="0"/>
                  </a:lnTo>
                  <a:lnTo>
                    <a:pt x="73" y="275"/>
                  </a:lnTo>
                  <a:lnTo>
                    <a:pt x="62" y="3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451"/>
            <p:cNvSpPr>
              <a:spLocks noEditPoints="1"/>
            </p:cNvSpPr>
            <p:nvPr userDrawn="1"/>
          </p:nvSpPr>
          <p:spPr bwMode="auto">
            <a:xfrm>
              <a:off x="12921671" y="3758577"/>
              <a:ext cx="101863" cy="42304"/>
            </a:xfrm>
            <a:custGeom>
              <a:avLst/>
              <a:gdLst/>
              <a:ahLst/>
              <a:cxnLst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22" y="0"/>
                </a:cxn>
                <a:cxn ang="0">
                  <a:pos x="0" y="34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93" y="100"/>
                </a:cxn>
                <a:cxn ang="0">
                  <a:pos x="193" y="100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37" y="49"/>
                </a:cxn>
                <a:cxn ang="0">
                  <a:pos x="222" y="0"/>
                </a:cxn>
              </a:cxnLst>
              <a:rect l="0" t="0" r="r" b="b"/>
              <a:pathLst>
                <a:path w="255" h="102">
                  <a:moveTo>
                    <a:pt x="255" y="102"/>
                  </a:move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55" y="102"/>
                  </a:lnTo>
                  <a:close/>
                  <a:moveTo>
                    <a:pt x="222" y="0"/>
                  </a:moveTo>
                  <a:lnTo>
                    <a:pt x="0" y="3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37" y="49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7E5A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Freeform 452"/>
            <p:cNvSpPr>
              <a:spLocks/>
            </p:cNvSpPr>
            <p:nvPr userDrawn="1"/>
          </p:nvSpPr>
          <p:spPr bwMode="auto">
            <a:xfrm>
              <a:off x="13023533" y="3800881"/>
              <a:ext cx="1568" cy="1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53"/>
            <p:cNvSpPr>
              <a:spLocks/>
            </p:cNvSpPr>
            <p:nvPr userDrawn="1"/>
          </p:nvSpPr>
          <p:spPr bwMode="auto">
            <a:xfrm>
              <a:off x="12921671" y="3758577"/>
              <a:ext cx="101863" cy="42304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0" y="34"/>
                </a:cxn>
                <a:cxn ang="0">
                  <a:pos x="16" y="102"/>
                </a:cxn>
                <a:cxn ang="0">
                  <a:pos x="16" y="102"/>
                </a:cxn>
                <a:cxn ang="0">
                  <a:pos x="193" y="100"/>
                </a:cxn>
                <a:cxn ang="0">
                  <a:pos x="193" y="100"/>
                </a:cxn>
                <a:cxn ang="0">
                  <a:pos x="255" y="102"/>
                </a:cxn>
                <a:cxn ang="0">
                  <a:pos x="255" y="102"/>
                </a:cxn>
                <a:cxn ang="0">
                  <a:pos x="237" y="49"/>
                </a:cxn>
                <a:cxn ang="0">
                  <a:pos x="222" y="0"/>
                </a:cxn>
              </a:cxnLst>
              <a:rect l="0" t="0" r="r" b="b"/>
              <a:pathLst>
                <a:path w="255" h="102">
                  <a:moveTo>
                    <a:pt x="222" y="0"/>
                  </a:moveTo>
                  <a:lnTo>
                    <a:pt x="0" y="34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93" y="100"/>
                  </a:lnTo>
                  <a:lnTo>
                    <a:pt x="193" y="100"/>
                  </a:lnTo>
                  <a:lnTo>
                    <a:pt x="255" y="102"/>
                  </a:lnTo>
                  <a:lnTo>
                    <a:pt x="255" y="102"/>
                  </a:lnTo>
                  <a:lnTo>
                    <a:pt x="237" y="49"/>
                  </a:lnTo>
                  <a:lnTo>
                    <a:pt x="2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Freeform 454"/>
            <p:cNvSpPr>
              <a:spLocks/>
            </p:cNvSpPr>
            <p:nvPr userDrawn="1"/>
          </p:nvSpPr>
          <p:spPr bwMode="auto">
            <a:xfrm>
              <a:off x="11559837" y="4073509"/>
              <a:ext cx="181787" cy="360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" y="92"/>
                </a:cxn>
                <a:cxn ang="0">
                  <a:pos x="23" y="89"/>
                </a:cxn>
                <a:cxn ang="0">
                  <a:pos x="75" y="85"/>
                </a:cxn>
                <a:cxn ang="0">
                  <a:pos x="148" y="80"/>
                </a:cxn>
                <a:cxn ang="0">
                  <a:pos x="232" y="75"/>
                </a:cxn>
                <a:cxn ang="0">
                  <a:pos x="387" y="67"/>
                </a:cxn>
                <a:cxn ang="0">
                  <a:pos x="458" y="63"/>
                </a:cxn>
                <a:cxn ang="0">
                  <a:pos x="27" y="0"/>
                </a:cxn>
              </a:cxnLst>
              <a:rect l="0" t="0" r="r" b="b"/>
              <a:pathLst>
                <a:path w="458" h="93">
                  <a:moveTo>
                    <a:pt x="27" y="0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2"/>
                  </a:lnTo>
                  <a:lnTo>
                    <a:pt x="23" y="89"/>
                  </a:lnTo>
                  <a:lnTo>
                    <a:pt x="75" y="85"/>
                  </a:lnTo>
                  <a:lnTo>
                    <a:pt x="148" y="80"/>
                  </a:lnTo>
                  <a:lnTo>
                    <a:pt x="232" y="75"/>
                  </a:lnTo>
                  <a:lnTo>
                    <a:pt x="387" y="67"/>
                  </a:lnTo>
                  <a:lnTo>
                    <a:pt x="458" y="6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55"/>
            <p:cNvSpPr>
              <a:spLocks/>
            </p:cNvSpPr>
            <p:nvPr userDrawn="1"/>
          </p:nvSpPr>
          <p:spPr bwMode="auto">
            <a:xfrm>
              <a:off x="11559837" y="4073509"/>
              <a:ext cx="181787" cy="36038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7" y="92"/>
                </a:cxn>
                <a:cxn ang="0">
                  <a:pos x="23" y="89"/>
                </a:cxn>
                <a:cxn ang="0">
                  <a:pos x="75" y="85"/>
                </a:cxn>
                <a:cxn ang="0">
                  <a:pos x="148" y="80"/>
                </a:cxn>
                <a:cxn ang="0">
                  <a:pos x="232" y="75"/>
                </a:cxn>
                <a:cxn ang="0">
                  <a:pos x="387" y="67"/>
                </a:cxn>
                <a:cxn ang="0">
                  <a:pos x="458" y="63"/>
                </a:cxn>
                <a:cxn ang="0">
                  <a:pos x="27" y="0"/>
                </a:cxn>
              </a:cxnLst>
              <a:rect l="0" t="0" r="r" b="b"/>
              <a:pathLst>
                <a:path w="458" h="93">
                  <a:moveTo>
                    <a:pt x="27" y="0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7" y="92"/>
                  </a:lnTo>
                  <a:lnTo>
                    <a:pt x="23" y="89"/>
                  </a:lnTo>
                  <a:lnTo>
                    <a:pt x="75" y="85"/>
                  </a:lnTo>
                  <a:lnTo>
                    <a:pt x="148" y="80"/>
                  </a:lnTo>
                  <a:lnTo>
                    <a:pt x="232" y="75"/>
                  </a:lnTo>
                  <a:lnTo>
                    <a:pt x="387" y="67"/>
                  </a:lnTo>
                  <a:lnTo>
                    <a:pt x="458" y="63"/>
                  </a:lnTo>
                  <a:lnTo>
                    <a:pt x="2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56"/>
            <p:cNvSpPr>
              <a:spLocks/>
            </p:cNvSpPr>
            <p:nvPr userDrawn="1"/>
          </p:nvSpPr>
          <p:spPr bwMode="auto">
            <a:xfrm>
              <a:off x="11312230" y="4086044"/>
              <a:ext cx="126938" cy="2193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1" y="14"/>
                </a:cxn>
                <a:cxn ang="0">
                  <a:pos x="0" y="56"/>
                </a:cxn>
                <a:cxn ang="0">
                  <a:pos x="319" y="53"/>
                </a:cxn>
                <a:cxn ang="0">
                  <a:pos x="46" y="0"/>
                </a:cxn>
              </a:cxnLst>
              <a:rect l="0" t="0" r="r" b="b"/>
              <a:pathLst>
                <a:path w="319" h="56">
                  <a:moveTo>
                    <a:pt x="46" y="0"/>
                  </a:moveTo>
                  <a:lnTo>
                    <a:pt x="31" y="14"/>
                  </a:lnTo>
                  <a:lnTo>
                    <a:pt x="0" y="56"/>
                  </a:lnTo>
                  <a:lnTo>
                    <a:pt x="319" y="5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Freeform 457"/>
            <p:cNvSpPr>
              <a:spLocks/>
            </p:cNvSpPr>
            <p:nvPr userDrawn="1"/>
          </p:nvSpPr>
          <p:spPr bwMode="auto">
            <a:xfrm>
              <a:off x="11312230" y="4086044"/>
              <a:ext cx="126938" cy="2193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1" y="14"/>
                </a:cxn>
                <a:cxn ang="0">
                  <a:pos x="0" y="56"/>
                </a:cxn>
                <a:cxn ang="0">
                  <a:pos x="319" y="53"/>
                </a:cxn>
                <a:cxn ang="0">
                  <a:pos x="46" y="0"/>
                </a:cxn>
              </a:cxnLst>
              <a:rect l="0" t="0" r="r" b="b"/>
              <a:pathLst>
                <a:path w="319" h="56">
                  <a:moveTo>
                    <a:pt x="46" y="0"/>
                  </a:moveTo>
                  <a:lnTo>
                    <a:pt x="31" y="14"/>
                  </a:lnTo>
                  <a:lnTo>
                    <a:pt x="0" y="56"/>
                  </a:lnTo>
                  <a:lnTo>
                    <a:pt x="319" y="53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458"/>
            <p:cNvSpPr>
              <a:spLocks/>
            </p:cNvSpPr>
            <p:nvPr userDrawn="1"/>
          </p:nvSpPr>
          <p:spPr bwMode="auto">
            <a:xfrm>
              <a:off x="11285590" y="3739775"/>
              <a:ext cx="283650" cy="37290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56" y="944"/>
                </a:cxn>
                <a:cxn ang="0">
                  <a:pos x="111" y="869"/>
                </a:cxn>
                <a:cxn ang="0">
                  <a:pos x="269" y="64"/>
                </a:cxn>
                <a:cxn ang="0">
                  <a:pos x="335" y="65"/>
                </a:cxn>
                <a:cxn ang="0">
                  <a:pos x="627" y="934"/>
                </a:cxn>
                <a:cxn ang="0">
                  <a:pos x="689" y="934"/>
                </a:cxn>
                <a:cxn ang="0">
                  <a:pos x="714" y="837"/>
                </a:cxn>
                <a:cxn ang="0">
                  <a:pos x="419" y="0"/>
                </a:cxn>
                <a:cxn ang="0">
                  <a:pos x="191" y="4"/>
                </a:cxn>
                <a:cxn ang="0">
                  <a:pos x="0" y="939"/>
                </a:cxn>
              </a:cxnLst>
              <a:rect l="0" t="0" r="r" b="b"/>
              <a:pathLst>
                <a:path w="714" h="944">
                  <a:moveTo>
                    <a:pt x="0" y="939"/>
                  </a:moveTo>
                  <a:lnTo>
                    <a:pt x="56" y="944"/>
                  </a:lnTo>
                  <a:lnTo>
                    <a:pt x="111" y="869"/>
                  </a:lnTo>
                  <a:lnTo>
                    <a:pt x="269" y="64"/>
                  </a:lnTo>
                  <a:lnTo>
                    <a:pt x="335" y="65"/>
                  </a:lnTo>
                  <a:lnTo>
                    <a:pt x="627" y="934"/>
                  </a:lnTo>
                  <a:lnTo>
                    <a:pt x="689" y="934"/>
                  </a:lnTo>
                  <a:lnTo>
                    <a:pt x="714" y="837"/>
                  </a:lnTo>
                  <a:lnTo>
                    <a:pt x="419" y="0"/>
                  </a:lnTo>
                  <a:lnTo>
                    <a:pt x="191" y="4"/>
                  </a:lnTo>
                  <a:lnTo>
                    <a:pt x="0" y="93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459"/>
            <p:cNvSpPr>
              <a:spLocks/>
            </p:cNvSpPr>
            <p:nvPr userDrawn="1"/>
          </p:nvSpPr>
          <p:spPr bwMode="auto">
            <a:xfrm>
              <a:off x="11285590" y="3739775"/>
              <a:ext cx="283650" cy="372905"/>
            </a:xfrm>
            <a:custGeom>
              <a:avLst/>
              <a:gdLst/>
              <a:ahLst/>
              <a:cxnLst>
                <a:cxn ang="0">
                  <a:pos x="0" y="939"/>
                </a:cxn>
                <a:cxn ang="0">
                  <a:pos x="56" y="944"/>
                </a:cxn>
                <a:cxn ang="0">
                  <a:pos x="111" y="869"/>
                </a:cxn>
                <a:cxn ang="0">
                  <a:pos x="269" y="64"/>
                </a:cxn>
                <a:cxn ang="0">
                  <a:pos x="335" y="65"/>
                </a:cxn>
                <a:cxn ang="0">
                  <a:pos x="627" y="934"/>
                </a:cxn>
                <a:cxn ang="0">
                  <a:pos x="689" y="934"/>
                </a:cxn>
                <a:cxn ang="0">
                  <a:pos x="714" y="837"/>
                </a:cxn>
                <a:cxn ang="0">
                  <a:pos x="419" y="0"/>
                </a:cxn>
                <a:cxn ang="0">
                  <a:pos x="191" y="4"/>
                </a:cxn>
                <a:cxn ang="0">
                  <a:pos x="0" y="939"/>
                </a:cxn>
              </a:cxnLst>
              <a:rect l="0" t="0" r="r" b="b"/>
              <a:pathLst>
                <a:path w="714" h="944">
                  <a:moveTo>
                    <a:pt x="0" y="939"/>
                  </a:moveTo>
                  <a:lnTo>
                    <a:pt x="56" y="944"/>
                  </a:lnTo>
                  <a:lnTo>
                    <a:pt x="111" y="869"/>
                  </a:lnTo>
                  <a:lnTo>
                    <a:pt x="269" y="64"/>
                  </a:lnTo>
                  <a:lnTo>
                    <a:pt x="335" y="65"/>
                  </a:lnTo>
                  <a:lnTo>
                    <a:pt x="627" y="934"/>
                  </a:lnTo>
                  <a:lnTo>
                    <a:pt x="689" y="934"/>
                  </a:lnTo>
                  <a:lnTo>
                    <a:pt x="714" y="837"/>
                  </a:lnTo>
                  <a:lnTo>
                    <a:pt x="419" y="0"/>
                  </a:lnTo>
                  <a:lnTo>
                    <a:pt x="191" y="4"/>
                  </a:lnTo>
                  <a:lnTo>
                    <a:pt x="0" y="93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460"/>
            <p:cNvSpPr>
              <a:spLocks/>
            </p:cNvSpPr>
            <p:nvPr userDrawn="1"/>
          </p:nvSpPr>
          <p:spPr bwMode="auto">
            <a:xfrm>
              <a:off x="11439168" y="3739775"/>
              <a:ext cx="131639" cy="36977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4"/>
                </a:cxn>
                <a:cxn ang="0">
                  <a:pos x="243" y="757"/>
                </a:cxn>
                <a:cxn ang="0">
                  <a:pos x="280" y="869"/>
                </a:cxn>
                <a:cxn ang="0">
                  <a:pos x="301" y="933"/>
                </a:cxn>
                <a:cxn ang="0">
                  <a:pos x="328" y="840"/>
                </a:cxn>
                <a:cxn ang="0">
                  <a:pos x="32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4"/>
                  </a:lnTo>
                  <a:lnTo>
                    <a:pt x="243" y="757"/>
                  </a:lnTo>
                  <a:lnTo>
                    <a:pt x="280" y="869"/>
                  </a:lnTo>
                  <a:lnTo>
                    <a:pt x="301" y="933"/>
                  </a:lnTo>
                  <a:lnTo>
                    <a:pt x="328" y="840"/>
                  </a:lnTo>
                  <a:lnTo>
                    <a:pt x="32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4" name="Freeform 461"/>
            <p:cNvSpPr>
              <a:spLocks/>
            </p:cNvSpPr>
            <p:nvPr userDrawn="1"/>
          </p:nvSpPr>
          <p:spPr bwMode="auto">
            <a:xfrm>
              <a:off x="11439168" y="3739775"/>
              <a:ext cx="131639" cy="36977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0"/>
                </a:cxn>
                <a:cxn ang="0">
                  <a:pos x="140" y="454"/>
                </a:cxn>
                <a:cxn ang="0">
                  <a:pos x="243" y="757"/>
                </a:cxn>
                <a:cxn ang="0">
                  <a:pos x="280" y="869"/>
                </a:cxn>
                <a:cxn ang="0">
                  <a:pos x="301" y="933"/>
                </a:cxn>
                <a:cxn ang="0">
                  <a:pos x="328" y="840"/>
                </a:cxn>
                <a:cxn ang="0">
                  <a:pos x="32" y="0"/>
                </a:cxn>
                <a:cxn ang="0">
                  <a:pos x="0" y="40"/>
                </a:cxn>
              </a:cxnLst>
              <a:rect l="0" t="0" r="r" b="b"/>
              <a:pathLst>
                <a:path w="328" h="933">
                  <a:moveTo>
                    <a:pt x="0" y="40"/>
                  </a:moveTo>
                  <a:lnTo>
                    <a:pt x="0" y="40"/>
                  </a:lnTo>
                  <a:lnTo>
                    <a:pt x="140" y="454"/>
                  </a:lnTo>
                  <a:lnTo>
                    <a:pt x="243" y="757"/>
                  </a:lnTo>
                  <a:lnTo>
                    <a:pt x="280" y="869"/>
                  </a:lnTo>
                  <a:lnTo>
                    <a:pt x="301" y="933"/>
                  </a:lnTo>
                  <a:lnTo>
                    <a:pt x="328" y="840"/>
                  </a:lnTo>
                  <a:lnTo>
                    <a:pt x="32" y="0"/>
                  </a:lnTo>
                  <a:lnTo>
                    <a:pt x="0" y="4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462"/>
            <p:cNvSpPr>
              <a:spLocks/>
            </p:cNvSpPr>
            <p:nvPr userDrawn="1"/>
          </p:nvSpPr>
          <p:spPr bwMode="auto">
            <a:xfrm>
              <a:off x="11307529" y="3766410"/>
              <a:ext cx="86192" cy="347836"/>
            </a:xfrm>
            <a:custGeom>
              <a:avLst/>
              <a:gdLst/>
              <a:ahLst/>
              <a:cxnLst>
                <a:cxn ang="0">
                  <a:pos x="58" y="804"/>
                </a:cxn>
                <a:cxn ang="0">
                  <a:pos x="213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0" y="876"/>
                </a:cxn>
                <a:cxn ang="0">
                  <a:pos x="58" y="804"/>
                </a:cxn>
              </a:cxnLst>
              <a:rect l="0" t="0" r="r" b="b"/>
              <a:pathLst>
                <a:path w="213" h="876">
                  <a:moveTo>
                    <a:pt x="58" y="804"/>
                  </a:moveTo>
                  <a:lnTo>
                    <a:pt x="213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0" y="876"/>
                  </a:lnTo>
                  <a:lnTo>
                    <a:pt x="58" y="804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463"/>
            <p:cNvSpPr>
              <a:spLocks/>
            </p:cNvSpPr>
            <p:nvPr userDrawn="1"/>
          </p:nvSpPr>
          <p:spPr bwMode="auto">
            <a:xfrm>
              <a:off x="11335738" y="3669267"/>
              <a:ext cx="123803" cy="145716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1" y="21"/>
                </a:cxn>
                <a:cxn ang="0">
                  <a:pos x="80" y="53"/>
                </a:cxn>
                <a:cxn ang="0">
                  <a:pos x="48" y="151"/>
                </a:cxn>
                <a:cxn ang="0">
                  <a:pos x="0" y="295"/>
                </a:cxn>
                <a:cxn ang="0">
                  <a:pos x="0" y="372"/>
                </a:cxn>
                <a:cxn ang="0">
                  <a:pos x="256" y="370"/>
                </a:cxn>
                <a:cxn ang="0">
                  <a:pos x="257" y="292"/>
                </a:cxn>
                <a:cxn ang="0">
                  <a:pos x="313" y="20"/>
                </a:cxn>
                <a:cxn ang="0">
                  <a:pos x="97" y="0"/>
                </a:cxn>
                <a:cxn ang="0">
                  <a:pos x="94" y="10"/>
                </a:cxn>
              </a:cxnLst>
              <a:rect l="0" t="0" r="r" b="b"/>
              <a:pathLst>
                <a:path w="313" h="372">
                  <a:moveTo>
                    <a:pt x="94" y="10"/>
                  </a:moveTo>
                  <a:lnTo>
                    <a:pt x="94" y="10"/>
                  </a:lnTo>
                  <a:lnTo>
                    <a:pt x="91" y="21"/>
                  </a:lnTo>
                  <a:lnTo>
                    <a:pt x="80" y="53"/>
                  </a:lnTo>
                  <a:lnTo>
                    <a:pt x="48" y="151"/>
                  </a:lnTo>
                  <a:lnTo>
                    <a:pt x="0" y="295"/>
                  </a:lnTo>
                  <a:lnTo>
                    <a:pt x="0" y="372"/>
                  </a:lnTo>
                  <a:lnTo>
                    <a:pt x="256" y="370"/>
                  </a:lnTo>
                  <a:lnTo>
                    <a:pt x="257" y="292"/>
                  </a:lnTo>
                  <a:lnTo>
                    <a:pt x="313" y="20"/>
                  </a:lnTo>
                  <a:lnTo>
                    <a:pt x="97" y="0"/>
                  </a:lnTo>
                  <a:lnTo>
                    <a:pt x="94" y="10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7" name="Freeform 464"/>
            <p:cNvSpPr>
              <a:spLocks/>
            </p:cNvSpPr>
            <p:nvPr userDrawn="1"/>
          </p:nvSpPr>
          <p:spPr bwMode="auto">
            <a:xfrm>
              <a:off x="11335738" y="3669267"/>
              <a:ext cx="123803" cy="145716"/>
            </a:xfrm>
            <a:custGeom>
              <a:avLst/>
              <a:gdLst/>
              <a:ahLst/>
              <a:cxnLst>
                <a:cxn ang="0">
                  <a:pos x="94" y="10"/>
                </a:cxn>
                <a:cxn ang="0">
                  <a:pos x="94" y="10"/>
                </a:cxn>
                <a:cxn ang="0">
                  <a:pos x="91" y="21"/>
                </a:cxn>
                <a:cxn ang="0">
                  <a:pos x="80" y="53"/>
                </a:cxn>
                <a:cxn ang="0">
                  <a:pos x="48" y="151"/>
                </a:cxn>
                <a:cxn ang="0">
                  <a:pos x="0" y="295"/>
                </a:cxn>
                <a:cxn ang="0">
                  <a:pos x="0" y="372"/>
                </a:cxn>
                <a:cxn ang="0">
                  <a:pos x="256" y="370"/>
                </a:cxn>
                <a:cxn ang="0">
                  <a:pos x="257" y="292"/>
                </a:cxn>
                <a:cxn ang="0">
                  <a:pos x="313" y="20"/>
                </a:cxn>
                <a:cxn ang="0">
                  <a:pos x="97" y="0"/>
                </a:cxn>
                <a:cxn ang="0">
                  <a:pos x="94" y="10"/>
                </a:cxn>
              </a:cxnLst>
              <a:rect l="0" t="0" r="r" b="b"/>
              <a:pathLst>
                <a:path w="313" h="372">
                  <a:moveTo>
                    <a:pt x="94" y="10"/>
                  </a:moveTo>
                  <a:lnTo>
                    <a:pt x="94" y="10"/>
                  </a:lnTo>
                  <a:lnTo>
                    <a:pt x="91" y="21"/>
                  </a:lnTo>
                  <a:lnTo>
                    <a:pt x="80" y="53"/>
                  </a:lnTo>
                  <a:lnTo>
                    <a:pt x="48" y="151"/>
                  </a:lnTo>
                  <a:lnTo>
                    <a:pt x="0" y="295"/>
                  </a:lnTo>
                  <a:lnTo>
                    <a:pt x="0" y="372"/>
                  </a:lnTo>
                  <a:lnTo>
                    <a:pt x="256" y="370"/>
                  </a:lnTo>
                  <a:lnTo>
                    <a:pt x="257" y="292"/>
                  </a:lnTo>
                  <a:lnTo>
                    <a:pt x="313" y="20"/>
                  </a:lnTo>
                  <a:lnTo>
                    <a:pt x="97" y="0"/>
                  </a:lnTo>
                  <a:lnTo>
                    <a:pt x="94" y="1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465"/>
            <p:cNvSpPr>
              <a:spLocks/>
            </p:cNvSpPr>
            <p:nvPr userDrawn="1"/>
          </p:nvSpPr>
          <p:spPr bwMode="auto">
            <a:xfrm>
              <a:off x="11335738" y="3785212"/>
              <a:ext cx="103430" cy="2977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60" y="0"/>
                </a:cxn>
                <a:cxn ang="0">
                  <a:pos x="256" y="78"/>
                </a:cxn>
                <a:cxn ang="0">
                  <a:pos x="0" y="79"/>
                </a:cxn>
                <a:cxn ang="0">
                  <a:pos x="0" y="2"/>
                </a:cxn>
              </a:cxnLst>
              <a:rect l="0" t="0" r="r" b="b"/>
              <a:pathLst>
                <a:path w="260" h="79">
                  <a:moveTo>
                    <a:pt x="0" y="2"/>
                  </a:moveTo>
                  <a:lnTo>
                    <a:pt x="260" y="0"/>
                  </a:lnTo>
                  <a:lnTo>
                    <a:pt x="256" y="78"/>
                  </a:lnTo>
                  <a:lnTo>
                    <a:pt x="0" y="79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Freeform 466"/>
            <p:cNvSpPr>
              <a:spLocks/>
            </p:cNvSpPr>
            <p:nvPr userDrawn="1"/>
          </p:nvSpPr>
          <p:spPr bwMode="auto">
            <a:xfrm>
              <a:off x="11432900" y="3675534"/>
              <a:ext cx="29775" cy="139448"/>
            </a:xfrm>
            <a:custGeom>
              <a:avLst/>
              <a:gdLst/>
              <a:ahLst/>
              <a:cxnLst>
                <a:cxn ang="0">
                  <a:pos x="12" y="353"/>
                </a:cxn>
                <a:cxn ang="0">
                  <a:pos x="75" y="70"/>
                </a:cxn>
                <a:cxn ang="0">
                  <a:pos x="69" y="0"/>
                </a:cxn>
                <a:cxn ang="0">
                  <a:pos x="0" y="275"/>
                </a:cxn>
                <a:cxn ang="0">
                  <a:pos x="12" y="353"/>
                </a:cxn>
              </a:cxnLst>
              <a:rect l="0" t="0" r="r" b="b"/>
              <a:pathLst>
                <a:path w="75" h="353">
                  <a:moveTo>
                    <a:pt x="12" y="353"/>
                  </a:moveTo>
                  <a:lnTo>
                    <a:pt x="75" y="70"/>
                  </a:lnTo>
                  <a:lnTo>
                    <a:pt x="69" y="0"/>
                  </a:lnTo>
                  <a:lnTo>
                    <a:pt x="0" y="275"/>
                  </a:lnTo>
                  <a:lnTo>
                    <a:pt x="12" y="353"/>
                  </a:lnTo>
                  <a:close/>
                </a:path>
              </a:pathLst>
            </a:custGeom>
            <a:solidFill>
              <a:srgbClr val="BB7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467"/>
            <p:cNvSpPr>
              <a:spLocks/>
            </p:cNvSpPr>
            <p:nvPr userDrawn="1"/>
          </p:nvSpPr>
          <p:spPr bwMode="auto">
            <a:xfrm>
              <a:off x="11432900" y="3675534"/>
              <a:ext cx="29775" cy="139448"/>
            </a:xfrm>
            <a:custGeom>
              <a:avLst/>
              <a:gdLst/>
              <a:ahLst/>
              <a:cxnLst>
                <a:cxn ang="0">
                  <a:pos x="12" y="353"/>
                </a:cxn>
                <a:cxn ang="0">
                  <a:pos x="75" y="70"/>
                </a:cxn>
                <a:cxn ang="0">
                  <a:pos x="69" y="0"/>
                </a:cxn>
                <a:cxn ang="0">
                  <a:pos x="0" y="275"/>
                </a:cxn>
                <a:cxn ang="0">
                  <a:pos x="12" y="353"/>
                </a:cxn>
              </a:cxnLst>
              <a:rect l="0" t="0" r="r" b="b"/>
              <a:pathLst>
                <a:path w="75" h="353">
                  <a:moveTo>
                    <a:pt x="12" y="353"/>
                  </a:moveTo>
                  <a:lnTo>
                    <a:pt x="75" y="70"/>
                  </a:lnTo>
                  <a:lnTo>
                    <a:pt x="69" y="0"/>
                  </a:lnTo>
                  <a:lnTo>
                    <a:pt x="0" y="275"/>
                  </a:lnTo>
                  <a:lnTo>
                    <a:pt x="12" y="353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Freeform 468"/>
            <p:cNvSpPr>
              <a:spLocks/>
            </p:cNvSpPr>
            <p:nvPr userDrawn="1"/>
          </p:nvSpPr>
          <p:spPr bwMode="auto">
            <a:xfrm>
              <a:off x="11352976" y="3733507"/>
              <a:ext cx="1568" cy="4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5" y="0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2" name="Freeform 469"/>
            <p:cNvSpPr>
              <a:spLocks/>
            </p:cNvSpPr>
            <p:nvPr userDrawn="1"/>
          </p:nvSpPr>
          <p:spPr bwMode="auto">
            <a:xfrm>
              <a:off x="11352976" y="3733507"/>
              <a:ext cx="1568" cy="47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5" y="0"/>
                </a:cxn>
              </a:cxnLst>
              <a:rect l="0" t="0" r="r" b="b"/>
              <a:pathLst>
                <a:path w="5" h="12">
                  <a:moveTo>
                    <a:pt x="5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3" name="Freeform 470"/>
            <p:cNvSpPr>
              <a:spLocks/>
            </p:cNvSpPr>
            <p:nvPr userDrawn="1"/>
          </p:nvSpPr>
          <p:spPr bwMode="auto">
            <a:xfrm>
              <a:off x="11352976" y="3699037"/>
              <a:ext cx="95595" cy="438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0" y="98"/>
                </a:cxn>
                <a:cxn ang="0">
                  <a:pos x="229" y="112"/>
                </a:cxn>
                <a:cxn ang="0">
                  <a:pos x="236" y="89"/>
                </a:cxn>
                <a:cxn ang="0">
                  <a:pos x="242" y="66"/>
                </a:cxn>
                <a:cxn ang="0">
                  <a:pos x="35" y="0"/>
                </a:cxn>
              </a:cxnLst>
              <a:rect l="0" t="0" r="r" b="b"/>
              <a:pathLst>
                <a:path w="242" h="112">
                  <a:moveTo>
                    <a:pt x="35" y="0"/>
                  </a:moveTo>
                  <a:lnTo>
                    <a:pt x="5" y="86"/>
                  </a:lnTo>
                  <a:lnTo>
                    <a:pt x="5" y="86"/>
                  </a:lnTo>
                  <a:lnTo>
                    <a:pt x="0" y="98"/>
                  </a:lnTo>
                  <a:lnTo>
                    <a:pt x="229" y="112"/>
                  </a:lnTo>
                  <a:lnTo>
                    <a:pt x="236" y="89"/>
                  </a:lnTo>
                  <a:lnTo>
                    <a:pt x="242" y="6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E5A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4" name="Freeform 471"/>
            <p:cNvSpPr>
              <a:spLocks/>
            </p:cNvSpPr>
            <p:nvPr userDrawn="1"/>
          </p:nvSpPr>
          <p:spPr bwMode="auto">
            <a:xfrm>
              <a:off x="11352976" y="3699037"/>
              <a:ext cx="95595" cy="43871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0" y="98"/>
                </a:cxn>
                <a:cxn ang="0">
                  <a:pos x="229" y="112"/>
                </a:cxn>
                <a:cxn ang="0">
                  <a:pos x="236" y="89"/>
                </a:cxn>
                <a:cxn ang="0">
                  <a:pos x="242" y="66"/>
                </a:cxn>
                <a:cxn ang="0">
                  <a:pos x="35" y="0"/>
                </a:cxn>
              </a:cxnLst>
              <a:rect l="0" t="0" r="r" b="b"/>
              <a:pathLst>
                <a:path w="242" h="112">
                  <a:moveTo>
                    <a:pt x="35" y="0"/>
                  </a:moveTo>
                  <a:lnTo>
                    <a:pt x="5" y="86"/>
                  </a:lnTo>
                  <a:lnTo>
                    <a:pt x="5" y="86"/>
                  </a:lnTo>
                  <a:lnTo>
                    <a:pt x="0" y="98"/>
                  </a:lnTo>
                  <a:lnTo>
                    <a:pt x="229" y="112"/>
                  </a:lnTo>
                  <a:lnTo>
                    <a:pt x="236" y="89"/>
                  </a:lnTo>
                  <a:lnTo>
                    <a:pt x="242" y="66"/>
                  </a:lnTo>
                  <a:lnTo>
                    <a:pt x="3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5" name="Freeform 472"/>
            <p:cNvSpPr>
              <a:spLocks/>
            </p:cNvSpPr>
            <p:nvPr userDrawn="1"/>
          </p:nvSpPr>
          <p:spPr bwMode="auto">
            <a:xfrm>
              <a:off x="11445437" y="3725673"/>
              <a:ext cx="3134" cy="94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8" h="23">
                  <a:moveTo>
                    <a:pt x="6" y="0"/>
                  </a:moveTo>
                  <a:lnTo>
                    <a:pt x="0" y="23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A47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6" name="Freeform 473"/>
            <p:cNvSpPr>
              <a:spLocks/>
            </p:cNvSpPr>
            <p:nvPr userDrawn="1"/>
          </p:nvSpPr>
          <p:spPr bwMode="auto">
            <a:xfrm>
              <a:off x="11445437" y="3725673"/>
              <a:ext cx="3134" cy="940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3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8" h="23">
                  <a:moveTo>
                    <a:pt x="6" y="0"/>
                  </a:moveTo>
                  <a:lnTo>
                    <a:pt x="0" y="23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7" name="Freeform 474"/>
            <p:cNvSpPr>
              <a:spLocks/>
            </p:cNvSpPr>
            <p:nvPr userDrawn="1"/>
          </p:nvSpPr>
          <p:spPr bwMode="auto">
            <a:xfrm>
              <a:off x="10556875" y="3136545"/>
              <a:ext cx="3175000" cy="689405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242" y="488"/>
                </a:cxn>
                <a:cxn ang="0">
                  <a:pos x="705" y="859"/>
                </a:cxn>
                <a:cxn ang="0">
                  <a:pos x="921" y="977"/>
                </a:cxn>
                <a:cxn ang="0">
                  <a:pos x="1135" y="1087"/>
                </a:cxn>
                <a:cxn ang="0">
                  <a:pos x="1292" y="1163"/>
                </a:cxn>
                <a:cxn ang="0">
                  <a:pos x="1447" y="1231"/>
                </a:cxn>
                <a:cxn ang="0">
                  <a:pos x="1587" y="1285"/>
                </a:cxn>
                <a:cxn ang="0">
                  <a:pos x="1650" y="1304"/>
                </a:cxn>
                <a:cxn ang="0">
                  <a:pos x="1711" y="1322"/>
                </a:cxn>
                <a:cxn ang="0">
                  <a:pos x="1931" y="1392"/>
                </a:cxn>
                <a:cxn ang="0">
                  <a:pos x="2109" y="1445"/>
                </a:cxn>
                <a:cxn ang="0">
                  <a:pos x="2310" y="1503"/>
                </a:cxn>
                <a:cxn ang="0">
                  <a:pos x="2537" y="1559"/>
                </a:cxn>
                <a:cxn ang="0">
                  <a:pos x="2722" y="1599"/>
                </a:cxn>
                <a:cxn ang="0">
                  <a:pos x="2854" y="1623"/>
                </a:cxn>
                <a:cxn ang="0">
                  <a:pos x="2992" y="1646"/>
                </a:cxn>
                <a:cxn ang="0">
                  <a:pos x="3136" y="1665"/>
                </a:cxn>
                <a:cxn ang="0">
                  <a:pos x="3287" y="1682"/>
                </a:cxn>
                <a:cxn ang="0">
                  <a:pos x="3364" y="1689"/>
                </a:cxn>
                <a:cxn ang="0">
                  <a:pos x="3673" y="1712"/>
                </a:cxn>
                <a:cxn ang="0">
                  <a:pos x="3973" y="1726"/>
                </a:cxn>
                <a:cxn ang="0">
                  <a:pos x="4259" y="1734"/>
                </a:cxn>
                <a:cxn ang="0">
                  <a:pos x="4528" y="1736"/>
                </a:cxn>
                <a:cxn ang="0">
                  <a:pos x="4777" y="1731"/>
                </a:cxn>
                <a:cxn ang="0">
                  <a:pos x="5001" y="1720"/>
                </a:cxn>
                <a:cxn ang="0">
                  <a:pos x="5199" y="1703"/>
                </a:cxn>
                <a:cxn ang="0">
                  <a:pos x="5365" y="1683"/>
                </a:cxn>
                <a:cxn ang="0">
                  <a:pos x="5557" y="1652"/>
                </a:cxn>
                <a:cxn ang="0">
                  <a:pos x="5961" y="1580"/>
                </a:cxn>
                <a:cxn ang="0">
                  <a:pos x="6272" y="1521"/>
                </a:cxn>
                <a:cxn ang="0">
                  <a:pos x="6582" y="1459"/>
                </a:cxn>
                <a:cxn ang="0">
                  <a:pos x="6870" y="1395"/>
                </a:cxn>
                <a:cxn ang="0">
                  <a:pos x="7056" y="1350"/>
                </a:cxn>
                <a:cxn ang="0">
                  <a:pos x="7157" y="1322"/>
                </a:cxn>
                <a:cxn ang="0">
                  <a:pos x="7239" y="1294"/>
                </a:cxn>
                <a:cxn ang="0">
                  <a:pos x="7298" y="1270"/>
                </a:cxn>
                <a:cxn ang="0">
                  <a:pos x="7317" y="1260"/>
                </a:cxn>
                <a:cxn ang="0">
                  <a:pos x="7385" y="1207"/>
                </a:cxn>
                <a:cxn ang="0">
                  <a:pos x="7461" y="1139"/>
                </a:cxn>
                <a:cxn ang="0">
                  <a:pos x="7539" y="1062"/>
                </a:cxn>
                <a:cxn ang="0">
                  <a:pos x="7679" y="912"/>
                </a:cxn>
                <a:cxn ang="0">
                  <a:pos x="7782" y="795"/>
                </a:cxn>
                <a:cxn ang="0">
                  <a:pos x="7998" y="551"/>
                </a:cxn>
                <a:cxn ang="0">
                  <a:pos x="7645" y="104"/>
                </a:cxn>
                <a:cxn ang="0">
                  <a:pos x="6641" y="63"/>
                </a:cxn>
                <a:cxn ang="0">
                  <a:pos x="5495" y="19"/>
                </a:cxn>
                <a:cxn ang="0">
                  <a:pos x="5240" y="11"/>
                </a:cxn>
                <a:cxn ang="0">
                  <a:pos x="4764" y="3"/>
                </a:cxn>
                <a:cxn ang="0">
                  <a:pos x="4192" y="0"/>
                </a:cxn>
                <a:cxn ang="0">
                  <a:pos x="3144" y="1"/>
                </a:cxn>
                <a:cxn ang="0">
                  <a:pos x="3024" y="2"/>
                </a:cxn>
                <a:cxn ang="0">
                  <a:pos x="2465" y="14"/>
                </a:cxn>
                <a:cxn ang="0">
                  <a:pos x="1471" y="42"/>
                </a:cxn>
                <a:cxn ang="0">
                  <a:pos x="544" y="72"/>
                </a:cxn>
                <a:cxn ang="0">
                  <a:pos x="123" y="88"/>
                </a:cxn>
                <a:cxn ang="0">
                  <a:pos x="65" y="92"/>
                </a:cxn>
              </a:cxnLst>
              <a:rect l="0" t="0" r="r" b="b"/>
              <a:pathLst>
                <a:path w="7998" h="1736">
                  <a:moveTo>
                    <a:pt x="65" y="92"/>
                  </a:moveTo>
                  <a:lnTo>
                    <a:pt x="0" y="249"/>
                  </a:lnTo>
                  <a:lnTo>
                    <a:pt x="82" y="436"/>
                  </a:lnTo>
                  <a:lnTo>
                    <a:pt x="242" y="488"/>
                  </a:lnTo>
                  <a:lnTo>
                    <a:pt x="705" y="859"/>
                  </a:lnTo>
                  <a:lnTo>
                    <a:pt x="705" y="859"/>
                  </a:lnTo>
                  <a:lnTo>
                    <a:pt x="808" y="917"/>
                  </a:lnTo>
                  <a:lnTo>
                    <a:pt x="921" y="977"/>
                  </a:lnTo>
                  <a:lnTo>
                    <a:pt x="1060" y="1049"/>
                  </a:lnTo>
                  <a:lnTo>
                    <a:pt x="1135" y="1087"/>
                  </a:lnTo>
                  <a:lnTo>
                    <a:pt x="1213" y="1125"/>
                  </a:lnTo>
                  <a:lnTo>
                    <a:pt x="1292" y="1163"/>
                  </a:lnTo>
                  <a:lnTo>
                    <a:pt x="1370" y="1197"/>
                  </a:lnTo>
                  <a:lnTo>
                    <a:pt x="1447" y="1231"/>
                  </a:lnTo>
                  <a:lnTo>
                    <a:pt x="1519" y="1260"/>
                  </a:lnTo>
                  <a:lnTo>
                    <a:pt x="1587" y="1285"/>
                  </a:lnTo>
                  <a:lnTo>
                    <a:pt x="1620" y="1294"/>
                  </a:lnTo>
                  <a:lnTo>
                    <a:pt x="1650" y="1304"/>
                  </a:lnTo>
                  <a:lnTo>
                    <a:pt x="1650" y="1304"/>
                  </a:lnTo>
                  <a:lnTo>
                    <a:pt x="1711" y="1322"/>
                  </a:lnTo>
                  <a:lnTo>
                    <a:pt x="1778" y="1342"/>
                  </a:lnTo>
                  <a:lnTo>
                    <a:pt x="1931" y="1392"/>
                  </a:lnTo>
                  <a:lnTo>
                    <a:pt x="2016" y="1418"/>
                  </a:lnTo>
                  <a:lnTo>
                    <a:pt x="2109" y="1445"/>
                  </a:lnTo>
                  <a:lnTo>
                    <a:pt x="2207" y="1474"/>
                  </a:lnTo>
                  <a:lnTo>
                    <a:pt x="2310" y="1503"/>
                  </a:lnTo>
                  <a:lnTo>
                    <a:pt x="2420" y="1531"/>
                  </a:lnTo>
                  <a:lnTo>
                    <a:pt x="2537" y="1559"/>
                  </a:lnTo>
                  <a:lnTo>
                    <a:pt x="2659" y="1586"/>
                  </a:lnTo>
                  <a:lnTo>
                    <a:pt x="2722" y="1599"/>
                  </a:lnTo>
                  <a:lnTo>
                    <a:pt x="2787" y="1611"/>
                  </a:lnTo>
                  <a:lnTo>
                    <a:pt x="2854" y="1623"/>
                  </a:lnTo>
                  <a:lnTo>
                    <a:pt x="2923" y="1635"/>
                  </a:lnTo>
                  <a:lnTo>
                    <a:pt x="2992" y="1646"/>
                  </a:lnTo>
                  <a:lnTo>
                    <a:pt x="3063" y="1655"/>
                  </a:lnTo>
                  <a:lnTo>
                    <a:pt x="3136" y="1665"/>
                  </a:lnTo>
                  <a:lnTo>
                    <a:pt x="3210" y="1673"/>
                  </a:lnTo>
                  <a:lnTo>
                    <a:pt x="3287" y="1682"/>
                  </a:lnTo>
                  <a:lnTo>
                    <a:pt x="3364" y="1689"/>
                  </a:lnTo>
                  <a:lnTo>
                    <a:pt x="3364" y="1689"/>
                  </a:lnTo>
                  <a:lnTo>
                    <a:pt x="3520" y="1701"/>
                  </a:lnTo>
                  <a:lnTo>
                    <a:pt x="3673" y="1712"/>
                  </a:lnTo>
                  <a:lnTo>
                    <a:pt x="3824" y="1720"/>
                  </a:lnTo>
                  <a:lnTo>
                    <a:pt x="3973" y="1726"/>
                  </a:lnTo>
                  <a:lnTo>
                    <a:pt x="4118" y="1731"/>
                  </a:lnTo>
                  <a:lnTo>
                    <a:pt x="4259" y="1734"/>
                  </a:lnTo>
                  <a:lnTo>
                    <a:pt x="4396" y="1736"/>
                  </a:lnTo>
                  <a:lnTo>
                    <a:pt x="4528" y="1736"/>
                  </a:lnTo>
                  <a:lnTo>
                    <a:pt x="4655" y="1733"/>
                  </a:lnTo>
                  <a:lnTo>
                    <a:pt x="4777" y="1731"/>
                  </a:lnTo>
                  <a:lnTo>
                    <a:pt x="4892" y="1726"/>
                  </a:lnTo>
                  <a:lnTo>
                    <a:pt x="5001" y="1720"/>
                  </a:lnTo>
                  <a:lnTo>
                    <a:pt x="5104" y="1712"/>
                  </a:lnTo>
                  <a:lnTo>
                    <a:pt x="5199" y="1703"/>
                  </a:lnTo>
                  <a:lnTo>
                    <a:pt x="5286" y="1694"/>
                  </a:lnTo>
                  <a:lnTo>
                    <a:pt x="5365" y="1683"/>
                  </a:lnTo>
                  <a:lnTo>
                    <a:pt x="5365" y="1683"/>
                  </a:lnTo>
                  <a:lnTo>
                    <a:pt x="5557" y="1652"/>
                  </a:lnTo>
                  <a:lnTo>
                    <a:pt x="5816" y="1606"/>
                  </a:lnTo>
                  <a:lnTo>
                    <a:pt x="5961" y="1580"/>
                  </a:lnTo>
                  <a:lnTo>
                    <a:pt x="6115" y="1551"/>
                  </a:lnTo>
                  <a:lnTo>
                    <a:pt x="6272" y="1521"/>
                  </a:lnTo>
                  <a:lnTo>
                    <a:pt x="6429" y="1491"/>
                  </a:lnTo>
                  <a:lnTo>
                    <a:pt x="6582" y="1459"/>
                  </a:lnTo>
                  <a:lnTo>
                    <a:pt x="6731" y="1427"/>
                  </a:lnTo>
                  <a:lnTo>
                    <a:pt x="6870" y="1395"/>
                  </a:lnTo>
                  <a:lnTo>
                    <a:pt x="6997" y="1365"/>
                  </a:lnTo>
                  <a:lnTo>
                    <a:pt x="7056" y="1350"/>
                  </a:lnTo>
                  <a:lnTo>
                    <a:pt x="7108" y="1335"/>
                  </a:lnTo>
                  <a:lnTo>
                    <a:pt x="7157" y="1322"/>
                  </a:lnTo>
                  <a:lnTo>
                    <a:pt x="7201" y="1308"/>
                  </a:lnTo>
                  <a:lnTo>
                    <a:pt x="7239" y="1294"/>
                  </a:lnTo>
                  <a:lnTo>
                    <a:pt x="7271" y="1282"/>
                  </a:lnTo>
                  <a:lnTo>
                    <a:pt x="7298" y="1270"/>
                  </a:lnTo>
                  <a:lnTo>
                    <a:pt x="7317" y="1260"/>
                  </a:lnTo>
                  <a:lnTo>
                    <a:pt x="7317" y="1260"/>
                  </a:lnTo>
                  <a:lnTo>
                    <a:pt x="7350" y="1236"/>
                  </a:lnTo>
                  <a:lnTo>
                    <a:pt x="7385" y="1207"/>
                  </a:lnTo>
                  <a:lnTo>
                    <a:pt x="7422" y="1175"/>
                  </a:lnTo>
                  <a:lnTo>
                    <a:pt x="7461" y="1139"/>
                  </a:lnTo>
                  <a:lnTo>
                    <a:pt x="7500" y="1101"/>
                  </a:lnTo>
                  <a:lnTo>
                    <a:pt x="7539" y="1062"/>
                  </a:lnTo>
                  <a:lnTo>
                    <a:pt x="7613" y="984"/>
                  </a:lnTo>
                  <a:lnTo>
                    <a:pt x="7679" y="912"/>
                  </a:lnTo>
                  <a:lnTo>
                    <a:pt x="7733" y="851"/>
                  </a:lnTo>
                  <a:lnTo>
                    <a:pt x="7782" y="795"/>
                  </a:lnTo>
                  <a:lnTo>
                    <a:pt x="7958" y="777"/>
                  </a:lnTo>
                  <a:lnTo>
                    <a:pt x="7998" y="551"/>
                  </a:lnTo>
                  <a:lnTo>
                    <a:pt x="7645" y="104"/>
                  </a:lnTo>
                  <a:lnTo>
                    <a:pt x="7645" y="104"/>
                  </a:lnTo>
                  <a:lnTo>
                    <a:pt x="7344" y="92"/>
                  </a:lnTo>
                  <a:lnTo>
                    <a:pt x="6641" y="63"/>
                  </a:lnTo>
                  <a:lnTo>
                    <a:pt x="5839" y="31"/>
                  </a:lnTo>
                  <a:lnTo>
                    <a:pt x="5495" y="19"/>
                  </a:lnTo>
                  <a:lnTo>
                    <a:pt x="5240" y="11"/>
                  </a:lnTo>
                  <a:lnTo>
                    <a:pt x="5240" y="11"/>
                  </a:lnTo>
                  <a:lnTo>
                    <a:pt x="5019" y="7"/>
                  </a:lnTo>
                  <a:lnTo>
                    <a:pt x="4764" y="3"/>
                  </a:lnTo>
                  <a:lnTo>
                    <a:pt x="4483" y="1"/>
                  </a:lnTo>
                  <a:lnTo>
                    <a:pt x="4192" y="0"/>
                  </a:lnTo>
                  <a:lnTo>
                    <a:pt x="3621" y="0"/>
                  </a:lnTo>
                  <a:lnTo>
                    <a:pt x="3144" y="1"/>
                  </a:lnTo>
                  <a:lnTo>
                    <a:pt x="3144" y="1"/>
                  </a:lnTo>
                  <a:lnTo>
                    <a:pt x="3024" y="2"/>
                  </a:lnTo>
                  <a:lnTo>
                    <a:pt x="2867" y="5"/>
                  </a:lnTo>
                  <a:lnTo>
                    <a:pt x="2465" y="14"/>
                  </a:lnTo>
                  <a:lnTo>
                    <a:pt x="1983" y="26"/>
                  </a:lnTo>
                  <a:lnTo>
                    <a:pt x="1471" y="42"/>
                  </a:lnTo>
                  <a:lnTo>
                    <a:pt x="976" y="57"/>
                  </a:lnTo>
                  <a:lnTo>
                    <a:pt x="544" y="72"/>
                  </a:lnTo>
                  <a:lnTo>
                    <a:pt x="226" y="84"/>
                  </a:lnTo>
                  <a:lnTo>
                    <a:pt x="123" y="88"/>
                  </a:lnTo>
                  <a:lnTo>
                    <a:pt x="65" y="92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8" name="Freeform 475"/>
            <p:cNvSpPr>
              <a:spLocks/>
            </p:cNvSpPr>
            <p:nvPr userDrawn="1"/>
          </p:nvSpPr>
          <p:spPr bwMode="auto">
            <a:xfrm>
              <a:off x="10561577" y="3136545"/>
              <a:ext cx="3165597" cy="344702"/>
            </a:xfrm>
            <a:custGeom>
              <a:avLst/>
              <a:gdLst/>
              <a:ahLst/>
              <a:cxnLst>
                <a:cxn ang="0">
                  <a:pos x="7633" y="105"/>
                </a:cxn>
                <a:cxn ang="0">
                  <a:pos x="5827" y="32"/>
                </a:cxn>
                <a:cxn ang="0">
                  <a:pos x="5228" y="12"/>
                </a:cxn>
                <a:cxn ang="0">
                  <a:pos x="4471" y="1"/>
                </a:cxn>
                <a:cxn ang="0">
                  <a:pos x="3132" y="1"/>
                </a:cxn>
                <a:cxn ang="0">
                  <a:pos x="2855" y="5"/>
                </a:cxn>
                <a:cxn ang="0">
                  <a:pos x="1459" y="42"/>
                </a:cxn>
                <a:cxn ang="0">
                  <a:pos x="212" y="84"/>
                </a:cxn>
                <a:cxn ang="0">
                  <a:pos x="0" y="219"/>
                </a:cxn>
                <a:cxn ang="0">
                  <a:pos x="1219" y="184"/>
                </a:cxn>
                <a:cxn ang="0">
                  <a:pos x="1358" y="183"/>
                </a:cxn>
                <a:cxn ang="0">
                  <a:pos x="1604" y="164"/>
                </a:cxn>
                <a:cxn ang="0">
                  <a:pos x="1792" y="424"/>
                </a:cxn>
                <a:cxn ang="0">
                  <a:pos x="1814" y="676"/>
                </a:cxn>
                <a:cxn ang="0">
                  <a:pos x="1909" y="691"/>
                </a:cxn>
                <a:cxn ang="0">
                  <a:pos x="1910" y="147"/>
                </a:cxn>
                <a:cxn ang="0">
                  <a:pos x="2167" y="136"/>
                </a:cxn>
                <a:cxn ang="0">
                  <a:pos x="2448" y="129"/>
                </a:cxn>
                <a:cxn ang="0">
                  <a:pos x="2456" y="484"/>
                </a:cxn>
                <a:cxn ang="0">
                  <a:pos x="2593" y="128"/>
                </a:cxn>
                <a:cxn ang="0">
                  <a:pos x="2875" y="128"/>
                </a:cxn>
                <a:cxn ang="0">
                  <a:pos x="3344" y="825"/>
                </a:cxn>
                <a:cxn ang="0">
                  <a:pos x="3565" y="123"/>
                </a:cxn>
                <a:cxn ang="0">
                  <a:pos x="3937" y="833"/>
                </a:cxn>
                <a:cxn ang="0">
                  <a:pos x="4212" y="124"/>
                </a:cxn>
                <a:cxn ang="0">
                  <a:pos x="4450" y="129"/>
                </a:cxn>
                <a:cxn ang="0">
                  <a:pos x="4453" y="825"/>
                </a:cxn>
                <a:cxn ang="0">
                  <a:pos x="4471" y="864"/>
                </a:cxn>
                <a:cxn ang="0">
                  <a:pos x="4523" y="858"/>
                </a:cxn>
                <a:cxn ang="0">
                  <a:pos x="4556" y="848"/>
                </a:cxn>
                <a:cxn ang="0">
                  <a:pos x="4595" y="134"/>
                </a:cxn>
                <a:cxn ang="0">
                  <a:pos x="5021" y="151"/>
                </a:cxn>
                <a:cxn ang="0">
                  <a:pos x="5037" y="539"/>
                </a:cxn>
                <a:cxn ang="0">
                  <a:pos x="5053" y="826"/>
                </a:cxn>
                <a:cxn ang="0">
                  <a:pos x="5056" y="860"/>
                </a:cxn>
                <a:cxn ang="0">
                  <a:pos x="5154" y="854"/>
                </a:cxn>
                <a:cxn ang="0">
                  <a:pos x="5623" y="172"/>
                </a:cxn>
                <a:cxn ang="0">
                  <a:pos x="5630" y="461"/>
                </a:cxn>
                <a:cxn ang="0">
                  <a:pos x="5632" y="663"/>
                </a:cxn>
                <a:cxn ang="0">
                  <a:pos x="5767" y="799"/>
                </a:cxn>
                <a:cxn ang="0">
                  <a:pos x="5757" y="572"/>
                </a:cxn>
                <a:cxn ang="0">
                  <a:pos x="5761" y="374"/>
                </a:cxn>
                <a:cxn ang="0">
                  <a:pos x="5759" y="177"/>
                </a:cxn>
                <a:cxn ang="0">
                  <a:pos x="6837" y="216"/>
                </a:cxn>
                <a:cxn ang="0">
                  <a:pos x="7141" y="334"/>
                </a:cxn>
                <a:cxn ang="0">
                  <a:pos x="7139" y="666"/>
                </a:cxn>
                <a:cxn ang="0">
                  <a:pos x="7138" y="696"/>
                </a:cxn>
                <a:cxn ang="0">
                  <a:pos x="7141" y="706"/>
                </a:cxn>
                <a:cxn ang="0">
                  <a:pos x="7162" y="709"/>
                </a:cxn>
                <a:cxn ang="0">
                  <a:pos x="7216" y="696"/>
                </a:cxn>
                <a:cxn ang="0">
                  <a:pos x="7245" y="231"/>
                </a:cxn>
                <a:cxn ang="0">
                  <a:pos x="7481" y="243"/>
                </a:cxn>
                <a:cxn ang="0">
                  <a:pos x="7439" y="620"/>
                </a:cxn>
                <a:cxn ang="0">
                  <a:pos x="7440" y="622"/>
                </a:cxn>
                <a:cxn ang="0">
                  <a:pos x="7455" y="627"/>
                </a:cxn>
                <a:cxn ang="0">
                  <a:pos x="7534" y="618"/>
                </a:cxn>
                <a:cxn ang="0">
                  <a:pos x="7589" y="253"/>
                </a:cxn>
                <a:cxn ang="0">
                  <a:pos x="7691" y="401"/>
                </a:cxn>
                <a:cxn ang="0">
                  <a:pos x="7799" y="574"/>
                </a:cxn>
              </a:cxnLst>
              <a:rect l="0" t="0" r="r" b="b"/>
              <a:pathLst>
                <a:path w="7974" h="864">
                  <a:moveTo>
                    <a:pt x="7974" y="536"/>
                  </a:moveTo>
                  <a:lnTo>
                    <a:pt x="7633" y="105"/>
                  </a:lnTo>
                  <a:lnTo>
                    <a:pt x="7633" y="105"/>
                  </a:lnTo>
                  <a:lnTo>
                    <a:pt x="7332" y="92"/>
                  </a:lnTo>
                  <a:lnTo>
                    <a:pt x="6629" y="63"/>
                  </a:lnTo>
                  <a:lnTo>
                    <a:pt x="5827" y="32"/>
                  </a:lnTo>
                  <a:lnTo>
                    <a:pt x="5483" y="19"/>
                  </a:lnTo>
                  <a:lnTo>
                    <a:pt x="5228" y="12"/>
                  </a:lnTo>
                  <a:lnTo>
                    <a:pt x="5228" y="12"/>
                  </a:lnTo>
                  <a:lnTo>
                    <a:pt x="5007" y="7"/>
                  </a:lnTo>
                  <a:lnTo>
                    <a:pt x="4751" y="3"/>
                  </a:lnTo>
                  <a:lnTo>
                    <a:pt x="4471" y="1"/>
                  </a:lnTo>
                  <a:lnTo>
                    <a:pt x="4180" y="0"/>
                  </a:lnTo>
                  <a:lnTo>
                    <a:pt x="3608" y="0"/>
                  </a:lnTo>
                  <a:lnTo>
                    <a:pt x="3132" y="1"/>
                  </a:lnTo>
                  <a:lnTo>
                    <a:pt x="3132" y="1"/>
                  </a:lnTo>
                  <a:lnTo>
                    <a:pt x="3012" y="2"/>
                  </a:lnTo>
                  <a:lnTo>
                    <a:pt x="2855" y="5"/>
                  </a:lnTo>
                  <a:lnTo>
                    <a:pt x="2452" y="14"/>
                  </a:lnTo>
                  <a:lnTo>
                    <a:pt x="1971" y="27"/>
                  </a:lnTo>
                  <a:lnTo>
                    <a:pt x="1459" y="42"/>
                  </a:lnTo>
                  <a:lnTo>
                    <a:pt x="963" y="57"/>
                  </a:lnTo>
                  <a:lnTo>
                    <a:pt x="532" y="72"/>
                  </a:lnTo>
                  <a:lnTo>
                    <a:pt x="212" y="84"/>
                  </a:lnTo>
                  <a:lnTo>
                    <a:pt x="109" y="88"/>
                  </a:lnTo>
                  <a:lnTo>
                    <a:pt x="53" y="93"/>
                  </a:lnTo>
                  <a:lnTo>
                    <a:pt x="0" y="219"/>
                  </a:lnTo>
                  <a:lnTo>
                    <a:pt x="709" y="461"/>
                  </a:lnTo>
                  <a:lnTo>
                    <a:pt x="814" y="201"/>
                  </a:lnTo>
                  <a:lnTo>
                    <a:pt x="1219" y="184"/>
                  </a:lnTo>
                  <a:lnTo>
                    <a:pt x="1283" y="611"/>
                  </a:lnTo>
                  <a:lnTo>
                    <a:pt x="1410" y="628"/>
                  </a:lnTo>
                  <a:lnTo>
                    <a:pt x="1358" y="183"/>
                  </a:lnTo>
                  <a:lnTo>
                    <a:pt x="1358" y="183"/>
                  </a:lnTo>
                  <a:lnTo>
                    <a:pt x="1473" y="174"/>
                  </a:lnTo>
                  <a:lnTo>
                    <a:pt x="1604" y="164"/>
                  </a:lnTo>
                  <a:lnTo>
                    <a:pt x="1774" y="154"/>
                  </a:lnTo>
                  <a:lnTo>
                    <a:pt x="1774" y="154"/>
                  </a:lnTo>
                  <a:lnTo>
                    <a:pt x="1792" y="424"/>
                  </a:lnTo>
                  <a:lnTo>
                    <a:pt x="1804" y="579"/>
                  </a:lnTo>
                  <a:lnTo>
                    <a:pt x="1810" y="638"/>
                  </a:lnTo>
                  <a:lnTo>
                    <a:pt x="1814" y="676"/>
                  </a:lnTo>
                  <a:lnTo>
                    <a:pt x="1814" y="676"/>
                  </a:lnTo>
                  <a:lnTo>
                    <a:pt x="1876" y="688"/>
                  </a:lnTo>
                  <a:lnTo>
                    <a:pt x="1909" y="691"/>
                  </a:lnTo>
                  <a:lnTo>
                    <a:pt x="1922" y="691"/>
                  </a:lnTo>
                  <a:lnTo>
                    <a:pt x="1923" y="691"/>
                  </a:lnTo>
                  <a:lnTo>
                    <a:pt x="1910" y="147"/>
                  </a:lnTo>
                  <a:lnTo>
                    <a:pt x="1910" y="147"/>
                  </a:lnTo>
                  <a:lnTo>
                    <a:pt x="2036" y="141"/>
                  </a:lnTo>
                  <a:lnTo>
                    <a:pt x="2167" y="136"/>
                  </a:lnTo>
                  <a:lnTo>
                    <a:pt x="2306" y="132"/>
                  </a:lnTo>
                  <a:lnTo>
                    <a:pt x="2448" y="129"/>
                  </a:lnTo>
                  <a:lnTo>
                    <a:pt x="2448" y="129"/>
                  </a:lnTo>
                  <a:lnTo>
                    <a:pt x="2450" y="192"/>
                  </a:lnTo>
                  <a:lnTo>
                    <a:pt x="2453" y="278"/>
                  </a:lnTo>
                  <a:lnTo>
                    <a:pt x="2456" y="484"/>
                  </a:lnTo>
                  <a:lnTo>
                    <a:pt x="2460" y="744"/>
                  </a:lnTo>
                  <a:lnTo>
                    <a:pt x="2583" y="762"/>
                  </a:lnTo>
                  <a:lnTo>
                    <a:pt x="2593" y="128"/>
                  </a:lnTo>
                  <a:lnTo>
                    <a:pt x="2593" y="128"/>
                  </a:lnTo>
                  <a:lnTo>
                    <a:pt x="2593" y="128"/>
                  </a:lnTo>
                  <a:lnTo>
                    <a:pt x="2875" y="128"/>
                  </a:lnTo>
                  <a:lnTo>
                    <a:pt x="3177" y="126"/>
                  </a:lnTo>
                  <a:lnTo>
                    <a:pt x="3193" y="807"/>
                  </a:lnTo>
                  <a:lnTo>
                    <a:pt x="3344" y="825"/>
                  </a:lnTo>
                  <a:lnTo>
                    <a:pt x="3309" y="124"/>
                  </a:lnTo>
                  <a:lnTo>
                    <a:pt x="3309" y="124"/>
                  </a:lnTo>
                  <a:lnTo>
                    <a:pt x="3565" y="123"/>
                  </a:lnTo>
                  <a:lnTo>
                    <a:pt x="3818" y="122"/>
                  </a:lnTo>
                  <a:lnTo>
                    <a:pt x="3798" y="830"/>
                  </a:lnTo>
                  <a:lnTo>
                    <a:pt x="3937" y="833"/>
                  </a:lnTo>
                  <a:lnTo>
                    <a:pt x="3949" y="122"/>
                  </a:lnTo>
                  <a:lnTo>
                    <a:pt x="3949" y="122"/>
                  </a:lnTo>
                  <a:lnTo>
                    <a:pt x="4212" y="124"/>
                  </a:lnTo>
                  <a:lnTo>
                    <a:pt x="4335" y="127"/>
                  </a:lnTo>
                  <a:lnTo>
                    <a:pt x="4450" y="129"/>
                  </a:lnTo>
                  <a:lnTo>
                    <a:pt x="4450" y="129"/>
                  </a:lnTo>
                  <a:lnTo>
                    <a:pt x="4453" y="528"/>
                  </a:lnTo>
                  <a:lnTo>
                    <a:pt x="4454" y="749"/>
                  </a:lnTo>
                  <a:lnTo>
                    <a:pt x="4453" y="825"/>
                  </a:lnTo>
                  <a:lnTo>
                    <a:pt x="4452" y="863"/>
                  </a:lnTo>
                  <a:lnTo>
                    <a:pt x="4452" y="863"/>
                  </a:lnTo>
                  <a:lnTo>
                    <a:pt x="4471" y="864"/>
                  </a:lnTo>
                  <a:lnTo>
                    <a:pt x="4490" y="864"/>
                  </a:lnTo>
                  <a:lnTo>
                    <a:pt x="4507" y="862"/>
                  </a:lnTo>
                  <a:lnTo>
                    <a:pt x="4523" y="858"/>
                  </a:lnTo>
                  <a:lnTo>
                    <a:pt x="4537" y="854"/>
                  </a:lnTo>
                  <a:lnTo>
                    <a:pt x="4547" y="852"/>
                  </a:lnTo>
                  <a:lnTo>
                    <a:pt x="4556" y="848"/>
                  </a:lnTo>
                  <a:lnTo>
                    <a:pt x="4561" y="133"/>
                  </a:lnTo>
                  <a:lnTo>
                    <a:pt x="4561" y="133"/>
                  </a:lnTo>
                  <a:lnTo>
                    <a:pt x="4595" y="134"/>
                  </a:lnTo>
                  <a:lnTo>
                    <a:pt x="4595" y="134"/>
                  </a:lnTo>
                  <a:lnTo>
                    <a:pt x="4772" y="141"/>
                  </a:lnTo>
                  <a:lnTo>
                    <a:pt x="5021" y="151"/>
                  </a:lnTo>
                  <a:lnTo>
                    <a:pt x="5021" y="151"/>
                  </a:lnTo>
                  <a:lnTo>
                    <a:pt x="5027" y="308"/>
                  </a:lnTo>
                  <a:lnTo>
                    <a:pt x="5037" y="539"/>
                  </a:lnTo>
                  <a:lnTo>
                    <a:pt x="5042" y="654"/>
                  </a:lnTo>
                  <a:lnTo>
                    <a:pt x="5048" y="754"/>
                  </a:lnTo>
                  <a:lnTo>
                    <a:pt x="5053" y="826"/>
                  </a:lnTo>
                  <a:lnTo>
                    <a:pt x="5055" y="848"/>
                  </a:lnTo>
                  <a:lnTo>
                    <a:pt x="5056" y="860"/>
                  </a:lnTo>
                  <a:lnTo>
                    <a:pt x="5056" y="860"/>
                  </a:lnTo>
                  <a:lnTo>
                    <a:pt x="5107" y="858"/>
                  </a:lnTo>
                  <a:lnTo>
                    <a:pt x="5135" y="856"/>
                  </a:lnTo>
                  <a:lnTo>
                    <a:pt x="5154" y="854"/>
                  </a:lnTo>
                  <a:lnTo>
                    <a:pt x="5138" y="156"/>
                  </a:lnTo>
                  <a:lnTo>
                    <a:pt x="5138" y="156"/>
                  </a:lnTo>
                  <a:lnTo>
                    <a:pt x="5623" y="172"/>
                  </a:lnTo>
                  <a:lnTo>
                    <a:pt x="5623" y="172"/>
                  </a:lnTo>
                  <a:lnTo>
                    <a:pt x="5628" y="346"/>
                  </a:lnTo>
                  <a:lnTo>
                    <a:pt x="5630" y="461"/>
                  </a:lnTo>
                  <a:lnTo>
                    <a:pt x="5632" y="564"/>
                  </a:lnTo>
                  <a:lnTo>
                    <a:pt x="5632" y="564"/>
                  </a:lnTo>
                  <a:lnTo>
                    <a:pt x="5632" y="663"/>
                  </a:lnTo>
                  <a:lnTo>
                    <a:pt x="5632" y="739"/>
                  </a:lnTo>
                  <a:lnTo>
                    <a:pt x="5630" y="808"/>
                  </a:lnTo>
                  <a:lnTo>
                    <a:pt x="5767" y="799"/>
                  </a:lnTo>
                  <a:lnTo>
                    <a:pt x="5767" y="799"/>
                  </a:lnTo>
                  <a:lnTo>
                    <a:pt x="5761" y="671"/>
                  </a:lnTo>
                  <a:lnTo>
                    <a:pt x="5757" y="572"/>
                  </a:lnTo>
                  <a:lnTo>
                    <a:pt x="5757" y="494"/>
                  </a:lnTo>
                  <a:lnTo>
                    <a:pt x="5759" y="430"/>
                  </a:lnTo>
                  <a:lnTo>
                    <a:pt x="5761" y="374"/>
                  </a:lnTo>
                  <a:lnTo>
                    <a:pt x="5762" y="317"/>
                  </a:lnTo>
                  <a:lnTo>
                    <a:pt x="5762" y="255"/>
                  </a:lnTo>
                  <a:lnTo>
                    <a:pt x="5759" y="177"/>
                  </a:lnTo>
                  <a:lnTo>
                    <a:pt x="5759" y="177"/>
                  </a:lnTo>
                  <a:lnTo>
                    <a:pt x="6495" y="202"/>
                  </a:lnTo>
                  <a:lnTo>
                    <a:pt x="6837" y="216"/>
                  </a:lnTo>
                  <a:lnTo>
                    <a:pt x="7139" y="228"/>
                  </a:lnTo>
                  <a:lnTo>
                    <a:pt x="7139" y="228"/>
                  </a:lnTo>
                  <a:lnTo>
                    <a:pt x="7141" y="334"/>
                  </a:lnTo>
                  <a:lnTo>
                    <a:pt x="7142" y="482"/>
                  </a:lnTo>
                  <a:lnTo>
                    <a:pt x="7141" y="617"/>
                  </a:lnTo>
                  <a:lnTo>
                    <a:pt x="7139" y="666"/>
                  </a:lnTo>
                  <a:lnTo>
                    <a:pt x="7138" y="693"/>
                  </a:lnTo>
                  <a:lnTo>
                    <a:pt x="7138" y="693"/>
                  </a:lnTo>
                  <a:lnTo>
                    <a:pt x="7138" y="696"/>
                  </a:lnTo>
                  <a:lnTo>
                    <a:pt x="7138" y="700"/>
                  </a:lnTo>
                  <a:lnTo>
                    <a:pt x="7139" y="703"/>
                  </a:lnTo>
                  <a:lnTo>
                    <a:pt x="7141" y="706"/>
                  </a:lnTo>
                  <a:lnTo>
                    <a:pt x="7147" y="708"/>
                  </a:lnTo>
                  <a:lnTo>
                    <a:pt x="7154" y="709"/>
                  </a:lnTo>
                  <a:lnTo>
                    <a:pt x="7162" y="709"/>
                  </a:lnTo>
                  <a:lnTo>
                    <a:pt x="7172" y="708"/>
                  </a:lnTo>
                  <a:lnTo>
                    <a:pt x="7195" y="703"/>
                  </a:lnTo>
                  <a:lnTo>
                    <a:pt x="7216" y="696"/>
                  </a:lnTo>
                  <a:lnTo>
                    <a:pt x="7237" y="689"/>
                  </a:lnTo>
                  <a:lnTo>
                    <a:pt x="7256" y="681"/>
                  </a:lnTo>
                  <a:lnTo>
                    <a:pt x="7245" y="231"/>
                  </a:lnTo>
                  <a:lnTo>
                    <a:pt x="7245" y="231"/>
                  </a:lnTo>
                  <a:lnTo>
                    <a:pt x="7481" y="243"/>
                  </a:lnTo>
                  <a:lnTo>
                    <a:pt x="7481" y="243"/>
                  </a:lnTo>
                  <a:lnTo>
                    <a:pt x="7458" y="455"/>
                  </a:lnTo>
                  <a:lnTo>
                    <a:pt x="7446" y="564"/>
                  </a:lnTo>
                  <a:lnTo>
                    <a:pt x="7439" y="620"/>
                  </a:lnTo>
                  <a:lnTo>
                    <a:pt x="7439" y="620"/>
                  </a:lnTo>
                  <a:lnTo>
                    <a:pt x="7439" y="621"/>
                  </a:lnTo>
                  <a:lnTo>
                    <a:pt x="7440" y="622"/>
                  </a:lnTo>
                  <a:lnTo>
                    <a:pt x="7443" y="624"/>
                  </a:lnTo>
                  <a:lnTo>
                    <a:pt x="7447" y="627"/>
                  </a:lnTo>
                  <a:lnTo>
                    <a:pt x="7455" y="627"/>
                  </a:lnTo>
                  <a:lnTo>
                    <a:pt x="7473" y="627"/>
                  </a:lnTo>
                  <a:lnTo>
                    <a:pt x="7494" y="624"/>
                  </a:lnTo>
                  <a:lnTo>
                    <a:pt x="7534" y="618"/>
                  </a:lnTo>
                  <a:lnTo>
                    <a:pt x="7553" y="614"/>
                  </a:lnTo>
                  <a:lnTo>
                    <a:pt x="7589" y="253"/>
                  </a:lnTo>
                  <a:lnTo>
                    <a:pt x="7589" y="253"/>
                  </a:lnTo>
                  <a:lnTo>
                    <a:pt x="7621" y="297"/>
                  </a:lnTo>
                  <a:lnTo>
                    <a:pt x="7656" y="347"/>
                  </a:lnTo>
                  <a:lnTo>
                    <a:pt x="7691" y="401"/>
                  </a:lnTo>
                  <a:lnTo>
                    <a:pt x="7724" y="453"/>
                  </a:lnTo>
                  <a:lnTo>
                    <a:pt x="7777" y="539"/>
                  </a:lnTo>
                  <a:lnTo>
                    <a:pt x="7799" y="574"/>
                  </a:lnTo>
                  <a:lnTo>
                    <a:pt x="7974" y="536"/>
                  </a:lnTo>
                  <a:close/>
                </a:path>
              </a:pathLst>
            </a:custGeom>
            <a:solidFill>
              <a:srgbClr val="FBC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9" name="Freeform 476"/>
            <p:cNvSpPr>
              <a:spLocks/>
            </p:cNvSpPr>
            <p:nvPr userDrawn="1"/>
          </p:nvSpPr>
          <p:spPr bwMode="auto">
            <a:xfrm>
              <a:off x="12105197" y="3307330"/>
              <a:ext cx="235069" cy="164517"/>
            </a:xfrm>
            <a:custGeom>
              <a:avLst/>
              <a:gdLst/>
              <a:ahLst/>
              <a:cxnLst>
                <a:cxn ang="0">
                  <a:pos x="585" y="7"/>
                </a:cxn>
                <a:cxn ang="0">
                  <a:pos x="54" y="0"/>
                </a:cxn>
                <a:cxn ang="0">
                  <a:pos x="0" y="411"/>
                </a:cxn>
                <a:cxn ang="0">
                  <a:pos x="588" y="416"/>
                </a:cxn>
                <a:cxn ang="0">
                  <a:pos x="585" y="7"/>
                </a:cxn>
              </a:cxnLst>
              <a:rect l="0" t="0" r="r" b="b"/>
              <a:pathLst>
                <a:path w="588" h="416">
                  <a:moveTo>
                    <a:pt x="585" y="7"/>
                  </a:moveTo>
                  <a:lnTo>
                    <a:pt x="54" y="0"/>
                  </a:lnTo>
                  <a:lnTo>
                    <a:pt x="0" y="411"/>
                  </a:lnTo>
                  <a:lnTo>
                    <a:pt x="588" y="416"/>
                  </a:lnTo>
                  <a:lnTo>
                    <a:pt x="585" y="7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0" name="Freeform 477"/>
            <p:cNvSpPr>
              <a:spLocks/>
            </p:cNvSpPr>
            <p:nvPr userDrawn="1"/>
          </p:nvSpPr>
          <p:spPr bwMode="auto">
            <a:xfrm>
              <a:off x="10823287" y="3207053"/>
              <a:ext cx="575136" cy="214655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60" y="4"/>
                </a:cxn>
                <a:cxn ang="0">
                  <a:pos x="160" y="8"/>
                </a:cxn>
                <a:cxn ang="0">
                  <a:pos x="163" y="15"/>
                </a:cxn>
                <a:cxn ang="0">
                  <a:pos x="170" y="33"/>
                </a:cxn>
                <a:cxn ang="0">
                  <a:pos x="192" y="81"/>
                </a:cxn>
                <a:cxn ang="0">
                  <a:pos x="225" y="147"/>
                </a:cxn>
                <a:cxn ang="0">
                  <a:pos x="1211" y="165"/>
                </a:cxn>
                <a:cxn ang="0">
                  <a:pos x="1445" y="165"/>
                </a:cxn>
                <a:cxn ang="0">
                  <a:pos x="1352" y="539"/>
                </a:cxn>
                <a:cxn ang="0">
                  <a:pos x="1352" y="539"/>
                </a:cxn>
                <a:cxn ang="0">
                  <a:pos x="1215" y="521"/>
                </a:cxn>
                <a:cxn ang="0">
                  <a:pos x="904" y="479"/>
                </a:cxn>
                <a:cxn ang="0">
                  <a:pos x="732" y="455"/>
                </a:cxn>
                <a:cxn ang="0">
                  <a:pos x="572" y="431"/>
                </a:cxn>
                <a:cxn ang="0">
                  <a:pos x="444" y="411"/>
                </a:cxn>
                <a:cxn ang="0">
                  <a:pos x="399" y="402"/>
                </a:cxn>
                <a:cxn ang="0">
                  <a:pos x="367" y="395"/>
                </a:cxn>
                <a:cxn ang="0">
                  <a:pos x="367" y="395"/>
                </a:cxn>
                <a:cxn ang="0">
                  <a:pos x="258" y="366"/>
                </a:cxn>
                <a:cxn ang="0">
                  <a:pos x="139" y="332"/>
                </a:cxn>
                <a:cxn ang="0">
                  <a:pos x="0" y="292"/>
                </a:cxn>
                <a:cxn ang="0">
                  <a:pos x="98" y="10"/>
                </a:cxn>
                <a:cxn ang="0">
                  <a:pos x="98" y="10"/>
                </a:cxn>
                <a:cxn ang="0">
                  <a:pos x="107" y="8"/>
                </a:cxn>
                <a:cxn ang="0">
                  <a:pos x="129" y="2"/>
                </a:cxn>
                <a:cxn ang="0">
                  <a:pos x="141" y="1"/>
                </a:cxn>
                <a:cxn ang="0">
                  <a:pos x="151" y="0"/>
                </a:cxn>
                <a:cxn ang="0">
                  <a:pos x="154" y="0"/>
                </a:cxn>
                <a:cxn ang="0">
                  <a:pos x="158" y="1"/>
                </a:cxn>
                <a:cxn ang="0">
                  <a:pos x="159" y="2"/>
                </a:cxn>
                <a:cxn ang="0">
                  <a:pos x="160" y="4"/>
                </a:cxn>
                <a:cxn ang="0">
                  <a:pos x="160" y="4"/>
                </a:cxn>
              </a:cxnLst>
              <a:rect l="0" t="0" r="r" b="b"/>
              <a:pathLst>
                <a:path w="1445" h="539">
                  <a:moveTo>
                    <a:pt x="160" y="4"/>
                  </a:moveTo>
                  <a:lnTo>
                    <a:pt x="160" y="4"/>
                  </a:lnTo>
                  <a:lnTo>
                    <a:pt x="160" y="8"/>
                  </a:lnTo>
                  <a:lnTo>
                    <a:pt x="163" y="15"/>
                  </a:lnTo>
                  <a:lnTo>
                    <a:pt x="170" y="33"/>
                  </a:lnTo>
                  <a:lnTo>
                    <a:pt x="192" y="81"/>
                  </a:lnTo>
                  <a:lnTo>
                    <a:pt x="225" y="147"/>
                  </a:lnTo>
                  <a:lnTo>
                    <a:pt x="1211" y="165"/>
                  </a:lnTo>
                  <a:lnTo>
                    <a:pt x="1445" y="165"/>
                  </a:lnTo>
                  <a:lnTo>
                    <a:pt x="1352" y="539"/>
                  </a:lnTo>
                  <a:lnTo>
                    <a:pt x="1352" y="539"/>
                  </a:lnTo>
                  <a:lnTo>
                    <a:pt x="1215" y="521"/>
                  </a:lnTo>
                  <a:lnTo>
                    <a:pt x="904" y="479"/>
                  </a:lnTo>
                  <a:lnTo>
                    <a:pt x="732" y="455"/>
                  </a:lnTo>
                  <a:lnTo>
                    <a:pt x="572" y="431"/>
                  </a:lnTo>
                  <a:lnTo>
                    <a:pt x="444" y="411"/>
                  </a:lnTo>
                  <a:lnTo>
                    <a:pt x="399" y="402"/>
                  </a:lnTo>
                  <a:lnTo>
                    <a:pt x="367" y="395"/>
                  </a:lnTo>
                  <a:lnTo>
                    <a:pt x="367" y="395"/>
                  </a:lnTo>
                  <a:lnTo>
                    <a:pt x="258" y="366"/>
                  </a:lnTo>
                  <a:lnTo>
                    <a:pt x="139" y="332"/>
                  </a:lnTo>
                  <a:lnTo>
                    <a:pt x="0" y="292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107" y="8"/>
                  </a:lnTo>
                  <a:lnTo>
                    <a:pt x="129" y="2"/>
                  </a:lnTo>
                  <a:lnTo>
                    <a:pt x="141" y="1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8" y="1"/>
                  </a:lnTo>
                  <a:lnTo>
                    <a:pt x="159" y="2"/>
                  </a:lnTo>
                  <a:lnTo>
                    <a:pt x="160" y="4"/>
                  </a:lnTo>
                  <a:lnTo>
                    <a:pt x="160" y="4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1" name="Freeform 478"/>
            <p:cNvSpPr>
              <a:spLocks/>
            </p:cNvSpPr>
            <p:nvPr userDrawn="1"/>
          </p:nvSpPr>
          <p:spPr bwMode="auto">
            <a:xfrm>
              <a:off x="10657171" y="3321431"/>
              <a:ext cx="3063734" cy="510786"/>
            </a:xfrm>
            <a:custGeom>
              <a:avLst/>
              <a:gdLst/>
              <a:ahLst/>
              <a:cxnLst>
                <a:cxn ang="0">
                  <a:pos x="7604" y="266"/>
                </a:cxn>
                <a:cxn ang="0">
                  <a:pos x="7369" y="284"/>
                </a:cxn>
                <a:cxn ang="0">
                  <a:pos x="7090" y="319"/>
                </a:cxn>
                <a:cxn ang="0">
                  <a:pos x="6989" y="330"/>
                </a:cxn>
                <a:cxn ang="0">
                  <a:pos x="6618" y="353"/>
                </a:cxn>
                <a:cxn ang="0">
                  <a:pos x="5764" y="390"/>
                </a:cxn>
                <a:cxn ang="0">
                  <a:pos x="4437" y="432"/>
                </a:cxn>
                <a:cxn ang="0">
                  <a:pos x="3397" y="454"/>
                </a:cxn>
                <a:cxn ang="0">
                  <a:pos x="3157" y="456"/>
                </a:cxn>
                <a:cxn ang="0">
                  <a:pos x="2877" y="435"/>
                </a:cxn>
                <a:cxn ang="0">
                  <a:pos x="2107" y="360"/>
                </a:cxn>
                <a:cxn ang="0">
                  <a:pos x="1267" y="265"/>
                </a:cxn>
                <a:cxn ang="0">
                  <a:pos x="1138" y="248"/>
                </a:cxn>
                <a:cxn ang="0">
                  <a:pos x="888" y="197"/>
                </a:cxn>
                <a:cxn ang="0">
                  <a:pos x="201" y="35"/>
                </a:cxn>
                <a:cxn ang="0">
                  <a:pos x="453" y="399"/>
                </a:cxn>
                <a:cxn ang="0">
                  <a:pos x="669" y="517"/>
                </a:cxn>
                <a:cxn ang="0">
                  <a:pos x="961" y="665"/>
                </a:cxn>
                <a:cxn ang="0">
                  <a:pos x="1195" y="771"/>
                </a:cxn>
                <a:cxn ang="0">
                  <a:pos x="1368" y="834"/>
                </a:cxn>
                <a:cxn ang="0">
                  <a:pos x="1459" y="862"/>
                </a:cxn>
                <a:cxn ang="0">
                  <a:pos x="1764" y="958"/>
                </a:cxn>
                <a:cxn ang="0">
                  <a:pos x="2058" y="1043"/>
                </a:cxn>
                <a:cxn ang="0">
                  <a:pos x="2407" y="1126"/>
                </a:cxn>
                <a:cxn ang="0">
                  <a:pos x="2602" y="1163"/>
                </a:cxn>
                <a:cxn ang="0">
                  <a:pos x="2811" y="1195"/>
                </a:cxn>
                <a:cxn ang="0">
                  <a:pos x="3035" y="1222"/>
                </a:cxn>
                <a:cxn ang="0">
                  <a:pos x="3268" y="1242"/>
                </a:cxn>
                <a:cxn ang="0">
                  <a:pos x="3713" y="1271"/>
                </a:cxn>
                <a:cxn ang="0">
                  <a:pos x="4126" y="1288"/>
                </a:cxn>
                <a:cxn ang="0">
                  <a:pos x="4495" y="1291"/>
                </a:cxn>
                <a:cxn ang="0">
                  <a:pos x="4814" y="1283"/>
                </a:cxn>
                <a:cxn ang="0">
                  <a:pos x="5073" y="1261"/>
                </a:cxn>
                <a:cxn ang="0">
                  <a:pos x="5224" y="1242"/>
                </a:cxn>
                <a:cxn ang="0">
                  <a:pos x="5695" y="1165"/>
                </a:cxn>
                <a:cxn ang="0">
                  <a:pos x="6157" y="1071"/>
                </a:cxn>
                <a:cxn ang="0">
                  <a:pos x="6570" y="971"/>
                </a:cxn>
                <a:cxn ang="0">
                  <a:pos x="6842" y="891"/>
                </a:cxn>
                <a:cxn ang="0">
                  <a:pos x="6963" y="849"/>
                </a:cxn>
                <a:cxn ang="0">
                  <a:pos x="7047" y="810"/>
                </a:cxn>
                <a:cxn ang="0">
                  <a:pos x="7098" y="776"/>
                </a:cxn>
                <a:cxn ang="0">
                  <a:pos x="7211" y="679"/>
                </a:cxn>
                <a:cxn ang="0">
                  <a:pos x="7367" y="526"/>
                </a:cxn>
                <a:cxn ang="0">
                  <a:pos x="7541" y="338"/>
                </a:cxn>
              </a:cxnLst>
              <a:rect l="0" t="0" r="r" b="b"/>
              <a:pathLst>
                <a:path w="7718" h="1291">
                  <a:moveTo>
                    <a:pt x="7718" y="260"/>
                  </a:moveTo>
                  <a:lnTo>
                    <a:pt x="7718" y="260"/>
                  </a:lnTo>
                  <a:lnTo>
                    <a:pt x="7604" y="266"/>
                  </a:lnTo>
                  <a:lnTo>
                    <a:pt x="7534" y="271"/>
                  </a:lnTo>
                  <a:lnTo>
                    <a:pt x="7454" y="277"/>
                  </a:lnTo>
                  <a:lnTo>
                    <a:pt x="7369" y="284"/>
                  </a:lnTo>
                  <a:lnTo>
                    <a:pt x="7279" y="294"/>
                  </a:lnTo>
                  <a:lnTo>
                    <a:pt x="7186" y="305"/>
                  </a:lnTo>
                  <a:lnTo>
                    <a:pt x="7090" y="319"/>
                  </a:lnTo>
                  <a:lnTo>
                    <a:pt x="7090" y="319"/>
                  </a:lnTo>
                  <a:lnTo>
                    <a:pt x="7048" y="324"/>
                  </a:lnTo>
                  <a:lnTo>
                    <a:pt x="6989" y="330"/>
                  </a:lnTo>
                  <a:lnTo>
                    <a:pt x="6916" y="336"/>
                  </a:lnTo>
                  <a:lnTo>
                    <a:pt x="6829" y="341"/>
                  </a:lnTo>
                  <a:lnTo>
                    <a:pt x="6618" y="353"/>
                  </a:lnTo>
                  <a:lnTo>
                    <a:pt x="6364" y="365"/>
                  </a:lnTo>
                  <a:lnTo>
                    <a:pt x="6077" y="378"/>
                  </a:lnTo>
                  <a:lnTo>
                    <a:pt x="5764" y="390"/>
                  </a:lnTo>
                  <a:lnTo>
                    <a:pt x="5436" y="400"/>
                  </a:lnTo>
                  <a:lnTo>
                    <a:pt x="5099" y="411"/>
                  </a:lnTo>
                  <a:lnTo>
                    <a:pt x="4437" y="432"/>
                  </a:lnTo>
                  <a:lnTo>
                    <a:pt x="3846" y="446"/>
                  </a:lnTo>
                  <a:lnTo>
                    <a:pt x="3600" y="451"/>
                  </a:lnTo>
                  <a:lnTo>
                    <a:pt x="3397" y="454"/>
                  </a:lnTo>
                  <a:lnTo>
                    <a:pt x="3247" y="456"/>
                  </a:lnTo>
                  <a:lnTo>
                    <a:pt x="3157" y="456"/>
                  </a:lnTo>
                  <a:lnTo>
                    <a:pt x="3157" y="456"/>
                  </a:lnTo>
                  <a:lnTo>
                    <a:pt x="3088" y="452"/>
                  </a:lnTo>
                  <a:lnTo>
                    <a:pt x="2993" y="445"/>
                  </a:lnTo>
                  <a:lnTo>
                    <a:pt x="2877" y="435"/>
                  </a:lnTo>
                  <a:lnTo>
                    <a:pt x="2743" y="423"/>
                  </a:lnTo>
                  <a:lnTo>
                    <a:pt x="2438" y="393"/>
                  </a:lnTo>
                  <a:lnTo>
                    <a:pt x="2107" y="360"/>
                  </a:lnTo>
                  <a:lnTo>
                    <a:pt x="1782" y="324"/>
                  </a:lnTo>
                  <a:lnTo>
                    <a:pt x="1492" y="291"/>
                  </a:lnTo>
                  <a:lnTo>
                    <a:pt x="1267" y="265"/>
                  </a:lnTo>
                  <a:lnTo>
                    <a:pt x="1189" y="255"/>
                  </a:lnTo>
                  <a:lnTo>
                    <a:pt x="1138" y="248"/>
                  </a:lnTo>
                  <a:lnTo>
                    <a:pt x="1138" y="248"/>
                  </a:lnTo>
                  <a:lnTo>
                    <a:pt x="1094" y="240"/>
                  </a:lnTo>
                  <a:lnTo>
                    <a:pt x="1036" y="229"/>
                  </a:lnTo>
                  <a:lnTo>
                    <a:pt x="888" y="197"/>
                  </a:lnTo>
                  <a:lnTo>
                    <a:pt x="712" y="156"/>
                  </a:lnTo>
                  <a:lnTo>
                    <a:pt x="526" y="113"/>
                  </a:lnTo>
                  <a:lnTo>
                    <a:pt x="201" y="35"/>
                  </a:lnTo>
                  <a:lnTo>
                    <a:pt x="60" y="0"/>
                  </a:lnTo>
                  <a:lnTo>
                    <a:pt x="0" y="36"/>
                  </a:lnTo>
                  <a:lnTo>
                    <a:pt x="453" y="399"/>
                  </a:lnTo>
                  <a:lnTo>
                    <a:pt x="453" y="399"/>
                  </a:lnTo>
                  <a:lnTo>
                    <a:pt x="556" y="457"/>
                  </a:lnTo>
                  <a:lnTo>
                    <a:pt x="669" y="517"/>
                  </a:lnTo>
                  <a:lnTo>
                    <a:pt x="808" y="589"/>
                  </a:lnTo>
                  <a:lnTo>
                    <a:pt x="883" y="627"/>
                  </a:lnTo>
                  <a:lnTo>
                    <a:pt x="961" y="665"/>
                  </a:lnTo>
                  <a:lnTo>
                    <a:pt x="1040" y="703"/>
                  </a:lnTo>
                  <a:lnTo>
                    <a:pt x="1118" y="737"/>
                  </a:lnTo>
                  <a:lnTo>
                    <a:pt x="1195" y="771"/>
                  </a:lnTo>
                  <a:lnTo>
                    <a:pt x="1267" y="800"/>
                  </a:lnTo>
                  <a:lnTo>
                    <a:pt x="1335" y="825"/>
                  </a:lnTo>
                  <a:lnTo>
                    <a:pt x="1368" y="834"/>
                  </a:lnTo>
                  <a:lnTo>
                    <a:pt x="1398" y="844"/>
                  </a:lnTo>
                  <a:lnTo>
                    <a:pt x="1398" y="844"/>
                  </a:lnTo>
                  <a:lnTo>
                    <a:pt x="1459" y="862"/>
                  </a:lnTo>
                  <a:lnTo>
                    <a:pt x="1526" y="882"/>
                  </a:lnTo>
                  <a:lnTo>
                    <a:pt x="1679" y="932"/>
                  </a:lnTo>
                  <a:lnTo>
                    <a:pt x="1764" y="958"/>
                  </a:lnTo>
                  <a:lnTo>
                    <a:pt x="1857" y="985"/>
                  </a:lnTo>
                  <a:lnTo>
                    <a:pt x="1955" y="1014"/>
                  </a:lnTo>
                  <a:lnTo>
                    <a:pt x="2058" y="1043"/>
                  </a:lnTo>
                  <a:lnTo>
                    <a:pt x="2168" y="1071"/>
                  </a:lnTo>
                  <a:lnTo>
                    <a:pt x="2285" y="1099"/>
                  </a:lnTo>
                  <a:lnTo>
                    <a:pt x="2407" y="1126"/>
                  </a:lnTo>
                  <a:lnTo>
                    <a:pt x="2470" y="1139"/>
                  </a:lnTo>
                  <a:lnTo>
                    <a:pt x="2535" y="1151"/>
                  </a:lnTo>
                  <a:lnTo>
                    <a:pt x="2602" y="1163"/>
                  </a:lnTo>
                  <a:lnTo>
                    <a:pt x="2671" y="1175"/>
                  </a:lnTo>
                  <a:lnTo>
                    <a:pt x="2740" y="1186"/>
                  </a:lnTo>
                  <a:lnTo>
                    <a:pt x="2811" y="1195"/>
                  </a:lnTo>
                  <a:lnTo>
                    <a:pt x="2884" y="1205"/>
                  </a:lnTo>
                  <a:lnTo>
                    <a:pt x="2958" y="1213"/>
                  </a:lnTo>
                  <a:lnTo>
                    <a:pt x="3035" y="1222"/>
                  </a:lnTo>
                  <a:lnTo>
                    <a:pt x="3112" y="1229"/>
                  </a:lnTo>
                  <a:lnTo>
                    <a:pt x="3112" y="1229"/>
                  </a:lnTo>
                  <a:lnTo>
                    <a:pt x="3268" y="1242"/>
                  </a:lnTo>
                  <a:lnTo>
                    <a:pt x="3420" y="1253"/>
                  </a:lnTo>
                  <a:lnTo>
                    <a:pt x="3568" y="1262"/>
                  </a:lnTo>
                  <a:lnTo>
                    <a:pt x="3713" y="1271"/>
                  </a:lnTo>
                  <a:lnTo>
                    <a:pt x="3855" y="1278"/>
                  </a:lnTo>
                  <a:lnTo>
                    <a:pt x="3993" y="1283"/>
                  </a:lnTo>
                  <a:lnTo>
                    <a:pt x="4126" y="1288"/>
                  </a:lnTo>
                  <a:lnTo>
                    <a:pt x="4254" y="1290"/>
                  </a:lnTo>
                  <a:lnTo>
                    <a:pt x="4377" y="1291"/>
                  </a:lnTo>
                  <a:lnTo>
                    <a:pt x="4495" y="1291"/>
                  </a:lnTo>
                  <a:lnTo>
                    <a:pt x="4608" y="1290"/>
                  </a:lnTo>
                  <a:lnTo>
                    <a:pt x="4713" y="1286"/>
                  </a:lnTo>
                  <a:lnTo>
                    <a:pt x="4814" y="1283"/>
                  </a:lnTo>
                  <a:lnTo>
                    <a:pt x="4906" y="1277"/>
                  </a:lnTo>
                  <a:lnTo>
                    <a:pt x="4994" y="1270"/>
                  </a:lnTo>
                  <a:lnTo>
                    <a:pt x="5073" y="1261"/>
                  </a:lnTo>
                  <a:lnTo>
                    <a:pt x="5073" y="1261"/>
                  </a:lnTo>
                  <a:lnTo>
                    <a:pt x="5147" y="1252"/>
                  </a:lnTo>
                  <a:lnTo>
                    <a:pt x="5224" y="1242"/>
                  </a:lnTo>
                  <a:lnTo>
                    <a:pt x="5378" y="1219"/>
                  </a:lnTo>
                  <a:lnTo>
                    <a:pt x="5537" y="1193"/>
                  </a:lnTo>
                  <a:lnTo>
                    <a:pt x="5695" y="1165"/>
                  </a:lnTo>
                  <a:lnTo>
                    <a:pt x="5852" y="1135"/>
                  </a:lnTo>
                  <a:lnTo>
                    <a:pt x="6006" y="1104"/>
                  </a:lnTo>
                  <a:lnTo>
                    <a:pt x="6157" y="1071"/>
                  </a:lnTo>
                  <a:lnTo>
                    <a:pt x="6303" y="1038"/>
                  </a:lnTo>
                  <a:lnTo>
                    <a:pt x="6440" y="1005"/>
                  </a:lnTo>
                  <a:lnTo>
                    <a:pt x="6570" y="971"/>
                  </a:lnTo>
                  <a:lnTo>
                    <a:pt x="6687" y="939"/>
                  </a:lnTo>
                  <a:lnTo>
                    <a:pt x="6794" y="906"/>
                  </a:lnTo>
                  <a:lnTo>
                    <a:pt x="6842" y="891"/>
                  </a:lnTo>
                  <a:lnTo>
                    <a:pt x="6886" y="876"/>
                  </a:lnTo>
                  <a:lnTo>
                    <a:pt x="6927" y="862"/>
                  </a:lnTo>
                  <a:lnTo>
                    <a:pt x="6963" y="849"/>
                  </a:lnTo>
                  <a:lnTo>
                    <a:pt x="6995" y="834"/>
                  </a:lnTo>
                  <a:lnTo>
                    <a:pt x="7024" y="822"/>
                  </a:lnTo>
                  <a:lnTo>
                    <a:pt x="7047" y="810"/>
                  </a:lnTo>
                  <a:lnTo>
                    <a:pt x="7065" y="800"/>
                  </a:lnTo>
                  <a:lnTo>
                    <a:pt x="7065" y="800"/>
                  </a:lnTo>
                  <a:lnTo>
                    <a:pt x="7098" y="776"/>
                  </a:lnTo>
                  <a:lnTo>
                    <a:pt x="7134" y="747"/>
                  </a:lnTo>
                  <a:lnTo>
                    <a:pt x="7172" y="715"/>
                  </a:lnTo>
                  <a:lnTo>
                    <a:pt x="7211" y="679"/>
                  </a:lnTo>
                  <a:lnTo>
                    <a:pt x="7251" y="641"/>
                  </a:lnTo>
                  <a:lnTo>
                    <a:pt x="7290" y="603"/>
                  </a:lnTo>
                  <a:lnTo>
                    <a:pt x="7367" y="526"/>
                  </a:lnTo>
                  <a:lnTo>
                    <a:pt x="7435" y="454"/>
                  </a:lnTo>
                  <a:lnTo>
                    <a:pt x="7490" y="394"/>
                  </a:lnTo>
                  <a:lnTo>
                    <a:pt x="7541" y="338"/>
                  </a:lnTo>
                  <a:lnTo>
                    <a:pt x="7706" y="317"/>
                  </a:lnTo>
                  <a:lnTo>
                    <a:pt x="7718" y="260"/>
                  </a:lnTo>
                  <a:close/>
                </a:path>
              </a:pathLst>
            </a:custGeom>
            <a:solidFill>
              <a:srgbClr val="EEB9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" name="Freeform 479"/>
            <p:cNvSpPr>
              <a:spLocks/>
            </p:cNvSpPr>
            <p:nvPr userDrawn="1"/>
          </p:nvSpPr>
          <p:spPr bwMode="auto">
            <a:xfrm>
              <a:off x="10556875" y="3225855"/>
              <a:ext cx="3175000" cy="340001"/>
            </a:xfrm>
            <a:custGeom>
              <a:avLst/>
              <a:gdLst/>
              <a:ahLst/>
              <a:cxnLst>
                <a:cxn ang="0">
                  <a:pos x="3745" y="595"/>
                </a:cxn>
                <a:cxn ang="0">
                  <a:pos x="3481" y="572"/>
                </a:cxn>
                <a:cxn ang="0">
                  <a:pos x="2786" y="505"/>
                </a:cxn>
                <a:cxn ang="0">
                  <a:pos x="2039" y="424"/>
                </a:cxn>
                <a:cxn ang="0">
                  <a:pos x="1712" y="386"/>
                </a:cxn>
                <a:cxn ang="0">
                  <a:pos x="1452" y="352"/>
                </a:cxn>
                <a:cxn ang="0">
                  <a:pos x="1283" y="326"/>
                </a:cxn>
                <a:cxn ang="0">
                  <a:pos x="1230" y="315"/>
                </a:cxn>
                <a:cxn ang="0">
                  <a:pos x="1017" y="267"/>
                </a:cxn>
                <a:cxn ang="0">
                  <a:pos x="654" y="177"/>
                </a:cxn>
                <a:cxn ang="0">
                  <a:pos x="287" y="80"/>
                </a:cxn>
                <a:cxn ang="0">
                  <a:pos x="66" y="17"/>
                </a:cxn>
                <a:cxn ang="0">
                  <a:pos x="0" y="25"/>
                </a:cxn>
                <a:cxn ang="0">
                  <a:pos x="242" y="264"/>
                </a:cxn>
                <a:cxn ang="0">
                  <a:pos x="245" y="266"/>
                </a:cxn>
                <a:cxn ang="0">
                  <a:pos x="610" y="361"/>
                </a:cxn>
                <a:cxn ang="0">
                  <a:pos x="1043" y="464"/>
                </a:cxn>
                <a:cxn ang="0">
                  <a:pos x="1358" y="533"/>
                </a:cxn>
                <a:cxn ang="0">
                  <a:pos x="1545" y="571"/>
                </a:cxn>
                <a:cxn ang="0">
                  <a:pos x="1698" y="597"/>
                </a:cxn>
                <a:cxn ang="0">
                  <a:pos x="1759" y="605"/>
                </a:cxn>
                <a:cxn ang="0">
                  <a:pos x="2166" y="657"/>
                </a:cxn>
                <a:cxn ang="0">
                  <a:pos x="2749" y="728"/>
                </a:cxn>
                <a:cxn ang="0">
                  <a:pos x="3084" y="764"/>
                </a:cxn>
                <a:cxn ang="0">
                  <a:pos x="3439" y="798"/>
                </a:cxn>
                <a:cxn ang="0">
                  <a:pos x="3805" y="827"/>
                </a:cxn>
                <a:cxn ang="0">
                  <a:pos x="4174" y="849"/>
                </a:cxn>
                <a:cxn ang="0">
                  <a:pos x="4253" y="851"/>
                </a:cxn>
                <a:cxn ang="0">
                  <a:pos x="4459" y="852"/>
                </a:cxn>
                <a:cxn ang="0">
                  <a:pos x="4711" y="851"/>
                </a:cxn>
                <a:cxn ang="0">
                  <a:pos x="5138" y="840"/>
                </a:cxn>
                <a:cxn ang="0">
                  <a:pos x="5696" y="819"/>
                </a:cxn>
                <a:cxn ang="0">
                  <a:pos x="5930" y="807"/>
                </a:cxn>
                <a:cxn ang="0">
                  <a:pos x="6107" y="792"/>
                </a:cxn>
                <a:cxn ang="0">
                  <a:pos x="6176" y="785"/>
                </a:cxn>
                <a:cxn ang="0">
                  <a:pos x="6481" y="749"/>
                </a:cxn>
                <a:cxn ang="0">
                  <a:pos x="7022" y="680"/>
                </a:cxn>
                <a:cxn ang="0">
                  <a:pos x="7961" y="554"/>
                </a:cxn>
                <a:cxn ang="0">
                  <a:pos x="7989" y="316"/>
                </a:cxn>
                <a:cxn ang="0">
                  <a:pos x="7851" y="343"/>
                </a:cxn>
                <a:cxn ang="0">
                  <a:pos x="7552" y="393"/>
                </a:cxn>
                <a:cxn ang="0">
                  <a:pos x="7229" y="441"/>
                </a:cxn>
                <a:cxn ang="0">
                  <a:pos x="6899" y="485"/>
                </a:cxn>
                <a:cxn ang="0">
                  <a:pos x="6576" y="524"/>
                </a:cxn>
                <a:cxn ang="0">
                  <a:pos x="6276" y="556"/>
                </a:cxn>
                <a:cxn ang="0">
                  <a:pos x="6013" y="581"/>
                </a:cxn>
                <a:cxn ang="0">
                  <a:pos x="5801" y="597"/>
                </a:cxn>
                <a:cxn ang="0">
                  <a:pos x="5719" y="602"/>
                </a:cxn>
                <a:cxn ang="0">
                  <a:pos x="4993" y="626"/>
                </a:cxn>
                <a:cxn ang="0">
                  <a:pos x="4728" y="632"/>
                </a:cxn>
                <a:cxn ang="0">
                  <a:pos x="4508" y="632"/>
                </a:cxn>
                <a:cxn ang="0">
                  <a:pos x="4317" y="628"/>
                </a:cxn>
                <a:cxn ang="0">
                  <a:pos x="4136" y="621"/>
                </a:cxn>
                <a:cxn ang="0">
                  <a:pos x="3951" y="609"/>
                </a:cxn>
                <a:cxn ang="0">
                  <a:pos x="3745" y="595"/>
                </a:cxn>
              </a:cxnLst>
              <a:rect l="0" t="0" r="r" b="b"/>
              <a:pathLst>
                <a:path w="7998" h="852">
                  <a:moveTo>
                    <a:pt x="3745" y="595"/>
                  </a:moveTo>
                  <a:lnTo>
                    <a:pt x="3745" y="595"/>
                  </a:lnTo>
                  <a:lnTo>
                    <a:pt x="3623" y="585"/>
                  </a:lnTo>
                  <a:lnTo>
                    <a:pt x="3481" y="572"/>
                  </a:lnTo>
                  <a:lnTo>
                    <a:pt x="3153" y="542"/>
                  </a:lnTo>
                  <a:lnTo>
                    <a:pt x="2786" y="505"/>
                  </a:lnTo>
                  <a:lnTo>
                    <a:pt x="2406" y="465"/>
                  </a:lnTo>
                  <a:lnTo>
                    <a:pt x="2039" y="424"/>
                  </a:lnTo>
                  <a:lnTo>
                    <a:pt x="1869" y="405"/>
                  </a:lnTo>
                  <a:lnTo>
                    <a:pt x="1712" y="386"/>
                  </a:lnTo>
                  <a:lnTo>
                    <a:pt x="1572" y="368"/>
                  </a:lnTo>
                  <a:lnTo>
                    <a:pt x="1452" y="352"/>
                  </a:lnTo>
                  <a:lnTo>
                    <a:pt x="1354" y="338"/>
                  </a:lnTo>
                  <a:lnTo>
                    <a:pt x="1283" y="326"/>
                  </a:lnTo>
                  <a:lnTo>
                    <a:pt x="1283" y="326"/>
                  </a:lnTo>
                  <a:lnTo>
                    <a:pt x="1230" y="315"/>
                  </a:lnTo>
                  <a:lnTo>
                    <a:pt x="1168" y="302"/>
                  </a:lnTo>
                  <a:lnTo>
                    <a:pt x="1017" y="267"/>
                  </a:lnTo>
                  <a:lnTo>
                    <a:pt x="842" y="224"/>
                  </a:lnTo>
                  <a:lnTo>
                    <a:pt x="654" y="177"/>
                  </a:lnTo>
                  <a:lnTo>
                    <a:pt x="464" y="128"/>
                  </a:lnTo>
                  <a:lnTo>
                    <a:pt x="287" y="80"/>
                  </a:lnTo>
                  <a:lnTo>
                    <a:pt x="132" y="37"/>
                  </a:lnTo>
                  <a:lnTo>
                    <a:pt x="66" y="17"/>
                  </a:lnTo>
                  <a:lnTo>
                    <a:pt x="11" y="0"/>
                  </a:lnTo>
                  <a:lnTo>
                    <a:pt x="0" y="25"/>
                  </a:lnTo>
                  <a:lnTo>
                    <a:pt x="82" y="212"/>
                  </a:lnTo>
                  <a:lnTo>
                    <a:pt x="242" y="264"/>
                  </a:lnTo>
                  <a:lnTo>
                    <a:pt x="245" y="266"/>
                  </a:lnTo>
                  <a:lnTo>
                    <a:pt x="245" y="266"/>
                  </a:lnTo>
                  <a:lnTo>
                    <a:pt x="414" y="310"/>
                  </a:lnTo>
                  <a:lnTo>
                    <a:pt x="610" y="361"/>
                  </a:lnTo>
                  <a:lnTo>
                    <a:pt x="824" y="412"/>
                  </a:lnTo>
                  <a:lnTo>
                    <a:pt x="1043" y="464"/>
                  </a:lnTo>
                  <a:lnTo>
                    <a:pt x="1258" y="512"/>
                  </a:lnTo>
                  <a:lnTo>
                    <a:pt x="1358" y="533"/>
                  </a:lnTo>
                  <a:lnTo>
                    <a:pt x="1455" y="553"/>
                  </a:lnTo>
                  <a:lnTo>
                    <a:pt x="1545" y="571"/>
                  </a:lnTo>
                  <a:lnTo>
                    <a:pt x="1627" y="585"/>
                  </a:lnTo>
                  <a:lnTo>
                    <a:pt x="1698" y="597"/>
                  </a:lnTo>
                  <a:lnTo>
                    <a:pt x="1759" y="605"/>
                  </a:lnTo>
                  <a:lnTo>
                    <a:pt x="1759" y="605"/>
                  </a:lnTo>
                  <a:lnTo>
                    <a:pt x="1937" y="628"/>
                  </a:lnTo>
                  <a:lnTo>
                    <a:pt x="2166" y="657"/>
                  </a:lnTo>
                  <a:lnTo>
                    <a:pt x="2440" y="692"/>
                  </a:lnTo>
                  <a:lnTo>
                    <a:pt x="2749" y="728"/>
                  </a:lnTo>
                  <a:lnTo>
                    <a:pt x="2913" y="746"/>
                  </a:lnTo>
                  <a:lnTo>
                    <a:pt x="3084" y="764"/>
                  </a:lnTo>
                  <a:lnTo>
                    <a:pt x="3259" y="782"/>
                  </a:lnTo>
                  <a:lnTo>
                    <a:pt x="3439" y="798"/>
                  </a:lnTo>
                  <a:lnTo>
                    <a:pt x="3621" y="813"/>
                  </a:lnTo>
                  <a:lnTo>
                    <a:pt x="3805" y="827"/>
                  </a:lnTo>
                  <a:lnTo>
                    <a:pt x="3989" y="839"/>
                  </a:lnTo>
                  <a:lnTo>
                    <a:pt x="4174" y="849"/>
                  </a:lnTo>
                  <a:lnTo>
                    <a:pt x="4174" y="849"/>
                  </a:lnTo>
                  <a:lnTo>
                    <a:pt x="4253" y="851"/>
                  </a:lnTo>
                  <a:lnTo>
                    <a:pt x="4349" y="852"/>
                  </a:lnTo>
                  <a:lnTo>
                    <a:pt x="4459" y="852"/>
                  </a:lnTo>
                  <a:lnTo>
                    <a:pt x="4580" y="852"/>
                  </a:lnTo>
                  <a:lnTo>
                    <a:pt x="4711" y="851"/>
                  </a:lnTo>
                  <a:lnTo>
                    <a:pt x="4850" y="847"/>
                  </a:lnTo>
                  <a:lnTo>
                    <a:pt x="5138" y="840"/>
                  </a:lnTo>
                  <a:lnTo>
                    <a:pt x="5427" y="831"/>
                  </a:lnTo>
                  <a:lnTo>
                    <a:pt x="5696" y="819"/>
                  </a:lnTo>
                  <a:lnTo>
                    <a:pt x="5819" y="813"/>
                  </a:lnTo>
                  <a:lnTo>
                    <a:pt x="5930" y="807"/>
                  </a:lnTo>
                  <a:lnTo>
                    <a:pt x="6027" y="799"/>
                  </a:lnTo>
                  <a:lnTo>
                    <a:pt x="6107" y="792"/>
                  </a:lnTo>
                  <a:lnTo>
                    <a:pt x="6107" y="792"/>
                  </a:lnTo>
                  <a:lnTo>
                    <a:pt x="6176" y="785"/>
                  </a:lnTo>
                  <a:lnTo>
                    <a:pt x="6263" y="776"/>
                  </a:lnTo>
                  <a:lnTo>
                    <a:pt x="6481" y="749"/>
                  </a:lnTo>
                  <a:lnTo>
                    <a:pt x="6742" y="716"/>
                  </a:lnTo>
                  <a:lnTo>
                    <a:pt x="7022" y="680"/>
                  </a:lnTo>
                  <a:lnTo>
                    <a:pt x="7570" y="606"/>
                  </a:lnTo>
                  <a:lnTo>
                    <a:pt x="7961" y="554"/>
                  </a:lnTo>
                  <a:lnTo>
                    <a:pt x="7998" y="327"/>
                  </a:lnTo>
                  <a:lnTo>
                    <a:pt x="7989" y="316"/>
                  </a:lnTo>
                  <a:lnTo>
                    <a:pt x="7989" y="316"/>
                  </a:lnTo>
                  <a:lnTo>
                    <a:pt x="7851" y="343"/>
                  </a:lnTo>
                  <a:lnTo>
                    <a:pt x="7705" y="368"/>
                  </a:lnTo>
                  <a:lnTo>
                    <a:pt x="7552" y="393"/>
                  </a:lnTo>
                  <a:lnTo>
                    <a:pt x="7392" y="417"/>
                  </a:lnTo>
                  <a:lnTo>
                    <a:pt x="7229" y="441"/>
                  </a:lnTo>
                  <a:lnTo>
                    <a:pt x="7064" y="464"/>
                  </a:lnTo>
                  <a:lnTo>
                    <a:pt x="6899" y="485"/>
                  </a:lnTo>
                  <a:lnTo>
                    <a:pt x="6736" y="506"/>
                  </a:lnTo>
                  <a:lnTo>
                    <a:pt x="6576" y="524"/>
                  </a:lnTo>
                  <a:lnTo>
                    <a:pt x="6423" y="542"/>
                  </a:lnTo>
                  <a:lnTo>
                    <a:pt x="6276" y="556"/>
                  </a:lnTo>
                  <a:lnTo>
                    <a:pt x="6139" y="571"/>
                  </a:lnTo>
                  <a:lnTo>
                    <a:pt x="6013" y="581"/>
                  </a:lnTo>
                  <a:lnTo>
                    <a:pt x="5899" y="591"/>
                  </a:lnTo>
                  <a:lnTo>
                    <a:pt x="5801" y="597"/>
                  </a:lnTo>
                  <a:lnTo>
                    <a:pt x="5719" y="602"/>
                  </a:lnTo>
                  <a:lnTo>
                    <a:pt x="5719" y="602"/>
                  </a:lnTo>
                  <a:lnTo>
                    <a:pt x="5317" y="616"/>
                  </a:lnTo>
                  <a:lnTo>
                    <a:pt x="4993" y="626"/>
                  </a:lnTo>
                  <a:lnTo>
                    <a:pt x="4854" y="629"/>
                  </a:lnTo>
                  <a:lnTo>
                    <a:pt x="4728" y="632"/>
                  </a:lnTo>
                  <a:lnTo>
                    <a:pt x="4614" y="632"/>
                  </a:lnTo>
                  <a:lnTo>
                    <a:pt x="4508" y="632"/>
                  </a:lnTo>
                  <a:lnTo>
                    <a:pt x="4410" y="630"/>
                  </a:lnTo>
                  <a:lnTo>
                    <a:pt x="4317" y="628"/>
                  </a:lnTo>
                  <a:lnTo>
                    <a:pt x="4226" y="624"/>
                  </a:lnTo>
                  <a:lnTo>
                    <a:pt x="4136" y="621"/>
                  </a:lnTo>
                  <a:lnTo>
                    <a:pt x="4045" y="615"/>
                  </a:lnTo>
                  <a:lnTo>
                    <a:pt x="3951" y="609"/>
                  </a:lnTo>
                  <a:lnTo>
                    <a:pt x="3745" y="595"/>
                  </a:lnTo>
                  <a:lnTo>
                    <a:pt x="3745" y="595"/>
                  </a:lnTo>
                  <a:close/>
                </a:path>
              </a:pathLst>
            </a:custGeom>
            <a:solidFill>
              <a:srgbClr val="FBC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3" name="Freeform 480"/>
            <p:cNvSpPr>
              <a:spLocks/>
            </p:cNvSpPr>
            <p:nvPr userDrawn="1"/>
          </p:nvSpPr>
          <p:spPr bwMode="auto">
            <a:xfrm>
              <a:off x="10748065" y="3406040"/>
              <a:ext cx="2847471" cy="230324"/>
            </a:xfrm>
            <a:custGeom>
              <a:avLst/>
              <a:gdLst/>
              <a:ahLst/>
              <a:cxnLst>
                <a:cxn ang="0">
                  <a:pos x="1143" y="259"/>
                </a:cxn>
                <a:cxn ang="0">
                  <a:pos x="1044" y="241"/>
                </a:cxn>
                <a:cxn ang="0">
                  <a:pos x="769" y="181"/>
                </a:cxn>
                <a:cxn ang="0">
                  <a:pos x="283" y="69"/>
                </a:cxn>
                <a:cxn ang="0">
                  <a:pos x="27" y="23"/>
                </a:cxn>
                <a:cxn ang="0">
                  <a:pos x="309" y="90"/>
                </a:cxn>
                <a:cxn ang="0">
                  <a:pos x="781" y="201"/>
                </a:cxn>
                <a:cxn ang="0">
                  <a:pos x="1045" y="257"/>
                </a:cxn>
                <a:cxn ang="0">
                  <a:pos x="1141" y="274"/>
                </a:cxn>
                <a:cxn ang="0">
                  <a:pos x="1297" y="299"/>
                </a:cxn>
                <a:cxn ang="0">
                  <a:pos x="1782" y="367"/>
                </a:cxn>
                <a:cxn ang="0">
                  <a:pos x="2349" y="444"/>
                </a:cxn>
                <a:cxn ang="0">
                  <a:pos x="2825" y="505"/>
                </a:cxn>
                <a:cxn ang="0">
                  <a:pos x="2974" y="522"/>
                </a:cxn>
                <a:cxn ang="0">
                  <a:pos x="3241" y="546"/>
                </a:cxn>
                <a:cxn ang="0">
                  <a:pos x="3520" y="563"/>
                </a:cxn>
                <a:cxn ang="0">
                  <a:pos x="3810" y="573"/>
                </a:cxn>
                <a:cxn ang="0">
                  <a:pos x="4110" y="577"/>
                </a:cxn>
                <a:cxn ang="0">
                  <a:pos x="4254" y="576"/>
                </a:cxn>
                <a:cxn ang="0">
                  <a:pos x="4513" y="570"/>
                </a:cxn>
                <a:cxn ang="0">
                  <a:pos x="4722" y="561"/>
                </a:cxn>
                <a:cxn ang="0">
                  <a:pos x="4876" y="552"/>
                </a:cxn>
                <a:cxn ang="0">
                  <a:pos x="4929" y="548"/>
                </a:cxn>
                <a:cxn ang="0">
                  <a:pos x="5280" y="510"/>
                </a:cxn>
                <a:cxn ang="0">
                  <a:pos x="5897" y="440"/>
                </a:cxn>
                <a:cxn ang="0">
                  <a:pos x="6588" y="359"/>
                </a:cxn>
                <a:cxn ang="0">
                  <a:pos x="7157" y="288"/>
                </a:cxn>
                <a:cxn ang="0">
                  <a:pos x="7174" y="270"/>
                </a:cxn>
                <a:cxn ang="0">
                  <a:pos x="6920" y="304"/>
                </a:cxn>
                <a:cxn ang="0">
                  <a:pos x="6263" y="383"/>
                </a:cxn>
                <a:cxn ang="0">
                  <a:pos x="5577" y="462"/>
                </a:cxn>
                <a:cxn ang="0">
                  <a:pos x="5059" y="520"/>
                </a:cxn>
                <a:cxn ang="0">
                  <a:pos x="4927" y="533"/>
                </a:cxn>
                <a:cxn ang="0">
                  <a:pos x="4806" y="541"/>
                </a:cxn>
                <a:cxn ang="0">
                  <a:pos x="4623" y="551"/>
                </a:cxn>
                <a:cxn ang="0">
                  <a:pos x="4388" y="558"/>
                </a:cxn>
                <a:cxn ang="0">
                  <a:pos x="4110" y="561"/>
                </a:cxn>
                <a:cxn ang="0">
                  <a:pos x="3959" y="560"/>
                </a:cxn>
                <a:cxn ang="0">
                  <a:pos x="3664" y="554"/>
                </a:cxn>
                <a:cxn ang="0">
                  <a:pos x="3380" y="540"/>
                </a:cxn>
                <a:cxn ang="0">
                  <a:pos x="3107" y="520"/>
                </a:cxn>
                <a:cxn ang="0">
                  <a:pos x="2975" y="508"/>
                </a:cxn>
                <a:cxn ang="0">
                  <a:pos x="2612" y="463"/>
                </a:cxn>
                <a:cxn ang="0">
                  <a:pos x="2069" y="391"/>
                </a:cxn>
                <a:cxn ang="0">
                  <a:pos x="1521" y="316"/>
                </a:cxn>
                <a:cxn ang="0">
                  <a:pos x="1143" y="259"/>
                </a:cxn>
              </a:cxnLst>
              <a:rect l="0" t="0" r="r" b="b"/>
              <a:pathLst>
                <a:path w="7174" h="577">
                  <a:moveTo>
                    <a:pt x="1143" y="259"/>
                  </a:moveTo>
                  <a:lnTo>
                    <a:pt x="1143" y="259"/>
                  </a:lnTo>
                  <a:lnTo>
                    <a:pt x="1098" y="251"/>
                  </a:lnTo>
                  <a:lnTo>
                    <a:pt x="1044" y="241"/>
                  </a:lnTo>
                  <a:lnTo>
                    <a:pt x="917" y="215"/>
                  </a:lnTo>
                  <a:lnTo>
                    <a:pt x="769" y="181"/>
                  </a:lnTo>
                  <a:lnTo>
                    <a:pt x="609" y="146"/>
                  </a:lnTo>
                  <a:lnTo>
                    <a:pt x="283" y="69"/>
                  </a:lnTo>
                  <a:lnTo>
                    <a:pt x="0" y="0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309" y="90"/>
                  </a:lnTo>
                  <a:lnTo>
                    <a:pt x="627" y="165"/>
                  </a:lnTo>
                  <a:lnTo>
                    <a:pt x="781" y="201"/>
                  </a:lnTo>
                  <a:lnTo>
                    <a:pt x="923" y="232"/>
                  </a:lnTo>
                  <a:lnTo>
                    <a:pt x="1045" y="257"/>
                  </a:lnTo>
                  <a:lnTo>
                    <a:pt x="1096" y="267"/>
                  </a:lnTo>
                  <a:lnTo>
                    <a:pt x="1141" y="274"/>
                  </a:lnTo>
                  <a:lnTo>
                    <a:pt x="1141" y="274"/>
                  </a:lnTo>
                  <a:lnTo>
                    <a:pt x="1297" y="299"/>
                  </a:lnTo>
                  <a:lnTo>
                    <a:pt x="1518" y="330"/>
                  </a:lnTo>
                  <a:lnTo>
                    <a:pt x="1782" y="367"/>
                  </a:lnTo>
                  <a:lnTo>
                    <a:pt x="2066" y="407"/>
                  </a:lnTo>
                  <a:lnTo>
                    <a:pt x="2349" y="444"/>
                  </a:lnTo>
                  <a:lnTo>
                    <a:pt x="2609" y="479"/>
                  </a:lnTo>
                  <a:lnTo>
                    <a:pt x="2825" y="505"/>
                  </a:lnTo>
                  <a:lnTo>
                    <a:pt x="2974" y="522"/>
                  </a:lnTo>
                  <a:lnTo>
                    <a:pt x="2974" y="522"/>
                  </a:lnTo>
                  <a:lnTo>
                    <a:pt x="3105" y="535"/>
                  </a:lnTo>
                  <a:lnTo>
                    <a:pt x="3241" y="546"/>
                  </a:lnTo>
                  <a:lnTo>
                    <a:pt x="3379" y="555"/>
                  </a:lnTo>
                  <a:lnTo>
                    <a:pt x="3520" y="563"/>
                  </a:lnTo>
                  <a:lnTo>
                    <a:pt x="3664" y="569"/>
                  </a:lnTo>
                  <a:lnTo>
                    <a:pt x="3810" y="573"/>
                  </a:lnTo>
                  <a:lnTo>
                    <a:pt x="3959" y="576"/>
                  </a:lnTo>
                  <a:lnTo>
                    <a:pt x="4110" y="577"/>
                  </a:lnTo>
                  <a:lnTo>
                    <a:pt x="4110" y="577"/>
                  </a:lnTo>
                  <a:lnTo>
                    <a:pt x="4254" y="576"/>
                  </a:lnTo>
                  <a:lnTo>
                    <a:pt x="4388" y="573"/>
                  </a:lnTo>
                  <a:lnTo>
                    <a:pt x="4513" y="570"/>
                  </a:lnTo>
                  <a:lnTo>
                    <a:pt x="4624" y="566"/>
                  </a:lnTo>
                  <a:lnTo>
                    <a:pt x="4722" y="561"/>
                  </a:lnTo>
                  <a:lnTo>
                    <a:pt x="4808" y="557"/>
                  </a:lnTo>
                  <a:lnTo>
                    <a:pt x="4876" y="552"/>
                  </a:lnTo>
                  <a:lnTo>
                    <a:pt x="4929" y="548"/>
                  </a:lnTo>
                  <a:lnTo>
                    <a:pt x="4929" y="548"/>
                  </a:lnTo>
                  <a:lnTo>
                    <a:pt x="5059" y="534"/>
                  </a:lnTo>
                  <a:lnTo>
                    <a:pt x="5280" y="510"/>
                  </a:lnTo>
                  <a:lnTo>
                    <a:pt x="5567" y="479"/>
                  </a:lnTo>
                  <a:lnTo>
                    <a:pt x="5897" y="440"/>
                  </a:lnTo>
                  <a:lnTo>
                    <a:pt x="6246" y="400"/>
                  </a:lnTo>
                  <a:lnTo>
                    <a:pt x="6588" y="359"/>
                  </a:lnTo>
                  <a:lnTo>
                    <a:pt x="6899" y="321"/>
                  </a:lnTo>
                  <a:lnTo>
                    <a:pt x="7157" y="288"/>
                  </a:lnTo>
                  <a:lnTo>
                    <a:pt x="7157" y="288"/>
                  </a:lnTo>
                  <a:lnTo>
                    <a:pt x="7174" y="270"/>
                  </a:lnTo>
                  <a:lnTo>
                    <a:pt x="7174" y="270"/>
                  </a:lnTo>
                  <a:lnTo>
                    <a:pt x="6920" y="304"/>
                  </a:lnTo>
                  <a:lnTo>
                    <a:pt x="6608" y="342"/>
                  </a:lnTo>
                  <a:lnTo>
                    <a:pt x="6263" y="383"/>
                  </a:lnTo>
                  <a:lnTo>
                    <a:pt x="5911" y="424"/>
                  </a:lnTo>
                  <a:lnTo>
                    <a:pt x="5577" y="462"/>
                  </a:lnTo>
                  <a:lnTo>
                    <a:pt x="5285" y="494"/>
                  </a:lnTo>
                  <a:lnTo>
                    <a:pt x="5059" y="520"/>
                  </a:lnTo>
                  <a:lnTo>
                    <a:pt x="4927" y="533"/>
                  </a:lnTo>
                  <a:lnTo>
                    <a:pt x="4927" y="533"/>
                  </a:lnTo>
                  <a:lnTo>
                    <a:pt x="4875" y="537"/>
                  </a:lnTo>
                  <a:lnTo>
                    <a:pt x="4806" y="541"/>
                  </a:lnTo>
                  <a:lnTo>
                    <a:pt x="4721" y="546"/>
                  </a:lnTo>
                  <a:lnTo>
                    <a:pt x="4623" y="551"/>
                  </a:lnTo>
                  <a:lnTo>
                    <a:pt x="4511" y="555"/>
                  </a:lnTo>
                  <a:lnTo>
                    <a:pt x="4388" y="558"/>
                  </a:lnTo>
                  <a:lnTo>
                    <a:pt x="4254" y="560"/>
                  </a:lnTo>
                  <a:lnTo>
                    <a:pt x="4110" y="561"/>
                  </a:lnTo>
                  <a:lnTo>
                    <a:pt x="4110" y="561"/>
                  </a:lnTo>
                  <a:lnTo>
                    <a:pt x="3959" y="560"/>
                  </a:lnTo>
                  <a:lnTo>
                    <a:pt x="3810" y="558"/>
                  </a:lnTo>
                  <a:lnTo>
                    <a:pt x="3664" y="554"/>
                  </a:lnTo>
                  <a:lnTo>
                    <a:pt x="3520" y="548"/>
                  </a:lnTo>
                  <a:lnTo>
                    <a:pt x="3380" y="540"/>
                  </a:lnTo>
                  <a:lnTo>
                    <a:pt x="3242" y="532"/>
                  </a:lnTo>
                  <a:lnTo>
                    <a:pt x="3107" y="520"/>
                  </a:lnTo>
                  <a:lnTo>
                    <a:pt x="2975" y="508"/>
                  </a:lnTo>
                  <a:lnTo>
                    <a:pt x="2975" y="508"/>
                  </a:lnTo>
                  <a:lnTo>
                    <a:pt x="2826" y="491"/>
                  </a:lnTo>
                  <a:lnTo>
                    <a:pt x="2612" y="463"/>
                  </a:lnTo>
                  <a:lnTo>
                    <a:pt x="2351" y="430"/>
                  </a:lnTo>
                  <a:lnTo>
                    <a:pt x="2069" y="391"/>
                  </a:lnTo>
                  <a:lnTo>
                    <a:pt x="1785" y="353"/>
                  </a:lnTo>
                  <a:lnTo>
                    <a:pt x="1521" y="316"/>
                  </a:lnTo>
                  <a:lnTo>
                    <a:pt x="1299" y="283"/>
                  </a:lnTo>
                  <a:lnTo>
                    <a:pt x="1143" y="259"/>
                  </a:lnTo>
                  <a:lnTo>
                    <a:pt x="1143" y="259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4" name="Freeform 481"/>
            <p:cNvSpPr>
              <a:spLocks/>
            </p:cNvSpPr>
            <p:nvPr userDrawn="1"/>
          </p:nvSpPr>
          <p:spPr bwMode="auto">
            <a:xfrm>
              <a:off x="10895375" y="3509450"/>
              <a:ext cx="2637476" cy="203688"/>
            </a:xfrm>
            <a:custGeom>
              <a:avLst/>
              <a:gdLst/>
              <a:ahLst/>
              <a:cxnLst>
                <a:cxn ang="0">
                  <a:pos x="5158" y="418"/>
                </a:cxn>
                <a:cxn ang="0">
                  <a:pos x="5025" y="434"/>
                </a:cxn>
                <a:cxn ang="0">
                  <a:pos x="4846" y="447"/>
                </a:cxn>
                <a:cxn ang="0">
                  <a:pos x="4409" y="471"/>
                </a:cxn>
                <a:cxn ang="0">
                  <a:pos x="3968" y="487"/>
                </a:cxn>
                <a:cxn ang="0">
                  <a:pos x="3645" y="495"/>
                </a:cxn>
                <a:cxn ang="0">
                  <a:pos x="3639" y="495"/>
                </a:cxn>
                <a:cxn ang="0">
                  <a:pos x="3546" y="492"/>
                </a:cxn>
                <a:cxn ang="0">
                  <a:pos x="3252" y="473"/>
                </a:cxn>
                <a:cxn ang="0">
                  <a:pos x="2817" y="435"/>
                </a:cxn>
                <a:cxn ang="0">
                  <a:pos x="2242" y="378"/>
                </a:cxn>
                <a:cxn ang="0">
                  <a:pos x="1855" y="338"/>
                </a:cxn>
                <a:cxn ang="0">
                  <a:pos x="1825" y="334"/>
                </a:cxn>
                <a:cxn ang="0">
                  <a:pos x="1680" y="311"/>
                </a:cxn>
                <a:cxn ang="0">
                  <a:pos x="1388" y="260"/>
                </a:cxn>
                <a:cxn ang="0">
                  <a:pos x="646" y="121"/>
                </a:cxn>
                <a:cxn ang="0">
                  <a:pos x="280" y="51"/>
                </a:cxn>
                <a:cxn ang="0">
                  <a:pos x="0" y="0"/>
                </a:cxn>
                <a:cxn ang="0">
                  <a:pos x="43" y="24"/>
                </a:cxn>
                <a:cxn ang="0">
                  <a:pos x="644" y="135"/>
                </a:cxn>
                <a:cxn ang="0">
                  <a:pos x="1025" y="207"/>
                </a:cxn>
                <a:cxn ang="0">
                  <a:pos x="1543" y="303"/>
                </a:cxn>
                <a:cxn ang="0">
                  <a:pos x="1783" y="342"/>
                </a:cxn>
                <a:cxn ang="0">
                  <a:pos x="1853" y="352"/>
                </a:cxn>
                <a:cxn ang="0">
                  <a:pos x="1900" y="358"/>
                </a:cxn>
                <a:cxn ang="0">
                  <a:pos x="2545" y="424"/>
                </a:cxn>
                <a:cxn ang="0">
                  <a:pos x="3052" y="472"/>
                </a:cxn>
                <a:cxn ang="0">
                  <a:pos x="3416" y="499"/>
                </a:cxn>
                <a:cxn ang="0">
                  <a:pos x="3597" y="509"/>
                </a:cxn>
                <a:cxn ang="0">
                  <a:pos x="3645" y="509"/>
                </a:cxn>
                <a:cxn ang="0">
                  <a:pos x="3784" y="508"/>
                </a:cxn>
                <a:cxn ang="0">
                  <a:pos x="4181" y="495"/>
                </a:cxn>
                <a:cxn ang="0">
                  <a:pos x="4637" y="474"/>
                </a:cxn>
                <a:cxn ang="0">
                  <a:pos x="4942" y="455"/>
                </a:cxn>
                <a:cxn ang="0">
                  <a:pos x="5101" y="441"/>
                </a:cxn>
                <a:cxn ang="0">
                  <a:pos x="5161" y="434"/>
                </a:cxn>
                <a:cxn ang="0">
                  <a:pos x="5433" y="390"/>
                </a:cxn>
                <a:cxn ang="0">
                  <a:pos x="6284" y="244"/>
                </a:cxn>
                <a:cxn ang="0">
                  <a:pos x="6626" y="184"/>
                </a:cxn>
                <a:cxn ang="0">
                  <a:pos x="6647" y="165"/>
                </a:cxn>
                <a:cxn ang="0">
                  <a:pos x="5864" y="302"/>
                </a:cxn>
                <a:cxn ang="0">
                  <a:pos x="5273" y="401"/>
                </a:cxn>
                <a:cxn ang="0">
                  <a:pos x="5158" y="418"/>
                </a:cxn>
              </a:cxnLst>
              <a:rect l="0" t="0" r="r" b="b"/>
              <a:pathLst>
                <a:path w="6647" h="509">
                  <a:moveTo>
                    <a:pt x="5158" y="418"/>
                  </a:moveTo>
                  <a:lnTo>
                    <a:pt x="5158" y="418"/>
                  </a:lnTo>
                  <a:lnTo>
                    <a:pt x="5098" y="426"/>
                  </a:lnTo>
                  <a:lnTo>
                    <a:pt x="5025" y="434"/>
                  </a:lnTo>
                  <a:lnTo>
                    <a:pt x="4940" y="440"/>
                  </a:lnTo>
                  <a:lnTo>
                    <a:pt x="4846" y="447"/>
                  </a:lnTo>
                  <a:lnTo>
                    <a:pt x="4636" y="460"/>
                  </a:lnTo>
                  <a:lnTo>
                    <a:pt x="4409" y="471"/>
                  </a:lnTo>
                  <a:lnTo>
                    <a:pt x="4181" y="480"/>
                  </a:lnTo>
                  <a:lnTo>
                    <a:pt x="3968" y="487"/>
                  </a:lnTo>
                  <a:lnTo>
                    <a:pt x="3784" y="492"/>
                  </a:lnTo>
                  <a:lnTo>
                    <a:pt x="3645" y="495"/>
                  </a:lnTo>
                  <a:lnTo>
                    <a:pt x="3639" y="495"/>
                  </a:lnTo>
                  <a:lnTo>
                    <a:pt x="3639" y="495"/>
                  </a:lnTo>
                  <a:lnTo>
                    <a:pt x="3597" y="493"/>
                  </a:lnTo>
                  <a:lnTo>
                    <a:pt x="3546" y="492"/>
                  </a:lnTo>
                  <a:lnTo>
                    <a:pt x="3418" y="485"/>
                  </a:lnTo>
                  <a:lnTo>
                    <a:pt x="3252" y="473"/>
                  </a:lnTo>
                  <a:lnTo>
                    <a:pt x="3052" y="456"/>
                  </a:lnTo>
                  <a:lnTo>
                    <a:pt x="2817" y="435"/>
                  </a:lnTo>
                  <a:lnTo>
                    <a:pt x="2546" y="408"/>
                  </a:lnTo>
                  <a:lnTo>
                    <a:pt x="2242" y="378"/>
                  </a:lnTo>
                  <a:lnTo>
                    <a:pt x="1901" y="342"/>
                  </a:lnTo>
                  <a:lnTo>
                    <a:pt x="1855" y="338"/>
                  </a:lnTo>
                  <a:lnTo>
                    <a:pt x="1855" y="338"/>
                  </a:lnTo>
                  <a:lnTo>
                    <a:pt x="1825" y="334"/>
                  </a:lnTo>
                  <a:lnTo>
                    <a:pt x="1785" y="328"/>
                  </a:lnTo>
                  <a:lnTo>
                    <a:pt x="1680" y="311"/>
                  </a:lnTo>
                  <a:lnTo>
                    <a:pt x="1545" y="287"/>
                  </a:lnTo>
                  <a:lnTo>
                    <a:pt x="1388" y="260"/>
                  </a:lnTo>
                  <a:lnTo>
                    <a:pt x="1028" y="193"/>
                  </a:lnTo>
                  <a:lnTo>
                    <a:pt x="646" y="121"/>
                  </a:lnTo>
                  <a:lnTo>
                    <a:pt x="646" y="121"/>
                  </a:lnTo>
                  <a:lnTo>
                    <a:pt x="280" y="51"/>
                  </a:lnTo>
                  <a:lnTo>
                    <a:pt x="0" y="0"/>
                  </a:lnTo>
                  <a:lnTo>
                    <a:pt x="0" y="0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10" y="73"/>
                  </a:lnTo>
                  <a:lnTo>
                    <a:pt x="644" y="135"/>
                  </a:lnTo>
                  <a:lnTo>
                    <a:pt x="644" y="135"/>
                  </a:lnTo>
                  <a:lnTo>
                    <a:pt x="1025" y="207"/>
                  </a:lnTo>
                  <a:lnTo>
                    <a:pt x="1386" y="274"/>
                  </a:lnTo>
                  <a:lnTo>
                    <a:pt x="1543" y="303"/>
                  </a:lnTo>
                  <a:lnTo>
                    <a:pt x="1677" y="326"/>
                  </a:lnTo>
                  <a:lnTo>
                    <a:pt x="1783" y="342"/>
                  </a:lnTo>
                  <a:lnTo>
                    <a:pt x="1822" y="348"/>
                  </a:lnTo>
                  <a:lnTo>
                    <a:pt x="1853" y="352"/>
                  </a:lnTo>
                  <a:lnTo>
                    <a:pt x="1900" y="358"/>
                  </a:lnTo>
                  <a:lnTo>
                    <a:pt x="1900" y="358"/>
                  </a:lnTo>
                  <a:lnTo>
                    <a:pt x="2239" y="393"/>
                  </a:lnTo>
                  <a:lnTo>
                    <a:pt x="2545" y="424"/>
                  </a:lnTo>
                  <a:lnTo>
                    <a:pt x="2816" y="450"/>
                  </a:lnTo>
                  <a:lnTo>
                    <a:pt x="3052" y="472"/>
                  </a:lnTo>
                  <a:lnTo>
                    <a:pt x="3252" y="487"/>
                  </a:lnTo>
                  <a:lnTo>
                    <a:pt x="3416" y="499"/>
                  </a:lnTo>
                  <a:lnTo>
                    <a:pt x="3546" y="507"/>
                  </a:lnTo>
                  <a:lnTo>
                    <a:pt x="3597" y="509"/>
                  </a:lnTo>
                  <a:lnTo>
                    <a:pt x="3639" y="509"/>
                  </a:lnTo>
                  <a:lnTo>
                    <a:pt x="3645" y="509"/>
                  </a:lnTo>
                  <a:lnTo>
                    <a:pt x="3645" y="509"/>
                  </a:lnTo>
                  <a:lnTo>
                    <a:pt x="3784" y="508"/>
                  </a:lnTo>
                  <a:lnTo>
                    <a:pt x="3968" y="502"/>
                  </a:lnTo>
                  <a:lnTo>
                    <a:pt x="4181" y="495"/>
                  </a:lnTo>
                  <a:lnTo>
                    <a:pt x="4409" y="486"/>
                  </a:lnTo>
                  <a:lnTo>
                    <a:pt x="4637" y="474"/>
                  </a:lnTo>
                  <a:lnTo>
                    <a:pt x="4848" y="462"/>
                  </a:lnTo>
                  <a:lnTo>
                    <a:pt x="4942" y="455"/>
                  </a:lnTo>
                  <a:lnTo>
                    <a:pt x="5027" y="448"/>
                  </a:lnTo>
                  <a:lnTo>
                    <a:pt x="5101" y="441"/>
                  </a:lnTo>
                  <a:lnTo>
                    <a:pt x="5161" y="434"/>
                  </a:lnTo>
                  <a:lnTo>
                    <a:pt x="5161" y="434"/>
                  </a:lnTo>
                  <a:lnTo>
                    <a:pt x="5272" y="417"/>
                  </a:lnTo>
                  <a:lnTo>
                    <a:pt x="5433" y="390"/>
                  </a:lnTo>
                  <a:lnTo>
                    <a:pt x="5846" y="320"/>
                  </a:lnTo>
                  <a:lnTo>
                    <a:pt x="6284" y="244"/>
                  </a:lnTo>
                  <a:lnTo>
                    <a:pt x="6626" y="184"/>
                  </a:lnTo>
                  <a:lnTo>
                    <a:pt x="6626" y="184"/>
                  </a:lnTo>
                  <a:lnTo>
                    <a:pt x="6647" y="165"/>
                  </a:lnTo>
                  <a:lnTo>
                    <a:pt x="6647" y="165"/>
                  </a:lnTo>
                  <a:lnTo>
                    <a:pt x="6309" y="225"/>
                  </a:lnTo>
                  <a:lnTo>
                    <a:pt x="5864" y="302"/>
                  </a:lnTo>
                  <a:lnTo>
                    <a:pt x="5439" y="374"/>
                  </a:lnTo>
                  <a:lnTo>
                    <a:pt x="5273" y="401"/>
                  </a:lnTo>
                  <a:lnTo>
                    <a:pt x="5158" y="418"/>
                  </a:lnTo>
                  <a:lnTo>
                    <a:pt x="5158" y="418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5" name="Freeform 482"/>
            <p:cNvSpPr>
              <a:spLocks/>
            </p:cNvSpPr>
            <p:nvPr userDrawn="1"/>
          </p:nvSpPr>
          <p:spPr bwMode="auto">
            <a:xfrm>
              <a:off x="11179025" y="3644198"/>
              <a:ext cx="2244126" cy="136315"/>
            </a:xfrm>
            <a:custGeom>
              <a:avLst/>
              <a:gdLst/>
              <a:ahLst/>
              <a:cxnLst>
                <a:cxn ang="0">
                  <a:pos x="2919" y="323"/>
                </a:cxn>
                <a:cxn ang="0">
                  <a:pos x="2709" y="319"/>
                </a:cxn>
                <a:cxn ang="0">
                  <a:pos x="2508" y="310"/>
                </a:cxn>
                <a:cxn ang="0">
                  <a:pos x="2317" y="298"/>
                </a:cxn>
                <a:cxn ang="0">
                  <a:pos x="1974" y="271"/>
                </a:cxn>
                <a:cxn ang="0">
                  <a:pos x="1689" y="242"/>
                </a:cxn>
                <a:cxn ang="0">
                  <a:pos x="1572" y="229"/>
                </a:cxn>
                <a:cxn ang="0">
                  <a:pos x="1361" y="207"/>
                </a:cxn>
                <a:cxn ang="0">
                  <a:pos x="1319" y="202"/>
                </a:cxn>
                <a:cxn ang="0">
                  <a:pos x="1117" y="176"/>
                </a:cxn>
                <a:cxn ang="0">
                  <a:pos x="734" y="117"/>
                </a:cxn>
                <a:cxn ang="0">
                  <a:pos x="0" y="0"/>
                </a:cxn>
                <a:cxn ang="0">
                  <a:pos x="42" y="14"/>
                </a:cxn>
                <a:cxn ang="0">
                  <a:pos x="80" y="26"/>
                </a:cxn>
                <a:cxn ang="0">
                  <a:pos x="103" y="32"/>
                </a:cxn>
                <a:cxn ang="0">
                  <a:pos x="809" y="145"/>
                </a:cxn>
                <a:cxn ang="0">
                  <a:pos x="1146" y="195"/>
                </a:cxn>
                <a:cxn ang="0">
                  <a:pos x="1322" y="218"/>
                </a:cxn>
                <a:cxn ang="0">
                  <a:pos x="1359" y="223"/>
                </a:cxn>
                <a:cxn ang="0">
                  <a:pos x="1569" y="244"/>
                </a:cxn>
                <a:cxn ang="0">
                  <a:pos x="1688" y="257"/>
                </a:cxn>
                <a:cxn ang="0">
                  <a:pos x="1973" y="286"/>
                </a:cxn>
                <a:cxn ang="0">
                  <a:pos x="2316" y="314"/>
                </a:cxn>
                <a:cxn ang="0">
                  <a:pos x="2506" y="324"/>
                </a:cxn>
                <a:cxn ang="0">
                  <a:pos x="2708" y="334"/>
                </a:cxn>
                <a:cxn ang="0">
                  <a:pos x="2919" y="339"/>
                </a:cxn>
                <a:cxn ang="0">
                  <a:pos x="2996" y="339"/>
                </a:cxn>
                <a:cxn ang="0">
                  <a:pos x="3181" y="333"/>
                </a:cxn>
                <a:cxn ang="0">
                  <a:pos x="3399" y="322"/>
                </a:cxn>
                <a:cxn ang="0">
                  <a:pos x="3752" y="299"/>
                </a:cxn>
                <a:cxn ang="0">
                  <a:pos x="4187" y="262"/>
                </a:cxn>
                <a:cxn ang="0">
                  <a:pos x="4420" y="238"/>
                </a:cxn>
                <a:cxn ang="0">
                  <a:pos x="4469" y="232"/>
                </a:cxn>
                <a:cxn ang="0">
                  <a:pos x="4650" y="205"/>
                </a:cxn>
                <a:cxn ang="0">
                  <a:pos x="5559" y="54"/>
                </a:cxn>
                <a:cxn ang="0">
                  <a:pos x="5612" y="38"/>
                </a:cxn>
                <a:cxn ang="0">
                  <a:pos x="5657" y="22"/>
                </a:cxn>
                <a:cxn ang="0">
                  <a:pos x="4670" y="185"/>
                </a:cxn>
                <a:cxn ang="0">
                  <a:pos x="4466" y="217"/>
                </a:cxn>
                <a:cxn ang="0">
                  <a:pos x="4417" y="224"/>
                </a:cxn>
                <a:cxn ang="0">
                  <a:pos x="4185" y="248"/>
                </a:cxn>
                <a:cxn ang="0">
                  <a:pos x="3751" y="284"/>
                </a:cxn>
                <a:cxn ang="0">
                  <a:pos x="3399" y="307"/>
                </a:cxn>
                <a:cxn ang="0">
                  <a:pos x="3181" y="319"/>
                </a:cxn>
                <a:cxn ang="0">
                  <a:pos x="2996" y="323"/>
                </a:cxn>
                <a:cxn ang="0">
                  <a:pos x="2919" y="323"/>
                </a:cxn>
              </a:cxnLst>
              <a:rect l="0" t="0" r="r" b="b"/>
              <a:pathLst>
                <a:path w="5657" h="339">
                  <a:moveTo>
                    <a:pt x="2919" y="323"/>
                  </a:moveTo>
                  <a:lnTo>
                    <a:pt x="2919" y="323"/>
                  </a:lnTo>
                  <a:lnTo>
                    <a:pt x="2812" y="321"/>
                  </a:lnTo>
                  <a:lnTo>
                    <a:pt x="2709" y="319"/>
                  </a:lnTo>
                  <a:lnTo>
                    <a:pt x="2607" y="315"/>
                  </a:lnTo>
                  <a:lnTo>
                    <a:pt x="2508" y="310"/>
                  </a:lnTo>
                  <a:lnTo>
                    <a:pt x="2411" y="304"/>
                  </a:lnTo>
                  <a:lnTo>
                    <a:pt x="2317" y="298"/>
                  </a:lnTo>
                  <a:lnTo>
                    <a:pt x="2139" y="285"/>
                  </a:lnTo>
                  <a:lnTo>
                    <a:pt x="1974" y="271"/>
                  </a:lnTo>
                  <a:lnTo>
                    <a:pt x="1823" y="256"/>
                  </a:lnTo>
                  <a:lnTo>
                    <a:pt x="1689" y="242"/>
                  </a:lnTo>
                  <a:lnTo>
                    <a:pt x="1572" y="229"/>
                  </a:lnTo>
                  <a:lnTo>
                    <a:pt x="1572" y="229"/>
                  </a:lnTo>
                  <a:lnTo>
                    <a:pt x="1452" y="215"/>
                  </a:lnTo>
                  <a:lnTo>
                    <a:pt x="1361" y="207"/>
                  </a:lnTo>
                  <a:lnTo>
                    <a:pt x="1361" y="207"/>
                  </a:lnTo>
                  <a:lnTo>
                    <a:pt x="1319" y="202"/>
                  </a:lnTo>
                  <a:lnTo>
                    <a:pt x="1263" y="196"/>
                  </a:lnTo>
                  <a:lnTo>
                    <a:pt x="1117" y="176"/>
                  </a:lnTo>
                  <a:lnTo>
                    <a:pt x="935" y="148"/>
                  </a:lnTo>
                  <a:lnTo>
                    <a:pt x="734" y="117"/>
                  </a:lnTo>
                  <a:lnTo>
                    <a:pt x="324" y="5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2" y="14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103" y="32"/>
                  </a:lnTo>
                  <a:lnTo>
                    <a:pt x="103" y="32"/>
                  </a:lnTo>
                  <a:lnTo>
                    <a:pt x="434" y="86"/>
                  </a:lnTo>
                  <a:lnTo>
                    <a:pt x="809" y="145"/>
                  </a:lnTo>
                  <a:lnTo>
                    <a:pt x="988" y="172"/>
                  </a:lnTo>
                  <a:lnTo>
                    <a:pt x="1146" y="195"/>
                  </a:lnTo>
                  <a:lnTo>
                    <a:pt x="1273" y="213"/>
                  </a:lnTo>
                  <a:lnTo>
                    <a:pt x="1322" y="218"/>
                  </a:lnTo>
                  <a:lnTo>
                    <a:pt x="1359" y="223"/>
                  </a:lnTo>
                  <a:lnTo>
                    <a:pt x="1359" y="223"/>
                  </a:lnTo>
                  <a:lnTo>
                    <a:pt x="1450" y="231"/>
                  </a:lnTo>
                  <a:lnTo>
                    <a:pt x="1569" y="244"/>
                  </a:lnTo>
                  <a:lnTo>
                    <a:pt x="1569" y="244"/>
                  </a:lnTo>
                  <a:lnTo>
                    <a:pt x="1688" y="257"/>
                  </a:lnTo>
                  <a:lnTo>
                    <a:pt x="1822" y="272"/>
                  </a:lnTo>
                  <a:lnTo>
                    <a:pt x="1973" y="286"/>
                  </a:lnTo>
                  <a:lnTo>
                    <a:pt x="2139" y="301"/>
                  </a:lnTo>
                  <a:lnTo>
                    <a:pt x="2316" y="314"/>
                  </a:lnTo>
                  <a:lnTo>
                    <a:pt x="2411" y="320"/>
                  </a:lnTo>
                  <a:lnTo>
                    <a:pt x="2506" y="324"/>
                  </a:lnTo>
                  <a:lnTo>
                    <a:pt x="2606" y="329"/>
                  </a:lnTo>
                  <a:lnTo>
                    <a:pt x="2708" y="334"/>
                  </a:lnTo>
                  <a:lnTo>
                    <a:pt x="2812" y="336"/>
                  </a:lnTo>
                  <a:lnTo>
                    <a:pt x="2919" y="339"/>
                  </a:lnTo>
                  <a:lnTo>
                    <a:pt x="2919" y="339"/>
                  </a:lnTo>
                  <a:lnTo>
                    <a:pt x="2996" y="339"/>
                  </a:lnTo>
                  <a:lnTo>
                    <a:pt x="3084" y="336"/>
                  </a:lnTo>
                  <a:lnTo>
                    <a:pt x="3181" y="333"/>
                  </a:lnTo>
                  <a:lnTo>
                    <a:pt x="3288" y="328"/>
                  </a:lnTo>
                  <a:lnTo>
                    <a:pt x="3399" y="322"/>
                  </a:lnTo>
                  <a:lnTo>
                    <a:pt x="3516" y="315"/>
                  </a:lnTo>
                  <a:lnTo>
                    <a:pt x="3752" y="299"/>
                  </a:lnTo>
                  <a:lnTo>
                    <a:pt x="3981" y="280"/>
                  </a:lnTo>
                  <a:lnTo>
                    <a:pt x="4187" y="262"/>
                  </a:lnTo>
                  <a:lnTo>
                    <a:pt x="4355" y="245"/>
                  </a:lnTo>
                  <a:lnTo>
                    <a:pt x="4420" y="238"/>
                  </a:lnTo>
                  <a:lnTo>
                    <a:pt x="4469" y="232"/>
                  </a:lnTo>
                  <a:lnTo>
                    <a:pt x="4469" y="232"/>
                  </a:lnTo>
                  <a:lnTo>
                    <a:pt x="4543" y="221"/>
                  </a:lnTo>
                  <a:lnTo>
                    <a:pt x="4650" y="205"/>
                  </a:lnTo>
                  <a:lnTo>
                    <a:pt x="4930" y="159"/>
                  </a:lnTo>
                  <a:lnTo>
                    <a:pt x="5559" y="54"/>
                  </a:lnTo>
                  <a:lnTo>
                    <a:pt x="5559" y="54"/>
                  </a:lnTo>
                  <a:lnTo>
                    <a:pt x="5612" y="38"/>
                  </a:lnTo>
                  <a:lnTo>
                    <a:pt x="5657" y="22"/>
                  </a:lnTo>
                  <a:lnTo>
                    <a:pt x="5657" y="22"/>
                  </a:lnTo>
                  <a:lnTo>
                    <a:pt x="4988" y="134"/>
                  </a:lnTo>
                  <a:lnTo>
                    <a:pt x="4670" y="185"/>
                  </a:lnTo>
                  <a:lnTo>
                    <a:pt x="4549" y="205"/>
                  </a:lnTo>
                  <a:lnTo>
                    <a:pt x="4466" y="217"/>
                  </a:lnTo>
                  <a:lnTo>
                    <a:pt x="4466" y="217"/>
                  </a:lnTo>
                  <a:lnTo>
                    <a:pt x="4417" y="224"/>
                  </a:lnTo>
                  <a:lnTo>
                    <a:pt x="4352" y="231"/>
                  </a:lnTo>
                  <a:lnTo>
                    <a:pt x="4185" y="248"/>
                  </a:lnTo>
                  <a:lnTo>
                    <a:pt x="3980" y="266"/>
                  </a:lnTo>
                  <a:lnTo>
                    <a:pt x="3751" y="284"/>
                  </a:lnTo>
                  <a:lnTo>
                    <a:pt x="3515" y="301"/>
                  </a:lnTo>
                  <a:lnTo>
                    <a:pt x="3399" y="307"/>
                  </a:lnTo>
                  <a:lnTo>
                    <a:pt x="3288" y="314"/>
                  </a:lnTo>
                  <a:lnTo>
                    <a:pt x="3181" y="319"/>
                  </a:lnTo>
                  <a:lnTo>
                    <a:pt x="3084" y="321"/>
                  </a:lnTo>
                  <a:lnTo>
                    <a:pt x="2996" y="323"/>
                  </a:lnTo>
                  <a:lnTo>
                    <a:pt x="2919" y="323"/>
                  </a:lnTo>
                  <a:lnTo>
                    <a:pt x="2919" y="323"/>
                  </a:lnTo>
                  <a:close/>
                </a:path>
              </a:pathLst>
            </a:custGeom>
            <a:solidFill>
              <a:srgbClr val="E5A5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6" name="Freeform 483"/>
            <p:cNvSpPr>
              <a:spLocks noEditPoints="1"/>
            </p:cNvSpPr>
            <p:nvPr userDrawn="1"/>
          </p:nvSpPr>
          <p:spPr bwMode="auto">
            <a:xfrm>
              <a:off x="10556875" y="3136545"/>
              <a:ext cx="3175000" cy="352537"/>
            </a:xfrm>
            <a:custGeom>
              <a:avLst/>
              <a:gdLst/>
              <a:ahLst/>
              <a:cxnLst>
                <a:cxn ang="0">
                  <a:pos x="7647" y="104"/>
                </a:cxn>
                <a:cxn ang="0">
                  <a:pos x="6643" y="63"/>
                </a:cxn>
                <a:cxn ang="0">
                  <a:pos x="5242" y="11"/>
                </a:cxn>
                <a:cxn ang="0">
                  <a:pos x="4765" y="3"/>
                </a:cxn>
                <a:cxn ang="0">
                  <a:pos x="3622" y="0"/>
                </a:cxn>
                <a:cxn ang="0">
                  <a:pos x="3027" y="2"/>
                </a:cxn>
                <a:cxn ang="0">
                  <a:pos x="1985" y="26"/>
                </a:cxn>
                <a:cxn ang="0">
                  <a:pos x="547" y="72"/>
                </a:cxn>
                <a:cxn ang="0">
                  <a:pos x="67" y="92"/>
                </a:cxn>
                <a:cxn ang="0">
                  <a:pos x="0" y="249"/>
                </a:cxn>
                <a:cxn ang="0">
                  <a:pos x="36" y="271"/>
                </a:cxn>
                <a:cxn ang="0">
                  <a:pos x="326" y="362"/>
                </a:cxn>
                <a:cxn ang="0">
                  <a:pos x="741" y="473"/>
                </a:cxn>
                <a:cxn ang="0">
                  <a:pos x="996" y="532"/>
                </a:cxn>
                <a:cxn ang="0">
                  <a:pos x="1153" y="562"/>
                </a:cxn>
                <a:cxn ang="0">
                  <a:pos x="1468" y="610"/>
                </a:cxn>
                <a:cxn ang="0">
                  <a:pos x="2171" y="697"/>
                </a:cxn>
                <a:cxn ang="0">
                  <a:pos x="2996" y="790"/>
                </a:cxn>
                <a:cxn ang="0">
                  <a:pos x="3289" y="819"/>
                </a:cxn>
                <a:cxn ang="0">
                  <a:pos x="3644" y="841"/>
                </a:cxn>
                <a:cxn ang="0">
                  <a:pos x="4203" y="865"/>
                </a:cxn>
                <a:cxn ang="0">
                  <a:pos x="4919" y="883"/>
                </a:cxn>
                <a:cxn ang="0">
                  <a:pos x="5051" y="883"/>
                </a:cxn>
                <a:cxn ang="0">
                  <a:pos x="5352" y="866"/>
                </a:cxn>
                <a:cxn ang="0">
                  <a:pos x="5903" y="823"/>
                </a:cxn>
                <a:cxn ang="0">
                  <a:pos x="6585" y="760"/>
                </a:cxn>
                <a:cxn ang="0">
                  <a:pos x="7276" y="679"/>
                </a:cxn>
                <a:cxn ang="0">
                  <a:pos x="7585" y="635"/>
                </a:cxn>
                <a:cxn ang="0">
                  <a:pos x="7851" y="588"/>
                </a:cxn>
                <a:cxn ang="0">
                  <a:pos x="7999" y="551"/>
                </a:cxn>
                <a:cxn ang="0">
                  <a:pos x="6343" y="747"/>
                </a:cxn>
                <a:cxn ang="0">
                  <a:pos x="5846" y="790"/>
                </a:cxn>
                <a:cxn ang="0">
                  <a:pos x="5330" y="826"/>
                </a:cxn>
                <a:cxn ang="0">
                  <a:pos x="5051" y="832"/>
                </a:cxn>
                <a:cxn ang="0">
                  <a:pos x="4604" y="829"/>
                </a:cxn>
                <a:cxn ang="0">
                  <a:pos x="4273" y="822"/>
                </a:cxn>
                <a:cxn ang="0">
                  <a:pos x="3618" y="792"/>
                </a:cxn>
                <a:cxn ang="0">
                  <a:pos x="3215" y="769"/>
                </a:cxn>
                <a:cxn ang="0">
                  <a:pos x="2872" y="738"/>
                </a:cxn>
                <a:cxn ang="0">
                  <a:pos x="2225" y="665"/>
                </a:cxn>
                <a:cxn ang="0">
                  <a:pos x="1802" y="615"/>
                </a:cxn>
                <a:cxn ang="0">
                  <a:pos x="1412" y="563"/>
                </a:cxn>
                <a:cxn ang="0">
                  <a:pos x="1244" y="534"/>
                </a:cxn>
                <a:cxn ang="0">
                  <a:pos x="854" y="449"/>
                </a:cxn>
                <a:cxn ang="0">
                  <a:pos x="830" y="201"/>
                </a:cxn>
                <a:cxn ang="0">
                  <a:pos x="1357" y="87"/>
                </a:cxn>
                <a:cxn ang="0">
                  <a:pos x="1961" y="72"/>
                </a:cxn>
                <a:cxn ang="0">
                  <a:pos x="2698" y="45"/>
                </a:cxn>
                <a:cxn ang="0">
                  <a:pos x="3278" y="39"/>
                </a:cxn>
                <a:cxn ang="0">
                  <a:pos x="4044" y="42"/>
                </a:cxn>
                <a:cxn ang="0">
                  <a:pos x="4489" y="50"/>
                </a:cxn>
                <a:cxn ang="0">
                  <a:pos x="5962" y="87"/>
                </a:cxn>
                <a:cxn ang="0">
                  <a:pos x="7914" y="533"/>
                </a:cxn>
                <a:cxn ang="0">
                  <a:pos x="7697" y="572"/>
                </a:cxn>
                <a:cxn ang="0">
                  <a:pos x="7520" y="597"/>
                </a:cxn>
                <a:cxn ang="0">
                  <a:pos x="7311" y="622"/>
                </a:cxn>
                <a:cxn ang="0">
                  <a:pos x="6343" y="747"/>
                </a:cxn>
              </a:cxnLst>
              <a:rect l="0" t="0" r="r" b="b"/>
              <a:pathLst>
                <a:path w="7999" h="884">
                  <a:moveTo>
                    <a:pt x="7986" y="537"/>
                  </a:moveTo>
                  <a:lnTo>
                    <a:pt x="7988" y="536"/>
                  </a:lnTo>
                  <a:lnTo>
                    <a:pt x="7647" y="104"/>
                  </a:lnTo>
                  <a:lnTo>
                    <a:pt x="7647" y="104"/>
                  </a:lnTo>
                  <a:lnTo>
                    <a:pt x="7345" y="92"/>
                  </a:lnTo>
                  <a:lnTo>
                    <a:pt x="6643" y="63"/>
                  </a:lnTo>
                  <a:lnTo>
                    <a:pt x="5841" y="31"/>
                  </a:lnTo>
                  <a:lnTo>
                    <a:pt x="5497" y="19"/>
                  </a:lnTo>
                  <a:lnTo>
                    <a:pt x="5242" y="11"/>
                  </a:lnTo>
                  <a:lnTo>
                    <a:pt x="5242" y="11"/>
                  </a:lnTo>
                  <a:lnTo>
                    <a:pt x="5021" y="7"/>
                  </a:lnTo>
                  <a:lnTo>
                    <a:pt x="4765" y="3"/>
                  </a:lnTo>
                  <a:lnTo>
                    <a:pt x="4485" y="1"/>
                  </a:lnTo>
                  <a:lnTo>
                    <a:pt x="4194" y="0"/>
                  </a:lnTo>
                  <a:lnTo>
                    <a:pt x="3622" y="0"/>
                  </a:lnTo>
                  <a:lnTo>
                    <a:pt x="3147" y="1"/>
                  </a:lnTo>
                  <a:lnTo>
                    <a:pt x="3147" y="1"/>
                  </a:lnTo>
                  <a:lnTo>
                    <a:pt x="3027" y="2"/>
                  </a:lnTo>
                  <a:lnTo>
                    <a:pt x="2870" y="5"/>
                  </a:lnTo>
                  <a:lnTo>
                    <a:pt x="2466" y="14"/>
                  </a:lnTo>
                  <a:lnTo>
                    <a:pt x="1985" y="26"/>
                  </a:lnTo>
                  <a:lnTo>
                    <a:pt x="1473" y="42"/>
                  </a:lnTo>
                  <a:lnTo>
                    <a:pt x="977" y="57"/>
                  </a:lnTo>
                  <a:lnTo>
                    <a:pt x="547" y="72"/>
                  </a:lnTo>
                  <a:lnTo>
                    <a:pt x="227" y="84"/>
                  </a:lnTo>
                  <a:lnTo>
                    <a:pt x="124" y="88"/>
                  </a:lnTo>
                  <a:lnTo>
                    <a:pt x="67" y="92"/>
                  </a:lnTo>
                  <a:lnTo>
                    <a:pt x="19" y="207"/>
                  </a:lnTo>
                  <a:lnTo>
                    <a:pt x="18" y="207"/>
                  </a:lnTo>
                  <a:lnTo>
                    <a:pt x="0" y="249"/>
                  </a:lnTo>
                  <a:lnTo>
                    <a:pt x="4" y="259"/>
                  </a:lnTo>
                  <a:lnTo>
                    <a:pt x="4" y="259"/>
                  </a:lnTo>
                  <a:lnTo>
                    <a:pt x="36" y="271"/>
                  </a:lnTo>
                  <a:lnTo>
                    <a:pt x="78" y="285"/>
                  </a:lnTo>
                  <a:lnTo>
                    <a:pt x="187" y="320"/>
                  </a:lnTo>
                  <a:lnTo>
                    <a:pt x="326" y="362"/>
                  </a:lnTo>
                  <a:lnTo>
                    <a:pt x="484" y="406"/>
                  </a:lnTo>
                  <a:lnTo>
                    <a:pt x="655" y="450"/>
                  </a:lnTo>
                  <a:lnTo>
                    <a:pt x="741" y="473"/>
                  </a:lnTo>
                  <a:lnTo>
                    <a:pt x="827" y="494"/>
                  </a:lnTo>
                  <a:lnTo>
                    <a:pt x="913" y="514"/>
                  </a:lnTo>
                  <a:lnTo>
                    <a:pt x="996" y="532"/>
                  </a:lnTo>
                  <a:lnTo>
                    <a:pt x="1076" y="548"/>
                  </a:lnTo>
                  <a:lnTo>
                    <a:pt x="1153" y="562"/>
                  </a:lnTo>
                  <a:lnTo>
                    <a:pt x="1153" y="562"/>
                  </a:lnTo>
                  <a:lnTo>
                    <a:pt x="1244" y="576"/>
                  </a:lnTo>
                  <a:lnTo>
                    <a:pt x="1350" y="593"/>
                  </a:lnTo>
                  <a:lnTo>
                    <a:pt x="1468" y="610"/>
                  </a:lnTo>
                  <a:lnTo>
                    <a:pt x="1597" y="627"/>
                  </a:lnTo>
                  <a:lnTo>
                    <a:pt x="1876" y="663"/>
                  </a:lnTo>
                  <a:lnTo>
                    <a:pt x="2171" y="697"/>
                  </a:lnTo>
                  <a:lnTo>
                    <a:pt x="2467" y="732"/>
                  </a:lnTo>
                  <a:lnTo>
                    <a:pt x="2747" y="763"/>
                  </a:lnTo>
                  <a:lnTo>
                    <a:pt x="2996" y="790"/>
                  </a:lnTo>
                  <a:lnTo>
                    <a:pt x="3196" y="810"/>
                  </a:lnTo>
                  <a:lnTo>
                    <a:pt x="3196" y="810"/>
                  </a:lnTo>
                  <a:lnTo>
                    <a:pt x="3289" y="819"/>
                  </a:lnTo>
                  <a:lnTo>
                    <a:pt x="3397" y="827"/>
                  </a:lnTo>
                  <a:lnTo>
                    <a:pt x="3516" y="834"/>
                  </a:lnTo>
                  <a:lnTo>
                    <a:pt x="3644" y="841"/>
                  </a:lnTo>
                  <a:lnTo>
                    <a:pt x="3779" y="848"/>
                  </a:lnTo>
                  <a:lnTo>
                    <a:pt x="3920" y="854"/>
                  </a:lnTo>
                  <a:lnTo>
                    <a:pt x="4203" y="865"/>
                  </a:lnTo>
                  <a:lnTo>
                    <a:pt x="4477" y="874"/>
                  </a:lnTo>
                  <a:lnTo>
                    <a:pt x="4722" y="880"/>
                  </a:lnTo>
                  <a:lnTo>
                    <a:pt x="4919" y="883"/>
                  </a:lnTo>
                  <a:lnTo>
                    <a:pt x="4995" y="884"/>
                  </a:lnTo>
                  <a:lnTo>
                    <a:pt x="5051" y="883"/>
                  </a:lnTo>
                  <a:lnTo>
                    <a:pt x="5051" y="883"/>
                  </a:lnTo>
                  <a:lnTo>
                    <a:pt x="5116" y="882"/>
                  </a:lnTo>
                  <a:lnTo>
                    <a:pt x="5218" y="876"/>
                  </a:lnTo>
                  <a:lnTo>
                    <a:pt x="5352" y="866"/>
                  </a:lnTo>
                  <a:lnTo>
                    <a:pt x="5514" y="856"/>
                  </a:lnTo>
                  <a:lnTo>
                    <a:pt x="5700" y="841"/>
                  </a:lnTo>
                  <a:lnTo>
                    <a:pt x="5903" y="823"/>
                  </a:lnTo>
                  <a:lnTo>
                    <a:pt x="6123" y="804"/>
                  </a:lnTo>
                  <a:lnTo>
                    <a:pt x="6352" y="783"/>
                  </a:lnTo>
                  <a:lnTo>
                    <a:pt x="6585" y="760"/>
                  </a:lnTo>
                  <a:lnTo>
                    <a:pt x="6822" y="733"/>
                  </a:lnTo>
                  <a:lnTo>
                    <a:pt x="7053" y="707"/>
                  </a:lnTo>
                  <a:lnTo>
                    <a:pt x="7276" y="679"/>
                  </a:lnTo>
                  <a:lnTo>
                    <a:pt x="7383" y="665"/>
                  </a:lnTo>
                  <a:lnTo>
                    <a:pt x="7487" y="649"/>
                  </a:lnTo>
                  <a:lnTo>
                    <a:pt x="7585" y="635"/>
                  </a:lnTo>
                  <a:lnTo>
                    <a:pt x="7680" y="620"/>
                  </a:lnTo>
                  <a:lnTo>
                    <a:pt x="7769" y="604"/>
                  </a:lnTo>
                  <a:lnTo>
                    <a:pt x="7851" y="588"/>
                  </a:lnTo>
                  <a:lnTo>
                    <a:pt x="7928" y="573"/>
                  </a:lnTo>
                  <a:lnTo>
                    <a:pt x="7997" y="557"/>
                  </a:lnTo>
                  <a:lnTo>
                    <a:pt x="7999" y="551"/>
                  </a:lnTo>
                  <a:lnTo>
                    <a:pt x="7986" y="537"/>
                  </a:lnTo>
                  <a:close/>
                  <a:moveTo>
                    <a:pt x="6343" y="747"/>
                  </a:moveTo>
                  <a:lnTo>
                    <a:pt x="6343" y="747"/>
                  </a:lnTo>
                  <a:lnTo>
                    <a:pt x="6273" y="754"/>
                  </a:lnTo>
                  <a:lnTo>
                    <a:pt x="6156" y="765"/>
                  </a:lnTo>
                  <a:lnTo>
                    <a:pt x="5846" y="790"/>
                  </a:lnTo>
                  <a:lnTo>
                    <a:pt x="5532" y="813"/>
                  </a:lnTo>
                  <a:lnTo>
                    <a:pt x="5410" y="821"/>
                  </a:lnTo>
                  <a:lnTo>
                    <a:pt x="5330" y="826"/>
                  </a:lnTo>
                  <a:lnTo>
                    <a:pt x="5330" y="826"/>
                  </a:lnTo>
                  <a:lnTo>
                    <a:pt x="5196" y="829"/>
                  </a:lnTo>
                  <a:lnTo>
                    <a:pt x="5051" y="832"/>
                  </a:lnTo>
                  <a:lnTo>
                    <a:pt x="4899" y="832"/>
                  </a:lnTo>
                  <a:lnTo>
                    <a:pt x="4749" y="830"/>
                  </a:lnTo>
                  <a:lnTo>
                    <a:pt x="4604" y="829"/>
                  </a:lnTo>
                  <a:lnTo>
                    <a:pt x="4473" y="827"/>
                  </a:lnTo>
                  <a:lnTo>
                    <a:pt x="4273" y="822"/>
                  </a:lnTo>
                  <a:lnTo>
                    <a:pt x="4273" y="822"/>
                  </a:lnTo>
                  <a:lnTo>
                    <a:pt x="4121" y="816"/>
                  </a:lnTo>
                  <a:lnTo>
                    <a:pt x="3953" y="809"/>
                  </a:lnTo>
                  <a:lnTo>
                    <a:pt x="3618" y="792"/>
                  </a:lnTo>
                  <a:lnTo>
                    <a:pt x="3344" y="778"/>
                  </a:lnTo>
                  <a:lnTo>
                    <a:pt x="3215" y="769"/>
                  </a:lnTo>
                  <a:lnTo>
                    <a:pt x="3215" y="769"/>
                  </a:lnTo>
                  <a:lnTo>
                    <a:pt x="3135" y="763"/>
                  </a:lnTo>
                  <a:lnTo>
                    <a:pt x="3017" y="753"/>
                  </a:lnTo>
                  <a:lnTo>
                    <a:pt x="2872" y="738"/>
                  </a:lnTo>
                  <a:lnTo>
                    <a:pt x="2716" y="720"/>
                  </a:lnTo>
                  <a:lnTo>
                    <a:pt x="2417" y="687"/>
                  </a:lnTo>
                  <a:lnTo>
                    <a:pt x="2225" y="665"/>
                  </a:lnTo>
                  <a:lnTo>
                    <a:pt x="2225" y="665"/>
                  </a:lnTo>
                  <a:lnTo>
                    <a:pt x="2056" y="645"/>
                  </a:lnTo>
                  <a:lnTo>
                    <a:pt x="1802" y="615"/>
                  </a:lnTo>
                  <a:lnTo>
                    <a:pt x="1665" y="598"/>
                  </a:lnTo>
                  <a:lnTo>
                    <a:pt x="1532" y="580"/>
                  </a:lnTo>
                  <a:lnTo>
                    <a:pt x="1412" y="563"/>
                  </a:lnTo>
                  <a:lnTo>
                    <a:pt x="1315" y="548"/>
                  </a:lnTo>
                  <a:lnTo>
                    <a:pt x="1315" y="548"/>
                  </a:lnTo>
                  <a:lnTo>
                    <a:pt x="1244" y="534"/>
                  </a:lnTo>
                  <a:lnTo>
                    <a:pt x="1168" y="519"/>
                  </a:lnTo>
                  <a:lnTo>
                    <a:pt x="1006" y="484"/>
                  </a:lnTo>
                  <a:lnTo>
                    <a:pt x="854" y="449"/>
                  </a:lnTo>
                  <a:lnTo>
                    <a:pt x="738" y="423"/>
                  </a:lnTo>
                  <a:lnTo>
                    <a:pt x="828" y="201"/>
                  </a:lnTo>
                  <a:lnTo>
                    <a:pt x="830" y="201"/>
                  </a:lnTo>
                  <a:lnTo>
                    <a:pt x="869" y="97"/>
                  </a:lnTo>
                  <a:lnTo>
                    <a:pt x="869" y="97"/>
                  </a:lnTo>
                  <a:lnTo>
                    <a:pt x="1357" y="87"/>
                  </a:lnTo>
                  <a:lnTo>
                    <a:pt x="1725" y="79"/>
                  </a:lnTo>
                  <a:lnTo>
                    <a:pt x="1961" y="72"/>
                  </a:lnTo>
                  <a:lnTo>
                    <a:pt x="1961" y="72"/>
                  </a:lnTo>
                  <a:lnTo>
                    <a:pt x="2325" y="59"/>
                  </a:lnTo>
                  <a:lnTo>
                    <a:pt x="2534" y="50"/>
                  </a:lnTo>
                  <a:lnTo>
                    <a:pt x="2698" y="45"/>
                  </a:lnTo>
                  <a:lnTo>
                    <a:pt x="2698" y="45"/>
                  </a:lnTo>
                  <a:lnTo>
                    <a:pt x="2921" y="42"/>
                  </a:lnTo>
                  <a:lnTo>
                    <a:pt x="3278" y="39"/>
                  </a:lnTo>
                  <a:lnTo>
                    <a:pt x="3682" y="39"/>
                  </a:lnTo>
                  <a:lnTo>
                    <a:pt x="3874" y="39"/>
                  </a:lnTo>
                  <a:lnTo>
                    <a:pt x="4044" y="42"/>
                  </a:lnTo>
                  <a:lnTo>
                    <a:pt x="4044" y="42"/>
                  </a:lnTo>
                  <a:lnTo>
                    <a:pt x="4237" y="45"/>
                  </a:lnTo>
                  <a:lnTo>
                    <a:pt x="4489" y="50"/>
                  </a:lnTo>
                  <a:lnTo>
                    <a:pt x="5076" y="63"/>
                  </a:lnTo>
                  <a:lnTo>
                    <a:pt x="5628" y="78"/>
                  </a:lnTo>
                  <a:lnTo>
                    <a:pt x="5962" y="87"/>
                  </a:lnTo>
                  <a:lnTo>
                    <a:pt x="5962" y="87"/>
                  </a:lnTo>
                  <a:lnTo>
                    <a:pt x="7620" y="147"/>
                  </a:lnTo>
                  <a:lnTo>
                    <a:pt x="7914" y="533"/>
                  </a:lnTo>
                  <a:lnTo>
                    <a:pt x="7914" y="533"/>
                  </a:lnTo>
                  <a:lnTo>
                    <a:pt x="7811" y="552"/>
                  </a:lnTo>
                  <a:lnTo>
                    <a:pt x="7697" y="572"/>
                  </a:lnTo>
                  <a:lnTo>
                    <a:pt x="7594" y="587"/>
                  </a:lnTo>
                  <a:lnTo>
                    <a:pt x="7552" y="593"/>
                  </a:lnTo>
                  <a:lnTo>
                    <a:pt x="7520" y="597"/>
                  </a:lnTo>
                  <a:lnTo>
                    <a:pt x="7520" y="597"/>
                  </a:lnTo>
                  <a:lnTo>
                    <a:pt x="7446" y="605"/>
                  </a:lnTo>
                  <a:lnTo>
                    <a:pt x="7311" y="622"/>
                  </a:lnTo>
                  <a:lnTo>
                    <a:pt x="6937" y="670"/>
                  </a:lnTo>
                  <a:lnTo>
                    <a:pt x="6343" y="747"/>
                  </a:lnTo>
                  <a:lnTo>
                    <a:pt x="6343" y="747"/>
                  </a:lnTo>
                  <a:close/>
                </a:path>
              </a:pathLst>
            </a:custGeom>
            <a:solidFill>
              <a:srgbClr val="FCD78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" name="Freeform 484"/>
            <p:cNvSpPr>
              <a:spLocks/>
            </p:cNvSpPr>
            <p:nvPr userDrawn="1"/>
          </p:nvSpPr>
          <p:spPr bwMode="auto">
            <a:xfrm>
              <a:off x="10840526" y="3205485"/>
              <a:ext cx="73654" cy="114379"/>
            </a:xfrm>
            <a:custGeom>
              <a:avLst/>
              <a:gdLst/>
              <a:ahLst/>
              <a:cxnLst>
                <a:cxn ang="0">
                  <a:pos x="182" y="148"/>
                </a:cxn>
                <a:cxn ang="0">
                  <a:pos x="182" y="148"/>
                </a:cxn>
                <a:cxn ang="0">
                  <a:pos x="149" y="82"/>
                </a:cxn>
                <a:cxn ang="0">
                  <a:pos x="127" y="34"/>
                </a:cxn>
                <a:cxn ang="0">
                  <a:pos x="120" y="16"/>
                </a:cxn>
                <a:cxn ang="0">
                  <a:pos x="117" y="9"/>
                </a:cxn>
                <a:cxn ang="0">
                  <a:pos x="117" y="5"/>
                </a:cxn>
                <a:cxn ang="0">
                  <a:pos x="117" y="5"/>
                </a:cxn>
                <a:cxn ang="0">
                  <a:pos x="116" y="3"/>
                </a:cxn>
                <a:cxn ang="0">
                  <a:pos x="114" y="1"/>
                </a:cxn>
                <a:cxn ang="0">
                  <a:pos x="110" y="0"/>
                </a:cxn>
                <a:cxn ang="0">
                  <a:pos x="104" y="0"/>
                </a:cxn>
                <a:cxn ang="0">
                  <a:pos x="104" y="0"/>
                </a:cxn>
                <a:cxn ang="0">
                  <a:pos x="0" y="263"/>
                </a:cxn>
                <a:cxn ang="0">
                  <a:pos x="0" y="263"/>
                </a:cxn>
                <a:cxn ang="0">
                  <a:pos x="1" y="264"/>
                </a:cxn>
                <a:cxn ang="0">
                  <a:pos x="6" y="265"/>
                </a:cxn>
                <a:cxn ang="0">
                  <a:pos x="20" y="269"/>
                </a:cxn>
                <a:cxn ang="0">
                  <a:pos x="67" y="276"/>
                </a:cxn>
                <a:cxn ang="0">
                  <a:pos x="135" y="285"/>
                </a:cxn>
                <a:cxn ang="0">
                  <a:pos x="183" y="148"/>
                </a:cxn>
                <a:cxn ang="0">
                  <a:pos x="182" y="148"/>
                </a:cxn>
              </a:cxnLst>
              <a:rect l="0" t="0" r="r" b="b"/>
              <a:pathLst>
                <a:path w="183" h="285">
                  <a:moveTo>
                    <a:pt x="182" y="148"/>
                  </a:moveTo>
                  <a:lnTo>
                    <a:pt x="182" y="148"/>
                  </a:lnTo>
                  <a:lnTo>
                    <a:pt x="149" y="82"/>
                  </a:lnTo>
                  <a:lnTo>
                    <a:pt x="127" y="34"/>
                  </a:lnTo>
                  <a:lnTo>
                    <a:pt x="120" y="16"/>
                  </a:lnTo>
                  <a:lnTo>
                    <a:pt x="117" y="9"/>
                  </a:lnTo>
                  <a:lnTo>
                    <a:pt x="117" y="5"/>
                  </a:lnTo>
                  <a:lnTo>
                    <a:pt x="117" y="5"/>
                  </a:lnTo>
                  <a:lnTo>
                    <a:pt x="116" y="3"/>
                  </a:lnTo>
                  <a:lnTo>
                    <a:pt x="114" y="1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0" y="263"/>
                  </a:lnTo>
                  <a:lnTo>
                    <a:pt x="0" y="263"/>
                  </a:lnTo>
                  <a:lnTo>
                    <a:pt x="1" y="264"/>
                  </a:lnTo>
                  <a:lnTo>
                    <a:pt x="6" y="265"/>
                  </a:lnTo>
                  <a:lnTo>
                    <a:pt x="20" y="269"/>
                  </a:lnTo>
                  <a:lnTo>
                    <a:pt x="67" y="276"/>
                  </a:lnTo>
                  <a:lnTo>
                    <a:pt x="135" y="285"/>
                  </a:lnTo>
                  <a:lnTo>
                    <a:pt x="183" y="148"/>
                  </a:lnTo>
                  <a:lnTo>
                    <a:pt x="182" y="148"/>
                  </a:lnTo>
                  <a:close/>
                </a:path>
              </a:pathLst>
            </a:custGeom>
            <a:solidFill>
              <a:srgbClr val="D39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8" name="Freeform 485"/>
            <p:cNvSpPr>
              <a:spLocks/>
            </p:cNvSpPr>
            <p:nvPr userDrawn="1"/>
          </p:nvSpPr>
          <p:spPr bwMode="auto">
            <a:xfrm>
              <a:off x="11351409" y="3271292"/>
              <a:ext cx="50148" cy="18645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31" y="82"/>
                </a:cxn>
                <a:cxn ang="0">
                  <a:pos x="35" y="466"/>
                </a:cxn>
                <a:cxn ang="0">
                  <a:pos x="0" y="432"/>
                </a:cxn>
                <a:cxn ang="0">
                  <a:pos x="120" y="0"/>
                </a:cxn>
              </a:cxnLst>
              <a:rect l="0" t="0" r="r" b="b"/>
              <a:pathLst>
                <a:path w="131" h="466">
                  <a:moveTo>
                    <a:pt x="120" y="0"/>
                  </a:moveTo>
                  <a:lnTo>
                    <a:pt x="131" y="82"/>
                  </a:lnTo>
                  <a:lnTo>
                    <a:pt x="35" y="466"/>
                  </a:lnTo>
                  <a:lnTo>
                    <a:pt x="0" y="43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3923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9" name="Freeform 486"/>
            <p:cNvSpPr>
              <a:spLocks/>
            </p:cNvSpPr>
            <p:nvPr userDrawn="1"/>
          </p:nvSpPr>
          <p:spPr bwMode="auto">
            <a:xfrm>
              <a:off x="10556875" y="3225855"/>
              <a:ext cx="2046668" cy="340001"/>
            </a:xfrm>
            <a:custGeom>
              <a:avLst/>
              <a:gdLst/>
              <a:ahLst/>
              <a:cxnLst>
                <a:cxn ang="0">
                  <a:pos x="4174" y="849"/>
                </a:cxn>
                <a:cxn ang="0">
                  <a:pos x="4351" y="852"/>
                </a:cxn>
                <a:cxn ang="0">
                  <a:pos x="4588" y="852"/>
                </a:cxn>
                <a:cxn ang="0">
                  <a:pos x="4862" y="847"/>
                </a:cxn>
                <a:cxn ang="0">
                  <a:pos x="5138" y="768"/>
                </a:cxn>
                <a:cxn ang="0">
                  <a:pos x="4905" y="628"/>
                </a:cxn>
                <a:cxn ang="0">
                  <a:pos x="4723" y="632"/>
                </a:cxn>
                <a:cxn ang="0">
                  <a:pos x="4421" y="630"/>
                </a:cxn>
                <a:cxn ang="0">
                  <a:pos x="4160" y="622"/>
                </a:cxn>
                <a:cxn ang="0">
                  <a:pos x="3893" y="605"/>
                </a:cxn>
                <a:cxn ang="0">
                  <a:pos x="3745" y="595"/>
                </a:cxn>
                <a:cxn ang="0">
                  <a:pos x="3481" y="572"/>
                </a:cxn>
                <a:cxn ang="0">
                  <a:pos x="2786" y="505"/>
                </a:cxn>
                <a:cxn ang="0">
                  <a:pos x="2039" y="424"/>
                </a:cxn>
                <a:cxn ang="0">
                  <a:pos x="1712" y="386"/>
                </a:cxn>
                <a:cxn ang="0">
                  <a:pos x="1452" y="352"/>
                </a:cxn>
                <a:cxn ang="0">
                  <a:pos x="1283" y="326"/>
                </a:cxn>
                <a:cxn ang="0">
                  <a:pos x="1230" y="315"/>
                </a:cxn>
                <a:cxn ang="0">
                  <a:pos x="1017" y="267"/>
                </a:cxn>
                <a:cxn ang="0">
                  <a:pos x="654" y="177"/>
                </a:cxn>
                <a:cxn ang="0">
                  <a:pos x="287" y="80"/>
                </a:cxn>
                <a:cxn ang="0">
                  <a:pos x="66" y="17"/>
                </a:cxn>
                <a:cxn ang="0">
                  <a:pos x="0" y="25"/>
                </a:cxn>
                <a:cxn ang="0">
                  <a:pos x="242" y="264"/>
                </a:cxn>
                <a:cxn ang="0">
                  <a:pos x="245" y="266"/>
                </a:cxn>
                <a:cxn ang="0">
                  <a:pos x="610" y="361"/>
                </a:cxn>
                <a:cxn ang="0">
                  <a:pos x="1043" y="464"/>
                </a:cxn>
                <a:cxn ang="0">
                  <a:pos x="1358" y="533"/>
                </a:cxn>
                <a:cxn ang="0">
                  <a:pos x="1545" y="571"/>
                </a:cxn>
                <a:cxn ang="0">
                  <a:pos x="1698" y="597"/>
                </a:cxn>
                <a:cxn ang="0">
                  <a:pos x="1759" y="605"/>
                </a:cxn>
                <a:cxn ang="0">
                  <a:pos x="2166" y="657"/>
                </a:cxn>
                <a:cxn ang="0">
                  <a:pos x="2749" y="728"/>
                </a:cxn>
                <a:cxn ang="0">
                  <a:pos x="3084" y="764"/>
                </a:cxn>
                <a:cxn ang="0">
                  <a:pos x="3439" y="798"/>
                </a:cxn>
                <a:cxn ang="0">
                  <a:pos x="3805" y="827"/>
                </a:cxn>
                <a:cxn ang="0">
                  <a:pos x="4174" y="849"/>
                </a:cxn>
              </a:cxnLst>
              <a:rect l="0" t="0" r="r" b="b"/>
              <a:pathLst>
                <a:path w="5154" h="852">
                  <a:moveTo>
                    <a:pt x="4174" y="849"/>
                  </a:moveTo>
                  <a:lnTo>
                    <a:pt x="4174" y="849"/>
                  </a:lnTo>
                  <a:lnTo>
                    <a:pt x="4254" y="851"/>
                  </a:lnTo>
                  <a:lnTo>
                    <a:pt x="4351" y="852"/>
                  </a:lnTo>
                  <a:lnTo>
                    <a:pt x="4464" y="852"/>
                  </a:lnTo>
                  <a:lnTo>
                    <a:pt x="4588" y="852"/>
                  </a:lnTo>
                  <a:lnTo>
                    <a:pt x="4721" y="850"/>
                  </a:lnTo>
                  <a:lnTo>
                    <a:pt x="4862" y="847"/>
                  </a:lnTo>
                  <a:lnTo>
                    <a:pt x="5154" y="840"/>
                  </a:lnTo>
                  <a:lnTo>
                    <a:pt x="5138" y="768"/>
                  </a:lnTo>
                  <a:lnTo>
                    <a:pt x="4938" y="720"/>
                  </a:lnTo>
                  <a:lnTo>
                    <a:pt x="4905" y="628"/>
                  </a:lnTo>
                  <a:lnTo>
                    <a:pt x="4905" y="628"/>
                  </a:lnTo>
                  <a:lnTo>
                    <a:pt x="4723" y="632"/>
                  </a:lnTo>
                  <a:lnTo>
                    <a:pt x="4564" y="632"/>
                  </a:lnTo>
                  <a:lnTo>
                    <a:pt x="4421" y="630"/>
                  </a:lnTo>
                  <a:lnTo>
                    <a:pt x="4288" y="627"/>
                  </a:lnTo>
                  <a:lnTo>
                    <a:pt x="4160" y="622"/>
                  </a:lnTo>
                  <a:lnTo>
                    <a:pt x="4030" y="614"/>
                  </a:lnTo>
                  <a:lnTo>
                    <a:pt x="3893" y="605"/>
                  </a:lnTo>
                  <a:lnTo>
                    <a:pt x="3745" y="595"/>
                  </a:lnTo>
                  <a:lnTo>
                    <a:pt x="3745" y="595"/>
                  </a:lnTo>
                  <a:lnTo>
                    <a:pt x="3623" y="585"/>
                  </a:lnTo>
                  <a:lnTo>
                    <a:pt x="3481" y="572"/>
                  </a:lnTo>
                  <a:lnTo>
                    <a:pt x="3153" y="542"/>
                  </a:lnTo>
                  <a:lnTo>
                    <a:pt x="2786" y="505"/>
                  </a:lnTo>
                  <a:lnTo>
                    <a:pt x="2406" y="465"/>
                  </a:lnTo>
                  <a:lnTo>
                    <a:pt x="2039" y="424"/>
                  </a:lnTo>
                  <a:lnTo>
                    <a:pt x="1869" y="405"/>
                  </a:lnTo>
                  <a:lnTo>
                    <a:pt x="1712" y="386"/>
                  </a:lnTo>
                  <a:lnTo>
                    <a:pt x="1572" y="368"/>
                  </a:lnTo>
                  <a:lnTo>
                    <a:pt x="1452" y="352"/>
                  </a:lnTo>
                  <a:lnTo>
                    <a:pt x="1354" y="338"/>
                  </a:lnTo>
                  <a:lnTo>
                    <a:pt x="1283" y="326"/>
                  </a:lnTo>
                  <a:lnTo>
                    <a:pt x="1283" y="326"/>
                  </a:lnTo>
                  <a:lnTo>
                    <a:pt x="1230" y="315"/>
                  </a:lnTo>
                  <a:lnTo>
                    <a:pt x="1168" y="302"/>
                  </a:lnTo>
                  <a:lnTo>
                    <a:pt x="1017" y="267"/>
                  </a:lnTo>
                  <a:lnTo>
                    <a:pt x="842" y="224"/>
                  </a:lnTo>
                  <a:lnTo>
                    <a:pt x="654" y="177"/>
                  </a:lnTo>
                  <a:lnTo>
                    <a:pt x="464" y="128"/>
                  </a:lnTo>
                  <a:lnTo>
                    <a:pt x="287" y="80"/>
                  </a:lnTo>
                  <a:lnTo>
                    <a:pt x="132" y="37"/>
                  </a:lnTo>
                  <a:lnTo>
                    <a:pt x="66" y="17"/>
                  </a:lnTo>
                  <a:lnTo>
                    <a:pt x="11" y="0"/>
                  </a:lnTo>
                  <a:lnTo>
                    <a:pt x="0" y="25"/>
                  </a:lnTo>
                  <a:lnTo>
                    <a:pt x="82" y="212"/>
                  </a:lnTo>
                  <a:lnTo>
                    <a:pt x="242" y="264"/>
                  </a:lnTo>
                  <a:lnTo>
                    <a:pt x="245" y="266"/>
                  </a:lnTo>
                  <a:lnTo>
                    <a:pt x="245" y="266"/>
                  </a:lnTo>
                  <a:lnTo>
                    <a:pt x="414" y="310"/>
                  </a:lnTo>
                  <a:lnTo>
                    <a:pt x="610" y="361"/>
                  </a:lnTo>
                  <a:lnTo>
                    <a:pt x="824" y="412"/>
                  </a:lnTo>
                  <a:lnTo>
                    <a:pt x="1043" y="464"/>
                  </a:lnTo>
                  <a:lnTo>
                    <a:pt x="1258" y="512"/>
                  </a:lnTo>
                  <a:lnTo>
                    <a:pt x="1358" y="533"/>
                  </a:lnTo>
                  <a:lnTo>
                    <a:pt x="1455" y="553"/>
                  </a:lnTo>
                  <a:lnTo>
                    <a:pt x="1545" y="571"/>
                  </a:lnTo>
                  <a:lnTo>
                    <a:pt x="1627" y="585"/>
                  </a:lnTo>
                  <a:lnTo>
                    <a:pt x="1698" y="597"/>
                  </a:lnTo>
                  <a:lnTo>
                    <a:pt x="1759" y="605"/>
                  </a:lnTo>
                  <a:lnTo>
                    <a:pt x="1759" y="605"/>
                  </a:lnTo>
                  <a:lnTo>
                    <a:pt x="1937" y="628"/>
                  </a:lnTo>
                  <a:lnTo>
                    <a:pt x="2166" y="657"/>
                  </a:lnTo>
                  <a:lnTo>
                    <a:pt x="2440" y="692"/>
                  </a:lnTo>
                  <a:lnTo>
                    <a:pt x="2749" y="728"/>
                  </a:lnTo>
                  <a:lnTo>
                    <a:pt x="2913" y="746"/>
                  </a:lnTo>
                  <a:lnTo>
                    <a:pt x="3084" y="764"/>
                  </a:lnTo>
                  <a:lnTo>
                    <a:pt x="3259" y="782"/>
                  </a:lnTo>
                  <a:lnTo>
                    <a:pt x="3439" y="798"/>
                  </a:lnTo>
                  <a:lnTo>
                    <a:pt x="3621" y="813"/>
                  </a:lnTo>
                  <a:lnTo>
                    <a:pt x="3805" y="827"/>
                  </a:lnTo>
                  <a:lnTo>
                    <a:pt x="3989" y="839"/>
                  </a:lnTo>
                  <a:lnTo>
                    <a:pt x="4174" y="849"/>
                  </a:lnTo>
                  <a:lnTo>
                    <a:pt x="4174" y="849"/>
                  </a:lnTo>
                  <a:close/>
                </a:path>
              </a:pathLst>
            </a:custGeom>
            <a:solidFill>
              <a:srgbClr val="D150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0" name="Freeform 487"/>
            <p:cNvSpPr>
              <a:spLocks/>
            </p:cNvSpPr>
            <p:nvPr userDrawn="1"/>
          </p:nvSpPr>
          <p:spPr bwMode="auto">
            <a:xfrm>
              <a:off x="10556875" y="3138112"/>
              <a:ext cx="1952641" cy="349402"/>
            </a:xfrm>
            <a:custGeom>
              <a:avLst/>
              <a:gdLst/>
              <a:ahLst/>
              <a:cxnLst>
                <a:cxn ang="0">
                  <a:pos x="4918" y="830"/>
                </a:cxn>
                <a:cxn ang="0">
                  <a:pos x="4725" y="828"/>
                </a:cxn>
                <a:cxn ang="0">
                  <a:pos x="4390" y="823"/>
                </a:cxn>
                <a:cxn ang="0">
                  <a:pos x="4273" y="820"/>
                </a:cxn>
                <a:cxn ang="0">
                  <a:pos x="3953" y="807"/>
                </a:cxn>
                <a:cxn ang="0">
                  <a:pos x="3344" y="776"/>
                </a:cxn>
                <a:cxn ang="0">
                  <a:pos x="3215" y="767"/>
                </a:cxn>
                <a:cxn ang="0">
                  <a:pos x="3017" y="751"/>
                </a:cxn>
                <a:cxn ang="0">
                  <a:pos x="2716" y="718"/>
                </a:cxn>
                <a:cxn ang="0">
                  <a:pos x="2225" y="663"/>
                </a:cxn>
                <a:cxn ang="0">
                  <a:pos x="2056" y="643"/>
                </a:cxn>
                <a:cxn ang="0">
                  <a:pos x="1665" y="595"/>
                </a:cxn>
                <a:cxn ang="0">
                  <a:pos x="1412" y="561"/>
                </a:cxn>
                <a:cxn ang="0">
                  <a:pos x="1315" y="544"/>
                </a:cxn>
                <a:cxn ang="0">
                  <a:pos x="1168" y="517"/>
                </a:cxn>
                <a:cxn ang="0">
                  <a:pos x="854" y="447"/>
                </a:cxn>
                <a:cxn ang="0">
                  <a:pos x="828" y="199"/>
                </a:cxn>
                <a:cxn ang="0">
                  <a:pos x="869" y="95"/>
                </a:cxn>
                <a:cxn ang="0">
                  <a:pos x="1357" y="85"/>
                </a:cxn>
                <a:cxn ang="0">
                  <a:pos x="1961" y="70"/>
                </a:cxn>
                <a:cxn ang="0">
                  <a:pos x="2325" y="57"/>
                </a:cxn>
                <a:cxn ang="0">
                  <a:pos x="2698" y="43"/>
                </a:cxn>
                <a:cxn ang="0">
                  <a:pos x="2830" y="41"/>
                </a:cxn>
                <a:cxn ang="0">
                  <a:pos x="3037" y="0"/>
                </a:cxn>
                <a:cxn ang="0">
                  <a:pos x="2720" y="6"/>
                </a:cxn>
                <a:cxn ang="0">
                  <a:pos x="1839" y="29"/>
                </a:cxn>
                <a:cxn ang="0">
                  <a:pos x="898" y="58"/>
                </a:cxn>
                <a:cxn ang="0">
                  <a:pos x="213" y="83"/>
                </a:cxn>
                <a:cxn ang="0">
                  <a:pos x="67" y="90"/>
                </a:cxn>
                <a:cxn ang="0">
                  <a:pos x="18" y="205"/>
                </a:cxn>
                <a:cxn ang="0">
                  <a:pos x="4" y="257"/>
                </a:cxn>
                <a:cxn ang="0">
                  <a:pos x="36" y="269"/>
                </a:cxn>
                <a:cxn ang="0">
                  <a:pos x="187" y="318"/>
                </a:cxn>
                <a:cxn ang="0">
                  <a:pos x="484" y="404"/>
                </a:cxn>
                <a:cxn ang="0">
                  <a:pos x="741" y="471"/>
                </a:cxn>
                <a:cxn ang="0">
                  <a:pos x="913" y="511"/>
                </a:cxn>
                <a:cxn ang="0">
                  <a:pos x="1076" y="546"/>
                </a:cxn>
                <a:cxn ang="0">
                  <a:pos x="1153" y="560"/>
                </a:cxn>
                <a:cxn ang="0">
                  <a:pos x="1350" y="590"/>
                </a:cxn>
                <a:cxn ang="0">
                  <a:pos x="1597" y="625"/>
                </a:cxn>
                <a:cxn ang="0">
                  <a:pos x="2171" y="695"/>
                </a:cxn>
                <a:cxn ang="0">
                  <a:pos x="2747" y="761"/>
                </a:cxn>
                <a:cxn ang="0">
                  <a:pos x="3196" y="808"/>
                </a:cxn>
                <a:cxn ang="0">
                  <a:pos x="3276" y="815"/>
                </a:cxn>
                <a:cxn ang="0">
                  <a:pos x="3469" y="830"/>
                </a:cxn>
                <a:cxn ang="0">
                  <a:pos x="3813" y="848"/>
                </a:cxn>
                <a:cxn ang="0">
                  <a:pos x="4306" y="867"/>
                </a:cxn>
                <a:cxn ang="0">
                  <a:pos x="4748" y="879"/>
                </a:cxn>
                <a:cxn ang="0">
                  <a:pos x="4918" y="881"/>
                </a:cxn>
              </a:cxnLst>
              <a:rect l="0" t="0" r="r" b="b"/>
              <a:pathLst>
                <a:path w="4918" h="881">
                  <a:moveTo>
                    <a:pt x="4918" y="881"/>
                  </a:moveTo>
                  <a:lnTo>
                    <a:pt x="4918" y="830"/>
                  </a:lnTo>
                  <a:lnTo>
                    <a:pt x="4918" y="830"/>
                  </a:lnTo>
                  <a:lnTo>
                    <a:pt x="4725" y="828"/>
                  </a:lnTo>
                  <a:lnTo>
                    <a:pt x="4545" y="826"/>
                  </a:lnTo>
                  <a:lnTo>
                    <a:pt x="4390" y="823"/>
                  </a:lnTo>
                  <a:lnTo>
                    <a:pt x="4273" y="820"/>
                  </a:lnTo>
                  <a:lnTo>
                    <a:pt x="4273" y="820"/>
                  </a:lnTo>
                  <a:lnTo>
                    <a:pt x="4121" y="814"/>
                  </a:lnTo>
                  <a:lnTo>
                    <a:pt x="3953" y="807"/>
                  </a:lnTo>
                  <a:lnTo>
                    <a:pt x="3618" y="790"/>
                  </a:lnTo>
                  <a:lnTo>
                    <a:pt x="3344" y="776"/>
                  </a:lnTo>
                  <a:lnTo>
                    <a:pt x="3215" y="767"/>
                  </a:lnTo>
                  <a:lnTo>
                    <a:pt x="3215" y="767"/>
                  </a:lnTo>
                  <a:lnTo>
                    <a:pt x="3135" y="761"/>
                  </a:lnTo>
                  <a:lnTo>
                    <a:pt x="3017" y="751"/>
                  </a:lnTo>
                  <a:lnTo>
                    <a:pt x="2872" y="735"/>
                  </a:lnTo>
                  <a:lnTo>
                    <a:pt x="2716" y="718"/>
                  </a:lnTo>
                  <a:lnTo>
                    <a:pt x="2417" y="685"/>
                  </a:lnTo>
                  <a:lnTo>
                    <a:pt x="2225" y="663"/>
                  </a:lnTo>
                  <a:lnTo>
                    <a:pt x="2225" y="663"/>
                  </a:lnTo>
                  <a:lnTo>
                    <a:pt x="2056" y="643"/>
                  </a:lnTo>
                  <a:lnTo>
                    <a:pt x="1802" y="613"/>
                  </a:lnTo>
                  <a:lnTo>
                    <a:pt x="1665" y="595"/>
                  </a:lnTo>
                  <a:lnTo>
                    <a:pt x="1532" y="578"/>
                  </a:lnTo>
                  <a:lnTo>
                    <a:pt x="1412" y="561"/>
                  </a:lnTo>
                  <a:lnTo>
                    <a:pt x="1315" y="544"/>
                  </a:lnTo>
                  <a:lnTo>
                    <a:pt x="1315" y="544"/>
                  </a:lnTo>
                  <a:lnTo>
                    <a:pt x="1244" y="532"/>
                  </a:lnTo>
                  <a:lnTo>
                    <a:pt x="1168" y="517"/>
                  </a:lnTo>
                  <a:lnTo>
                    <a:pt x="1006" y="482"/>
                  </a:lnTo>
                  <a:lnTo>
                    <a:pt x="854" y="447"/>
                  </a:lnTo>
                  <a:lnTo>
                    <a:pt x="738" y="421"/>
                  </a:lnTo>
                  <a:lnTo>
                    <a:pt x="828" y="199"/>
                  </a:lnTo>
                  <a:lnTo>
                    <a:pt x="830" y="198"/>
                  </a:lnTo>
                  <a:lnTo>
                    <a:pt x="869" y="95"/>
                  </a:lnTo>
                  <a:lnTo>
                    <a:pt x="869" y="95"/>
                  </a:lnTo>
                  <a:lnTo>
                    <a:pt x="1357" y="85"/>
                  </a:lnTo>
                  <a:lnTo>
                    <a:pt x="1725" y="77"/>
                  </a:lnTo>
                  <a:lnTo>
                    <a:pt x="1961" y="70"/>
                  </a:lnTo>
                  <a:lnTo>
                    <a:pt x="1961" y="70"/>
                  </a:lnTo>
                  <a:lnTo>
                    <a:pt x="2325" y="57"/>
                  </a:lnTo>
                  <a:lnTo>
                    <a:pt x="2534" y="48"/>
                  </a:lnTo>
                  <a:lnTo>
                    <a:pt x="2698" y="43"/>
                  </a:lnTo>
                  <a:lnTo>
                    <a:pt x="2698" y="43"/>
                  </a:lnTo>
                  <a:lnTo>
                    <a:pt x="2830" y="41"/>
                  </a:lnTo>
                  <a:lnTo>
                    <a:pt x="3037" y="39"/>
                  </a:lnTo>
                  <a:lnTo>
                    <a:pt x="3037" y="0"/>
                  </a:lnTo>
                  <a:lnTo>
                    <a:pt x="3037" y="0"/>
                  </a:lnTo>
                  <a:lnTo>
                    <a:pt x="2720" y="6"/>
                  </a:lnTo>
                  <a:lnTo>
                    <a:pt x="2307" y="16"/>
                  </a:lnTo>
                  <a:lnTo>
                    <a:pt x="1839" y="29"/>
                  </a:lnTo>
                  <a:lnTo>
                    <a:pt x="1356" y="43"/>
                  </a:lnTo>
                  <a:lnTo>
                    <a:pt x="898" y="58"/>
                  </a:lnTo>
                  <a:lnTo>
                    <a:pt x="504" y="71"/>
                  </a:lnTo>
                  <a:lnTo>
                    <a:pt x="213" y="83"/>
                  </a:lnTo>
                  <a:lnTo>
                    <a:pt x="120" y="86"/>
                  </a:lnTo>
                  <a:lnTo>
                    <a:pt x="67" y="90"/>
                  </a:lnTo>
                  <a:lnTo>
                    <a:pt x="19" y="205"/>
                  </a:lnTo>
                  <a:lnTo>
                    <a:pt x="18" y="205"/>
                  </a:lnTo>
                  <a:lnTo>
                    <a:pt x="0" y="247"/>
                  </a:lnTo>
                  <a:lnTo>
                    <a:pt x="4" y="257"/>
                  </a:lnTo>
                  <a:lnTo>
                    <a:pt x="4" y="257"/>
                  </a:lnTo>
                  <a:lnTo>
                    <a:pt x="36" y="269"/>
                  </a:lnTo>
                  <a:lnTo>
                    <a:pt x="78" y="283"/>
                  </a:lnTo>
                  <a:lnTo>
                    <a:pt x="187" y="318"/>
                  </a:lnTo>
                  <a:lnTo>
                    <a:pt x="326" y="360"/>
                  </a:lnTo>
                  <a:lnTo>
                    <a:pt x="484" y="404"/>
                  </a:lnTo>
                  <a:lnTo>
                    <a:pt x="655" y="448"/>
                  </a:lnTo>
                  <a:lnTo>
                    <a:pt x="741" y="471"/>
                  </a:lnTo>
                  <a:lnTo>
                    <a:pt x="827" y="492"/>
                  </a:lnTo>
                  <a:lnTo>
                    <a:pt x="913" y="511"/>
                  </a:lnTo>
                  <a:lnTo>
                    <a:pt x="996" y="530"/>
                  </a:lnTo>
                  <a:lnTo>
                    <a:pt x="1076" y="546"/>
                  </a:lnTo>
                  <a:lnTo>
                    <a:pt x="1153" y="560"/>
                  </a:lnTo>
                  <a:lnTo>
                    <a:pt x="1153" y="560"/>
                  </a:lnTo>
                  <a:lnTo>
                    <a:pt x="1244" y="574"/>
                  </a:lnTo>
                  <a:lnTo>
                    <a:pt x="1350" y="590"/>
                  </a:lnTo>
                  <a:lnTo>
                    <a:pt x="1468" y="607"/>
                  </a:lnTo>
                  <a:lnTo>
                    <a:pt x="1597" y="625"/>
                  </a:lnTo>
                  <a:lnTo>
                    <a:pt x="1876" y="661"/>
                  </a:lnTo>
                  <a:lnTo>
                    <a:pt x="2171" y="695"/>
                  </a:lnTo>
                  <a:lnTo>
                    <a:pt x="2467" y="730"/>
                  </a:lnTo>
                  <a:lnTo>
                    <a:pt x="2747" y="761"/>
                  </a:lnTo>
                  <a:lnTo>
                    <a:pt x="2996" y="788"/>
                  </a:lnTo>
                  <a:lnTo>
                    <a:pt x="3196" y="808"/>
                  </a:lnTo>
                  <a:lnTo>
                    <a:pt x="3196" y="808"/>
                  </a:lnTo>
                  <a:lnTo>
                    <a:pt x="3276" y="815"/>
                  </a:lnTo>
                  <a:lnTo>
                    <a:pt x="3368" y="823"/>
                  </a:lnTo>
                  <a:lnTo>
                    <a:pt x="3469" y="830"/>
                  </a:lnTo>
                  <a:lnTo>
                    <a:pt x="3578" y="836"/>
                  </a:lnTo>
                  <a:lnTo>
                    <a:pt x="3813" y="848"/>
                  </a:lnTo>
                  <a:lnTo>
                    <a:pt x="4060" y="858"/>
                  </a:lnTo>
                  <a:lnTo>
                    <a:pt x="4306" y="867"/>
                  </a:lnTo>
                  <a:lnTo>
                    <a:pt x="4539" y="874"/>
                  </a:lnTo>
                  <a:lnTo>
                    <a:pt x="4748" y="879"/>
                  </a:lnTo>
                  <a:lnTo>
                    <a:pt x="4918" y="881"/>
                  </a:lnTo>
                  <a:lnTo>
                    <a:pt x="4918" y="881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" name="Freeform 488"/>
            <p:cNvSpPr>
              <a:spLocks/>
            </p:cNvSpPr>
            <p:nvPr userDrawn="1"/>
          </p:nvSpPr>
          <p:spPr bwMode="auto">
            <a:xfrm>
              <a:off x="13227260" y="4028071"/>
              <a:ext cx="412155" cy="123779"/>
            </a:xfrm>
            <a:custGeom>
              <a:avLst/>
              <a:gdLst/>
              <a:ahLst/>
              <a:cxnLst>
                <a:cxn ang="0">
                  <a:pos x="165" y="96"/>
                </a:cxn>
                <a:cxn ang="0">
                  <a:pos x="21" y="300"/>
                </a:cxn>
                <a:cxn ang="0">
                  <a:pos x="174" y="310"/>
                </a:cxn>
                <a:cxn ang="0">
                  <a:pos x="271" y="312"/>
                </a:cxn>
                <a:cxn ang="0">
                  <a:pos x="331" y="313"/>
                </a:cxn>
                <a:cxn ang="0">
                  <a:pos x="461" y="310"/>
                </a:cxn>
                <a:cxn ang="0">
                  <a:pos x="511" y="306"/>
                </a:cxn>
                <a:cxn ang="0">
                  <a:pos x="615" y="304"/>
                </a:cxn>
                <a:cxn ang="0">
                  <a:pos x="710" y="298"/>
                </a:cxn>
                <a:cxn ang="0">
                  <a:pos x="745" y="292"/>
                </a:cxn>
                <a:cxn ang="0">
                  <a:pos x="771" y="282"/>
                </a:cxn>
                <a:cxn ang="0">
                  <a:pos x="781" y="274"/>
                </a:cxn>
                <a:cxn ang="0">
                  <a:pos x="784" y="270"/>
                </a:cxn>
                <a:cxn ang="0">
                  <a:pos x="784" y="257"/>
                </a:cxn>
                <a:cxn ang="0">
                  <a:pos x="774" y="246"/>
                </a:cxn>
                <a:cxn ang="0">
                  <a:pos x="757" y="238"/>
                </a:cxn>
                <a:cxn ang="0">
                  <a:pos x="733" y="232"/>
                </a:cxn>
                <a:cxn ang="0">
                  <a:pos x="670" y="222"/>
                </a:cxn>
                <a:cxn ang="0">
                  <a:pos x="592" y="214"/>
                </a:cxn>
                <a:cxn ang="0">
                  <a:pos x="555" y="208"/>
                </a:cxn>
                <a:cxn ang="0">
                  <a:pos x="525" y="199"/>
                </a:cxn>
                <a:cxn ang="0">
                  <a:pos x="502" y="189"/>
                </a:cxn>
                <a:cxn ang="0">
                  <a:pos x="488" y="179"/>
                </a:cxn>
                <a:cxn ang="0">
                  <a:pos x="481" y="168"/>
                </a:cxn>
                <a:cxn ang="0">
                  <a:pos x="483" y="159"/>
                </a:cxn>
                <a:cxn ang="0">
                  <a:pos x="494" y="150"/>
                </a:cxn>
                <a:cxn ang="0">
                  <a:pos x="514" y="144"/>
                </a:cxn>
                <a:cxn ang="0">
                  <a:pos x="560" y="136"/>
                </a:cxn>
                <a:cxn ang="0">
                  <a:pos x="654" y="126"/>
                </a:cxn>
                <a:cxn ang="0">
                  <a:pos x="713" y="123"/>
                </a:cxn>
                <a:cxn ang="0">
                  <a:pos x="857" y="118"/>
                </a:cxn>
                <a:cxn ang="0">
                  <a:pos x="964" y="111"/>
                </a:cxn>
                <a:cxn ang="0">
                  <a:pos x="1006" y="105"/>
                </a:cxn>
                <a:cxn ang="0">
                  <a:pos x="1033" y="96"/>
                </a:cxn>
                <a:cxn ang="0">
                  <a:pos x="1042" y="92"/>
                </a:cxn>
                <a:cxn ang="0">
                  <a:pos x="1043" y="87"/>
                </a:cxn>
                <a:cxn ang="0">
                  <a:pos x="1042" y="81"/>
                </a:cxn>
                <a:cxn ang="0">
                  <a:pos x="1037" y="71"/>
                </a:cxn>
                <a:cxn ang="0">
                  <a:pos x="1028" y="62"/>
                </a:cxn>
                <a:cxn ang="0">
                  <a:pos x="1016" y="52"/>
                </a:cxn>
                <a:cxn ang="0">
                  <a:pos x="998" y="44"/>
                </a:cxn>
                <a:cxn ang="0">
                  <a:pos x="977" y="38"/>
                </a:cxn>
                <a:cxn ang="0">
                  <a:pos x="949" y="33"/>
                </a:cxn>
                <a:cxn ang="0">
                  <a:pos x="899" y="30"/>
                </a:cxn>
                <a:cxn ang="0">
                  <a:pos x="857" y="32"/>
                </a:cxn>
                <a:cxn ang="0">
                  <a:pos x="819" y="33"/>
                </a:cxn>
                <a:cxn ang="0">
                  <a:pos x="780" y="34"/>
                </a:cxn>
                <a:cxn ang="0">
                  <a:pos x="700" y="32"/>
                </a:cxn>
                <a:cxn ang="0">
                  <a:pos x="581" y="23"/>
                </a:cxn>
                <a:cxn ang="0">
                  <a:pos x="301" y="0"/>
                </a:cxn>
              </a:cxnLst>
              <a:rect l="0" t="0" r="r" b="b"/>
              <a:pathLst>
                <a:path w="1043" h="313">
                  <a:moveTo>
                    <a:pt x="301" y="0"/>
                  </a:moveTo>
                  <a:lnTo>
                    <a:pt x="165" y="96"/>
                  </a:lnTo>
                  <a:lnTo>
                    <a:pt x="0" y="279"/>
                  </a:lnTo>
                  <a:lnTo>
                    <a:pt x="21" y="300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220" y="311"/>
                  </a:lnTo>
                  <a:lnTo>
                    <a:pt x="271" y="312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97" y="312"/>
                  </a:lnTo>
                  <a:lnTo>
                    <a:pt x="461" y="310"/>
                  </a:lnTo>
                  <a:lnTo>
                    <a:pt x="461" y="310"/>
                  </a:lnTo>
                  <a:lnTo>
                    <a:pt x="511" y="306"/>
                  </a:lnTo>
                  <a:lnTo>
                    <a:pt x="563" y="305"/>
                  </a:lnTo>
                  <a:lnTo>
                    <a:pt x="615" y="304"/>
                  </a:lnTo>
                  <a:lnTo>
                    <a:pt x="665" y="301"/>
                  </a:lnTo>
                  <a:lnTo>
                    <a:pt x="710" y="298"/>
                  </a:lnTo>
                  <a:lnTo>
                    <a:pt x="729" y="295"/>
                  </a:lnTo>
                  <a:lnTo>
                    <a:pt x="745" y="292"/>
                  </a:lnTo>
                  <a:lnTo>
                    <a:pt x="760" y="287"/>
                  </a:lnTo>
                  <a:lnTo>
                    <a:pt x="771" y="282"/>
                  </a:lnTo>
                  <a:lnTo>
                    <a:pt x="779" y="277"/>
                  </a:lnTo>
                  <a:lnTo>
                    <a:pt x="781" y="274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85" y="263"/>
                  </a:lnTo>
                  <a:lnTo>
                    <a:pt x="784" y="257"/>
                  </a:lnTo>
                  <a:lnTo>
                    <a:pt x="780" y="251"/>
                  </a:lnTo>
                  <a:lnTo>
                    <a:pt x="774" y="246"/>
                  </a:lnTo>
                  <a:lnTo>
                    <a:pt x="767" y="243"/>
                  </a:lnTo>
                  <a:lnTo>
                    <a:pt x="757" y="238"/>
                  </a:lnTo>
                  <a:lnTo>
                    <a:pt x="747" y="235"/>
                  </a:lnTo>
                  <a:lnTo>
                    <a:pt x="733" y="232"/>
                  </a:lnTo>
                  <a:lnTo>
                    <a:pt x="704" y="227"/>
                  </a:lnTo>
                  <a:lnTo>
                    <a:pt x="670" y="222"/>
                  </a:lnTo>
                  <a:lnTo>
                    <a:pt x="592" y="214"/>
                  </a:lnTo>
                  <a:lnTo>
                    <a:pt x="592" y="214"/>
                  </a:lnTo>
                  <a:lnTo>
                    <a:pt x="573" y="210"/>
                  </a:lnTo>
                  <a:lnTo>
                    <a:pt x="555" y="208"/>
                  </a:lnTo>
                  <a:lnTo>
                    <a:pt x="539" y="203"/>
                  </a:lnTo>
                  <a:lnTo>
                    <a:pt x="525" y="199"/>
                  </a:lnTo>
                  <a:lnTo>
                    <a:pt x="513" y="195"/>
                  </a:lnTo>
                  <a:lnTo>
                    <a:pt x="502" y="189"/>
                  </a:lnTo>
                  <a:lnTo>
                    <a:pt x="494" y="184"/>
                  </a:lnTo>
                  <a:lnTo>
                    <a:pt x="488" y="179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81" y="163"/>
                  </a:lnTo>
                  <a:lnTo>
                    <a:pt x="483" y="159"/>
                  </a:lnTo>
                  <a:lnTo>
                    <a:pt x="488" y="154"/>
                  </a:lnTo>
                  <a:lnTo>
                    <a:pt x="494" y="150"/>
                  </a:lnTo>
                  <a:lnTo>
                    <a:pt x="502" y="147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60" y="136"/>
                  </a:lnTo>
                  <a:lnTo>
                    <a:pt x="605" y="130"/>
                  </a:lnTo>
                  <a:lnTo>
                    <a:pt x="654" y="126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802" y="120"/>
                  </a:lnTo>
                  <a:lnTo>
                    <a:pt x="857" y="118"/>
                  </a:lnTo>
                  <a:lnTo>
                    <a:pt x="912" y="114"/>
                  </a:lnTo>
                  <a:lnTo>
                    <a:pt x="964" y="111"/>
                  </a:lnTo>
                  <a:lnTo>
                    <a:pt x="986" y="107"/>
                  </a:lnTo>
                  <a:lnTo>
                    <a:pt x="1006" y="105"/>
                  </a:lnTo>
                  <a:lnTo>
                    <a:pt x="1021" y="101"/>
                  </a:lnTo>
                  <a:lnTo>
                    <a:pt x="1033" y="96"/>
                  </a:lnTo>
                  <a:lnTo>
                    <a:pt x="1038" y="94"/>
                  </a:lnTo>
                  <a:lnTo>
                    <a:pt x="1042" y="92"/>
                  </a:lnTo>
                  <a:lnTo>
                    <a:pt x="1043" y="89"/>
                  </a:lnTo>
                  <a:lnTo>
                    <a:pt x="1043" y="87"/>
                  </a:lnTo>
                  <a:lnTo>
                    <a:pt x="1043" y="87"/>
                  </a:lnTo>
                  <a:lnTo>
                    <a:pt x="1042" y="81"/>
                  </a:lnTo>
                  <a:lnTo>
                    <a:pt x="1040" y="76"/>
                  </a:lnTo>
                  <a:lnTo>
                    <a:pt x="1037" y="71"/>
                  </a:lnTo>
                  <a:lnTo>
                    <a:pt x="1033" y="66"/>
                  </a:lnTo>
                  <a:lnTo>
                    <a:pt x="1028" y="62"/>
                  </a:lnTo>
                  <a:lnTo>
                    <a:pt x="1022" y="57"/>
                  </a:lnTo>
                  <a:lnTo>
                    <a:pt x="1016" y="52"/>
                  </a:lnTo>
                  <a:lnTo>
                    <a:pt x="1008" y="48"/>
                  </a:lnTo>
                  <a:lnTo>
                    <a:pt x="998" y="44"/>
                  </a:lnTo>
                  <a:lnTo>
                    <a:pt x="989" y="41"/>
                  </a:lnTo>
                  <a:lnTo>
                    <a:pt x="977" y="38"/>
                  </a:lnTo>
                  <a:lnTo>
                    <a:pt x="964" y="35"/>
                  </a:lnTo>
                  <a:lnTo>
                    <a:pt x="949" y="33"/>
                  </a:lnTo>
                  <a:lnTo>
                    <a:pt x="934" y="32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857" y="32"/>
                  </a:lnTo>
                  <a:lnTo>
                    <a:pt x="857" y="32"/>
                  </a:lnTo>
                  <a:lnTo>
                    <a:pt x="819" y="33"/>
                  </a:lnTo>
                  <a:lnTo>
                    <a:pt x="780" y="34"/>
                  </a:lnTo>
                  <a:lnTo>
                    <a:pt x="780" y="34"/>
                  </a:lnTo>
                  <a:lnTo>
                    <a:pt x="739" y="33"/>
                  </a:lnTo>
                  <a:lnTo>
                    <a:pt x="700" y="32"/>
                  </a:lnTo>
                  <a:lnTo>
                    <a:pt x="630" y="27"/>
                  </a:lnTo>
                  <a:lnTo>
                    <a:pt x="581" y="23"/>
                  </a:lnTo>
                  <a:lnTo>
                    <a:pt x="563" y="2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" name="Freeform 489"/>
            <p:cNvSpPr>
              <a:spLocks/>
            </p:cNvSpPr>
            <p:nvPr userDrawn="1"/>
          </p:nvSpPr>
          <p:spPr bwMode="auto">
            <a:xfrm>
              <a:off x="13227260" y="4028071"/>
              <a:ext cx="412155" cy="123779"/>
            </a:xfrm>
            <a:custGeom>
              <a:avLst/>
              <a:gdLst/>
              <a:ahLst/>
              <a:cxnLst>
                <a:cxn ang="0">
                  <a:pos x="165" y="96"/>
                </a:cxn>
                <a:cxn ang="0">
                  <a:pos x="21" y="300"/>
                </a:cxn>
                <a:cxn ang="0">
                  <a:pos x="174" y="310"/>
                </a:cxn>
                <a:cxn ang="0">
                  <a:pos x="271" y="312"/>
                </a:cxn>
                <a:cxn ang="0">
                  <a:pos x="331" y="313"/>
                </a:cxn>
                <a:cxn ang="0">
                  <a:pos x="461" y="310"/>
                </a:cxn>
                <a:cxn ang="0">
                  <a:pos x="511" y="306"/>
                </a:cxn>
                <a:cxn ang="0">
                  <a:pos x="615" y="304"/>
                </a:cxn>
                <a:cxn ang="0">
                  <a:pos x="710" y="298"/>
                </a:cxn>
                <a:cxn ang="0">
                  <a:pos x="745" y="292"/>
                </a:cxn>
                <a:cxn ang="0">
                  <a:pos x="771" y="282"/>
                </a:cxn>
                <a:cxn ang="0">
                  <a:pos x="781" y="274"/>
                </a:cxn>
                <a:cxn ang="0">
                  <a:pos x="784" y="270"/>
                </a:cxn>
                <a:cxn ang="0">
                  <a:pos x="784" y="257"/>
                </a:cxn>
                <a:cxn ang="0">
                  <a:pos x="774" y="246"/>
                </a:cxn>
                <a:cxn ang="0">
                  <a:pos x="757" y="238"/>
                </a:cxn>
                <a:cxn ang="0">
                  <a:pos x="733" y="232"/>
                </a:cxn>
                <a:cxn ang="0">
                  <a:pos x="670" y="222"/>
                </a:cxn>
                <a:cxn ang="0">
                  <a:pos x="592" y="214"/>
                </a:cxn>
                <a:cxn ang="0">
                  <a:pos x="555" y="208"/>
                </a:cxn>
                <a:cxn ang="0">
                  <a:pos x="525" y="199"/>
                </a:cxn>
                <a:cxn ang="0">
                  <a:pos x="502" y="189"/>
                </a:cxn>
                <a:cxn ang="0">
                  <a:pos x="488" y="179"/>
                </a:cxn>
                <a:cxn ang="0">
                  <a:pos x="481" y="168"/>
                </a:cxn>
                <a:cxn ang="0">
                  <a:pos x="483" y="159"/>
                </a:cxn>
                <a:cxn ang="0">
                  <a:pos x="494" y="150"/>
                </a:cxn>
                <a:cxn ang="0">
                  <a:pos x="514" y="144"/>
                </a:cxn>
                <a:cxn ang="0">
                  <a:pos x="560" y="136"/>
                </a:cxn>
                <a:cxn ang="0">
                  <a:pos x="654" y="126"/>
                </a:cxn>
                <a:cxn ang="0">
                  <a:pos x="713" y="123"/>
                </a:cxn>
                <a:cxn ang="0">
                  <a:pos x="857" y="118"/>
                </a:cxn>
                <a:cxn ang="0">
                  <a:pos x="964" y="111"/>
                </a:cxn>
                <a:cxn ang="0">
                  <a:pos x="1006" y="105"/>
                </a:cxn>
                <a:cxn ang="0">
                  <a:pos x="1033" y="96"/>
                </a:cxn>
                <a:cxn ang="0">
                  <a:pos x="1042" y="92"/>
                </a:cxn>
                <a:cxn ang="0">
                  <a:pos x="1043" y="87"/>
                </a:cxn>
                <a:cxn ang="0">
                  <a:pos x="1042" y="81"/>
                </a:cxn>
                <a:cxn ang="0">
                  <a:pos x="1037" y="71"/>
                </a:cxn>
                <a:cxn ang="0">
                  <a:pos x="1028" y="62"/>
                </a:cxn>
                <a:cxn ang="0">
                  <a:pos x="1016" y="52"/>
                </a:cxn>
                <a:cxn ang="0">
                  <a:pos x="998" y="44"/>
                </a:cxn>
                <a:cxn ang="0">
                  <a:pos x="977" y="38"/>
                </a:cxn>
                <a:cxn ang="0">
                  <a:pos x="949" y="33"/>
                </a:cxn>
                <a:cxn ang="0">
                  <a:pos x="899" y="30"/>
                </a:cxn>
                <a:cxn ang="0">
                  <a:pos x="857" y="32"/>
                </a:cxn>
                <a:cxn ang="0">
                  <a:pos x="819" y="33"/>
                </a:cxn>
                <a:cxn ang="0">
                  <a:pos x="780" y="34"/>
                </a:cxn>
                <a:cxn ang="0">
                  <a:pos x="700" y="32"/>
                </a:cxn>
                <a:cxn ang="0">
                  <a:pos x="581" y="23"/>
                </a:cxn>
                <a:cxn ang="0">
                  <a:pos x="301" y="0"/>
                </a:cxn>
              </a:cxnLst>
              <a:rect l="0" t="0" r="r" b="b"/>
              <a:pathLst>
                <a:path w="1043" h="313">
                  <a:moveTo>
                    <a:pt x="301" y="0"/>
                  </a:moveTo>
                  <a:lnTo>
                    <a:pt x="165" y="96"/>
                  </a:lnTo>
                  <a:lnTo>
                    <a:pt x="0" y="279"/>
                  </a:lnTo>
                  <a:lnTo>
                    <a:pt x="21" y="300"/>
                  </a:lnTo>
                  <a:lnTo>
                    <a:pt x="174" y="310"/>
                  </a:lnTo>
                  <a:lnTo>
                    <a:pt x="174" y="310"/>
                  </a:lnTo>
                  <a:lnTo>
                    <a:pt x="220" y="311"/>
                  </a:lnTo>
                  <a:lnTo>
                    <a:pt x="271" y="312"/>
                  </a:lnTo>
                  <a:lnTo>
                    <a:pt x="331" y="313"/>
                  </a:lnTo>
                  <a:lnTo>
                    <a:pt x="331" y="313"/>
                  </a:lnTo>
                  <a:lnTo>
                    <a:pt x="397" y="312"/>
                  </a:lnTo>
                  <a:lnTo>
                    <a:pt x="461" y="310"/>
                  </a:lnTo>
                  <a:lnTo>
                    <a:pt x="461" y="310"/>
                  </a:lnTo>
                  <a:lnTo>
                    <a:pt x="511" y="306"/>
                  </a:lnTo>
                  <a:lnTo>
                    <a:pt x="563" y="305"/>
                  </a:lnTo>
                  <a:lnTo>
                    <a:pt x="615" y="304"/>
                  </a:lnTo>
                  <a:lnTo>
                    <a:pt x="665" y="301"/>
                  </a:lnTo>
                  <a:lnTo>
                    <a:pt x="710" y="298"/>
                  </a:lnTo>
                  <a:lnTo>
                    <a:pt x="729" y="295"/>
                  </a:lnTo>
                  <a:lnTo>
                    <a:pt x="745" y="292"/>
                  </a:lnTo>
                  <a:lnTo>
                    <a:pt x="760" y="287"/>
                  </a:lnTo>
                  <a:lnTo>
                    <a:pt x="771" y="282"/>
                  </a:lnTo>
                  <a:lnTo>
                    <a:pt x="779" y="277"/>
                  </a:lnTo>
                  <a:lnTo>
                    <a:pt x="781" y="274"/>
                  </a:lnTo>
                  <a:lnTo>
                    <a:pt x="784" y="270"/>
                  </a:lnTo>
                  <a:lnTo>
                    <a:pt x="784" y="270"/>
                  </a:lnTo>
                  <a:lnTo>
                    <a:pt x="785" y="263"/>
                  </a:lnTo>
                  <a:lnTo>
                    <a:pt x="784" y="257"/>
                  </a:lnTo>
                  <a:lnTo>
                    <a:pt x="780" y="251"/>
                  </a:lnTo>
                  <a:lnTo>
                    <a:pt x="774" y="246"/>
                  </a:lnTo>
                  <a:lnTo>
                    <a:pt x="767" y="243"/>
                  </a:lnTo>
                  <a:lnTo>
                    <a:pt x="757" y="238"/>
                  </a:lnTo>
                  <a:lnTo>
                    <a:pt x="747" y="235"/>
                  </a:lnTo>
                  <a:lnTo>
                    <a:pt x="733" y="232"/>
                  </a:lnTo>
                  <a:lnTo>
                    <a:pt x="704" y="227"/>
                  </a:lnTo>
                  <a:lnTo>
                    <a:pt x="670" y="222"/>
                  </a:lnTo>
                  <a:lnTo>
                    <a:pt x="592" y="214"/>
                  </a:lnTo>
                  <a:lnTo>
                    <a:pt x="592" y="214"/>
                  </a:lnTo>
                  <a:lnTo>
                    <a:pt x="573" y="210"/>
                  </a:lnTo>
                  <a:lnTo>
                    <a:pt x="555" y="208"/>
                  </a:lnTo>
                  <a:lnTo>
                    <a:pt x="539" y="203"/>
                  </a:lnTo>
                  <a:lnTo>
                    <a:pt x="525" y="199"/>
                  </a:lnTo>
                  <a:lnTo>
                    <a:pt x="513" y="195"/>
                  </a:lnTo>
                  <a:lnTo>
                    <a:pt x="502" y="189"/>
                  </a:lnTo>
                  <a:lnTo>
                    <a:pt x="494" y="184"/>
                  </a:lnTo>
                  <a:lnTo>
                    <a:pt x="488" y="179"/>
                  </a:lnTo>
                  <a:lnTo>
                    <a:pt x="483" y="173"/>
                  </a:lnTo>
                  <a:lnTo>
                    <a:pt x="481" y="168"/>
                  </a:lnTo>
                  <a:lnTo>
                    <a:pt x="481" y="163"/>
                  </a:lnTo>
                  <a:lnTo>
                    <a:pt x="483" y="159"/>
                  </a:lnTo>
                  <a:lnTo>
                    <a:pt x="488" y="154"/>
                  </a:lnTo>
                  <a:lnTo>
                    <a:pt x="494" y="150"/>
                  </a:lnTo>
                  <a:lnTo>
                    <a:pt x="502" y="147"/>
                  </a:lnTo>
                  <a:lnTo>
                    <a:pt x="514" y="144"/>
                  </a:lnTo>
                  <a:lnTo>
                    <a:pt x="514" y="144"/>
                  </a:lnTo>
                  <a:lnTo>
                    <a:pt x="560" y="136"/>
                  </a:lnTo>
                  <a:lnTo>
                    <a:pt x="605" y="130"/>
                  </a:lnTo>
                  <a:lnTo>
                    <a:pt x="654" y="126"/>
                  </a:lnTo>
                  <a:lnTo>
                    <a:pt x="713" y="123"/>
                  </a:lnTo>
                  <a:lnTo>
                    <a:pt x="713" y="123"/>
                  </a:lnTo>
                  <a:lnTo>
                    <a:pt x="802" y="120"/>
                  </a:lnTo>
                  <a:lnTo>
                    <a:pt x="857" y="118"/>
                  </a:lnTo>
                  <a:lnTo>
                    <a:pt x="912" y="114"/>
                  </a:lnTo>
                  <a:lnTo>
                    <a:pt x="964" y="111"/>
                  </a:lnTo>
                  <a:lnTo>
                    <a:pt x="986" y="107"/>
                  </a:lnTo>
                  <a:lnTo>
                    <a:pt x="1006" y="105"/>
                  </a:lnTo>
                  <a:lnTo>
                    <a:pt x="1021" y="101"/>
                  </a:lnTo>
                  <a:lnTo>
                    <a:pt x="1033" y="96"/>
                  </a:lnTo>
                  <a:lnTo>
                    <a:pt x="1038" y="94"/>
                  </a:lnTo>
                  <a:lnTo>
                    <a:pt x="1042" y="92"/>
                  </a:lnTo>
                  <a:lnTo>
                    <a:pt x="1043" y="89"/>
                  </a:lnTo>
                  <a:lnTo>
                    <a:pt x="1043" y="87"/>
                  </a:lnTo>
                  <a:lnTo>
                    <a:pt x="1043" y="87"/>
                  </a:lnTo>
                  <a:lnTo>
                    <a:pt x="1042" y="81"/>
                  </a:lnTo>
                  <a:lnTo>
                    <a:pt x="1040" y="76"/>
                  </a:lnTo>
                  <a:lnTo>
                    <a:pt x="1037" y="71"/>
                  </a:lnTo>
                  <a:lnTo>
                    <a:pt x="1033" y="66"/>
                  </a:lnTo>
                  <a:lnTo>
                    <a:pt x="1028" y="62"/>
                  </a:lnTo>
                  <a:lnTo>
                    <a:pt x="1022" y="57"/>
                  </a:lnTo>
                  <a:lnTo>
                    <a:pt x="1016" y="52"/>
                  </a:lnTo>
                  <a:lnTo>
                    <a:pt x="1008" y="48"/>
                  </a:lnTo>
                  <a:lnTo>
                    <a:pt x="998" y="44"/>
                  </a:lnTo>
                  <a:lnTo>
                    <a:pt x="989" y="41"/>
                  </a:lnTo>
                  <a:lnTo>
                    <a:pt x="977" y="38"/>
                  </a:lnTo>
                  <a:lnTo>
                    <a:pt x="964" y="35"/>
                  </a:lnTo>
                  <a:lnTo>
                    <a:pt x="949" y="33"/>
                  </a:lnTo>
                  <a:lnTo>
                    <a:pt x="934" y="32"/>
                  </a:lnTo>
                  <a:lnTo>
                    <a:pt x="899" y="30"/>
                  </a:lnTo>
                  <a:lnTo>
                    <a:pt x="899" y="30"/>
                  </a:lnTo>
                  <a:lnTo>
                    <a:pt x="857" y="32"/>
                  </a:lnTo>
                  <a:lnTo>
                    <a:pt x="857" y="32"/>
                  </a:lnTo>
                  <a:lnTo>
                    <a:pt x="819" y="33"/>
                  </a:lnTo>
                  <a:lnTo>
                    <a:pt x="780" y="34"/>
                  </a:lnTo>
                  <a:lnTo>
                    <a:pt x="780" y="34"/>
                  </a:lnTo>
                  <a:lnTo>
                    <a:pt x="739" y="33"/>
                  </a:lnTo>
                  <a:lnTo>
                    <a:pt x="700" y="32"/>
                  </a:lnTo>
                  <a:lnTo>
                    <a:pt x="630" y="27"/>
                  </a:lnTo>
                  <a:lnTo>
                    <a:pt x="581" y="23"/>
                  </a:lnTo>
                  <a:lnTo>
                    <a:pt x="563" y="21"/>
                  </a:lnTo>
                  <a:lnTo>
                    <a:pt x="30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3" name="Freeform 490"/>
            <p:cNvSpPr>
              <a:spLocks/>
            </p:cNvSpPr>
            <p:nvPr userDrawn="1"/>
          </p:nvSpPr>
          <p:spPr bwMode="auto">
            <a:xfrm>
              <a:off x="12553395" y="4159685"/>
              <a:ext cx="214697" cy="32903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1" y="49"/>
                </a:cxn>
                <a:cxn ang="0">
                  <a:pos x="181" y="49"/>
                </a:cxn>
                <a:cxn ang="0">
                  <a:pos x="178" y="51"/>
                </a:cxn>
                <a:cxn ang="0">
                  <a:pos x="174" y="55"/>
                </a:cxn>
                <a:cxn ang="0">
                  <a:pos x="167" y="59"/>
                </a:cxn>
                <a:cxn ang="0">
                  <a:pos x="157" y="62"/>
                </a:cxn>
                <a:cxn ang="0">
                  <a:pos x="145" y="66"/>
                </a:cxn>
                <a:cxn ang="0">
                  <a:pos x="128" y="69"/>
                </a:cxn>
                <a:cxn ang="0">
                  <a:pos x="109" y="72"/>
                </a:cxn>
                <a:cxn ang="0">
                  <a:pos x="109" y="72"/>
                </a:cxn>
                <a:cxn ang="0">
                  <a:pos x="51" y="7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34" y="80"/>
                </a:cxn>
                <a:cxn ang="0">
                  <a:pos x="232" y="83"/>
                </a:cxn>
                <a:cxn ang="0">
                  <a:pos x="331" y="83"/>
                </a:cxn>
                <a:cxn ang="0">
                  <a:pos x="331" y="83"/>
                </a:cxn>
                <a:cxn ang="0">
                  <a:pos x="397" y="83"/>
                </a:cxn>
                <a:cxn ang="0">
                  <a:pos x="453" y="81"/>
                </a:cxn>
                <a:cxn ang="0">
                  <a:pos x="496" y="79"/>
                </a:cxn>
                <a:cxn ang="0">
                  <a:pos x="511" y="77"/>
                </a:cxn>
                <a:cxn ang="0">
                  <a:pos x="519" y="74"/>
                </a:cxn>
                <a:cxn ang="0">
                  <a:pos x="519" y="74"/>
                </a:cxn>
                <a:cxn ang="0">
                  <a:pos x="526" y="71"/>
                </a:cxn>
                <a:cxn ang="0">
                  <a:pos x="532" y="67"/>
                </a:cxn>
                <a:cxn ang="0">
                  <a:pos x="536" y="62"/>
                </a:cxn>
                <a:cxn ang="0">
                  <a:pos x="538" y="59"/>
                </a:cxn>
                <a:cxn ang="0">
                  <a:pos x="540" y="54"/>
                </a:cxn>
                <a:cxn ang="0">
                  <a:pos x="538" y="49"/>
                </a:cxn>
                <a:cxn ang="0">
                  <a:pos x="536" y="44"/>
                </a:cxn>
                <a:cxn ang="0">
                  <a:pos x="532" y="39"/>
                </a:cxn>
                <a:cxn ang="0">
                  <a:pos x="528" y="35"/>
                </a:cxn>
                <a:cxn ang="0">
                  <a:pos x="522" y="30"/>
                </a:cxn>
                <a:cxn ang="0">
                  <a:pos x="514" y="26"/>
                </a:cxn>
                <a:cxn ang="0">
                  <a:pos x="505" y="23"/>
                </a:cxn>
                <a:cxn ang="0">
                  <a:pos x="495" y="19"/>
                </a:cxn>
                <a:cxn ang="0">
                  <a:pos x="484" y="17"/>
                </a:cxn>
                <a:cxn ang="0">
                  <a:pos x="471" y="14"/>
                </a:cxn>
                <a:cxn ang="0">
                  <a:pos x="458" y="13"/>
                </a:cxn>
                <a:cxn ang="0">
                  <a:pos x="458" y="13"/>
                </a:cxn>
                <a:cxn ang="0">
                  <a:pos x="185" y="0"/>
                </a:cxn>
              </a:cxnLst>
              <a:rect l="0" t="0" r="r" b="b"/>
              <a:pathLst>
                <a:path w="540" h="83">
                  <a:moveTo>
                    <a:pt x="185" y="0"/>
                  </a:move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4" y="55"/>
                  </a:lnTo>
                  <a:lnTo>
                    <a:pt x="167" y="59"/>
                  </a:lnTo>
                  <a:lnTo>
                    <a:pt x="157" y="62"/>
                  </a:lnTo>
                  <a:lnTo>
                    <a:pt x="145" y="66"/>
                  </a:lnTo>
                  <a:lnTo>
                    <a:pt x="128" y="69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51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34" y="80"/>
                  </a:lnTo>
                  <a:lnTo>
                    <a:pt x="232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97" y="83"/>
                  </a:lnTo>
                  <a:lnTo>
                    <a:pt x="453" y="81"/>
                  </a:lnTo>
                  <a:lnTo>
                    <a:pt x="496" y="79"/>
                  </a:lnTo>
                  <a:lnTo>
                    <a:pt x="511" y="77"/>
                  </a:lnTo>
                  <a:lnTo>
                    <a:pt x="519" y="74"/>
                  </a:lnTo>
                  <a:lnTo>
                    <a:pt x="519" y="74"/>
                  </a:lnTo>
                  <a:lnTo>
                    <a:pt x="526" y="71"/>
                  </a:lnTo>
                  <a:lnTo>
                    <a:pt x="532" y="67"/>
                  </a:lnTo>
                  <a:lnTo>
                    <a:pt x="536" y="62"/>
                  </a:lnTo>
                  <a:lnTo>
                    <a:pt x="538" y="59"/>
                  </a:lnTo>
                  <a:lnTo>
                    <a:pt x="540" y="54"/>
                  </a:lnTo>
                  <a:lnTo>
                    <a:pt x="538" y="49"/>
                  </a:lnTo>
                  <a:lnTo>
                    <a:pt x="536" y="44"/>
                  </a:lnTo>
                  <a:lnTo>
                    <a:pt x="532" y="39"/>
                  </a:lnTo>
                  <a:lnTo>
                    <a:pt x="528" y="35"/>
                  </a:lnTo>
                  <a:lnTo>
                    <a:pt x="522" y="30"/>
                  </a:lnTo>
                  <a:lnTo>
                    <a:pt x="514" y="26"/>
                  </a:lnTo>
                  <a:lnTo>
                    <a:pt x="505" y="23"/>
                  </a:lnTo>
                  <a:lnTo>
                    <a:pt x="495" y="19"/>
                  </a:lnTo>
                  <a:lnTo>
                    <a:pt x="484" y="17"/>
                  </a:lnTo>
                  <a:lnTo>
                    <a:pt x="471" y="14"/>
                  </a:lnTo>
                  <a:lnTo>
                    <a:pt x="458" y="13"/>
                  </a:lnTo>
                  <a:lnTo>
                    <a:pt x="458" y="13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8783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4" name="Freeform 491"/>
            <p:cNvSpPr>
              <a:spLocks/>
            </p:cNvSpPr>
            <p:nvPr userDrawn="1"/>
          </p:nvSpPr>
          <p:spPr bwMode="auto">
            <a:xfrm>
              <a:off x="12553395" y="4159685"/>
              <a:ext cx="214697" cy="32903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1" y="49"/>
                </a:cxn>
                <a:cxn ang="0">
                  <a:pos x="181" y="49"/>
                </a:cxn>
                <a:cxn ang="0">
                  <a:pos x="178" y="51"/>
                </a:cxn>
                <a:cxn ang="0">
                  <a:pos x="174" y="55"/>
                </a:cxn>
                <a:cxn ang="0">
                  <a:pos x="167" y="59"/>
                </a:cxn>
                <a:cxn ang="0">
                  <a:pos x="157" y="62"/>
                </a:cxn>
                <a:cxn ang="0">
                  <a:pos x="145" y="66"/>
                </a:cxn>
                <a:cxn ang="0">
                  <a:pos x="128" y="69"/>
                </a:cxn>
                <a:cxn ang="0">
                  <a:pos x="109" y="72"/>
                </a:cxn>
                <a:cxn ang="0">
                  <a:pos x="109" y="72"/>
                </a:cxn>
                <a:cxn ang="0">
                  <a:pos x="51" y="7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134" y="80"/>
                </a:cxn>
                <a:cxn ang="0">
                  <a:pos x="232" y="83"/>
                </a:cxn>
                <a:cxn ang="0">
                  <a:pos x="331" y="83"/>
                </a:cxn>
                <a:cxn ang="0">
                  <a:pos x="331" y="83"/>
                </a:cxn>
                <a:cxn ang="0">
                  <a:pos x="397" y="83"/>
                </a:cxn>
                <a:cxn ang="0">
                  <a:pos x="453" y="81"/>
                </a:cxn>
                <a:cxn ang="0">
                  <a:pos x="496" y="79"/>
                </a:cxn>
                <a:cxn ang="0">
                  <a:pos x="511" y="77"/>
                </a:cxn>
                <a:cxn ang="0">
                  <a:pos x="519" y="74"/>
                </a:cxn>
                <a:cxn ang="0">
                  <a:pos x="519" y="74"/>
                </a:cxn>
                <a:cxn ang="0">
                  <a:pos x="526" y="71"/>
                </a:cxn>
                <a:cxn ang="0">
                  <a:pos x="532" y="67"/>
                </a:cxn>
                <a:cxn ang="0">
                  <a:pos x="536" y="62"/>
                </a:cxn>
                <a:cxn ang="0">
                  <a:pos x="538" y="59"/>
                </a:cxn>
                <a:cxn ang="0">
                  <a:pos x="540" y="54"/>
                </a:cxn>
                <a:cxn ang="0">
                  <a:pos x="538" y="49"/>
                </a:cxn>
                <a:cxn ang="0">
                  <a:pos x="536" y="44"/>
                </a:cxn>
                <a:cxn ang="0">
                  <a:pos x="532" y="39"/>
                </a:cxn>
                <a:cxn ang="0">
                  <a:pos x="528" y="35"/>
                </a:cxn>
                <a:cxn ang="0">
                  <a:pos x="522" y="30"/>
                </a:cxn>
                <a:cxn ang="0">
                  <a:pos x="514" y="26"/>
                </a:cxn>
                <a:cxn ang="0">
                  <a:pos x="505" y="23"/>
                </a:cxn>
                <a:cxn ang="0">
                  <a:pos x="495" y="19"/>
                </a:cxn>
                <a:cxn ang="0">
                  <a:pos x="484" y="17"/>
                </a:cxn>
                <a:cxn ang="0">
                  <a:pos x="471" y="14"/>
                </a:cxn>
                <a:cxn ang="0">
                  <a:pos x="458" y="13"/>
                </a:cxn>
                <a:cxn ang="0">
                  <a:pos x="458" y="13"/>
                </a:cxn>
                <a:cxn ang="0">
                  <a:pos x="185" y="0"/>
                </a:cxn>
              </a:cxnLst>
              <a:rect l="0" t="0" r="r" b="b"/>
              <a:pathLst>
                <a:path w="540" h="83">
                  <a:moveTo>
                    <a:pt x="185" y="0"/>
                  </a:moveTo>
                  <a:lnTo>
                    <a:pt x="181" y="49"/>
                  </a:lnTo>
                  <a:lnTo>
                    <a:pt x="181" y="49"/>
                  </a:lnTo>
                  <a:lnTo>
                    <a:pt x="178" y="51"/>
                  </a:lnTo>
                  <a:lnTo>
                    <a:pt x="174" y="55"/>
                  </a:lnTo>
                  <a:lnTo>
                    <a:pt x="167" y="59"/>
                  </a:lnTo>
                  <a:lnTo>
                    <a:pt x="157" y="62"/>
                  </a:lnTo>
                  <a:lnTo>
                    <a:pt x="145" y="66"/>
                  </a:lnTo>
                  <a:lnTo>
                    <a:pt x="128" y="69"/>
                  </a:lnTo>
                  <a:lnTo>
                    <a:pt x="109" y="72"/>
                  </a:lnTo>
                  <a:lnTo>
                    <a:pt x="109" y="72"/>
                  </a:lnTo>
                  <a:lnTo>
                    <a:pt x="51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134" y="80"/>
                  </a:lnTo>
                  <a:lnTo>
                    <a:pt x="232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97" y="83"/>
                  </a:lnTo>
                  <a:lnTo>
                    <a:pt x="453" y="81"/>
                  </a:lnTo>
                  <a:lnTo>
                    <a:pt x="496" y="79"/>
                  </a:lnTo>
                  <a:lnTo>
                    <a:pt x="511" y="77"/>
                  </a:lnTo>
                  <a:lnTo>
                    <a:pt x="519" y="74"/>
                  </a:lnTo>
                  <a:lnTo>
                    <a:pt x="519" y="74"/>
                  </a:lnTo>
                  <a:lnTo>
                    <a:pt x="526" y="71"/>
                  </a:lnTo>
                  <a:lnTo>
                    <a:pt x="532" y="67"/>
                  </a:lnTo>
                  <a:lnTo>
                    <a:pt x="536" y="62"/>
                  </a:lnTo>
                  <a:lnTo>
                    <a:pt x="538" y="59"/>
                  </a:lnTo>
                  <a:lnTo>
                    <a:pt x="540" y="54"/>
                  </a:lnTo>
                  <a:lnTo>
                    <a:pt x="538" y="49"/>
                  </a:lnTo>
                  <a:lnTo>
                    <a:pt x="536" y="44"/>
                  </a:lnTo>
                  <a:lnTo>
                    <a:pt x="532" y="39"/>
                  </a:lnTo>
                  <a:lnTo>
                    <a:pt x="528" y="35"/>
                  </a:lnTo>
                  <a:lnTo>
                    <a:pt x="522" y="30"/>
                  </a:lnTo>
                  <a:lnTo>
                    <a:pt x="514" y="26"/>
                  </a:lnTo>
                  <a:lnTo>
                    <a:pt x="505" y="23"/>
                  </a:lnTo>
                  <a:lnTo>
                    <a:pt x="495" y="19"/>
                  </a:lnTo>
                  <a:lnTo>
                    <a:pt x="484" y="17"/>
                  </a:lnTo>
                  <a:lnTo>
                    <a:pt x="471" y="14"/>
                  </a:lnTo>
                  <a:lnTo>
                    <a:pt x="458" y="13"/>
                  </a:lnTo>
                  <a:lnTo>
                    <a:pt x="458" y="13"/>
                  </a:lnTo>
                  <a:lnTo>
                    <a:pt x="18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" name="Freeform 492"/>
            <p:cNvSpPr>
              <a:spLocks/>
            </p:cNvSpPr>
            <p:nvPr userDrawn="1"/>
          </p:nvSpPr>
          <p:spPr bwMode="auto">
            <a:xfrm>
              <a:off x="12453099" y="3973232"/>
              <a:ext cx="197458" cy="21779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0"/>
                </a:cxn>
                <a:cxn ang="0">
                  <a:pos x="213" y="1"/>
                </a:cxn>
                <a:cxn ang="0">
                  <a:pos x="175" y="5"/>
                </a:cxn>
                <a:cxn ang="0">
                  <a:pos x="124" y="11"/>
                </a:cxn>
                <a:cxn ang="0">
                  <a:pos x="124" y="11"/>
                </a:cxn>
                <a:cxn ang="0">
                  <a:pos x="96" y="14"/>
                </a:cxn>
                <a:cxn ang="0">
                  <a:pos x="72" y="19"/>
                </a:cxn>
                <a:cxn ang="0">
                  <a:pos x="54" y="24"/>
                </a:cxn>
                <a:cxn ang="0">
                  <a:pos x="40" y="29"/>
                </a:cxn>
                <a:cxn ang="0">
                  <a:pos x="31" y="35"/>
                </a:cxn>
                <a:cxn ang="0">
                  <a:pos x="24" y="41"/>
                </a:cxn>
                <a:cxn ang="0">
                  <a:pos x="18" y="47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6" y="65"/>
                </a:cxn>
                <a:cxn ang="0">
                  <a:pos x="1" y="74"/>
                </a:cxn>
                <a:cxn ang="0">
                  <a:pos x="0" y="84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6" y="114"/>
                </a:cxn>
                <a:cxn ang="0">
                  <a:pos x="31" y="127"/>
                </a:cxn>
                <a:cxn ang="0">
                  <a:pos x="34" y="262"/>
                </a:cxn>
                <a:cxn ang="0">
                  <a:pos x="55" y="507"/>
                </a:cxn>
                <a:cxn ang="0">
                  <a:pos x="55" y="507"/>
                </a:cxn>
                <a:cxn ang="0">
                  <a:pos x="58" y="509"/>
                </a:cxn>
                <a:cxn ang="0">
                  <a:pos x="69" y="515"/>
                </a:cxn>
                <a:cxn ang="0">
                  <a:pos x="78" y="520"/>
                </a:cxn>
                <a:cxn ang="0">
                  <a:pos x="87" y="524"/>
                </a:cxn>
                <a:cxn ang="0">
                  <a:pos x="100" y="529"/>
                </a:cxn>
                <a:cxn ang="0">
                  <a:pos x="117" y="533"/>
                </a:cxn>
                <a:cxn ang="0">
                  <a:pos x="136" y="537"/>
                </a:cxn>
                <a:cxn ang="0">
                  <a:pos x="158" y="542"/>
                </a:cxn>
                <a:cxn ang="0">
                  <a:pos x="183" y="544"/>
                </a:cxn>
                <a:cxn ang="0">
                  <a:pos x="212" y="547"/>
                </a:cxn>
                <a:cxn ang="0">
                  <a:pos x="244" y="548"/>
                </a:cxn>
                <a:cxn ang="0">
                  <a:pos x="280" y="548"/>
                </a:cxn>
                <a:cxn ang="0">
                  <a:pos x="321" y="545"/>
                </a:cxn>
                <a:cxn ang="0">
                  <a:pos x="365" y="542"/>
                </a:cxn>
                <a:cxn ang="0">
                  <a:pos x="365" y="542"/>
                </a:cxn>
                <a:cxn ang="0">
                  <a:pos x="384" y="539"/>
                </a:cxn>
                <a:cxn ang="0">
                  <a:pos x="401" y="536"/>
                </a:cxn>
                <a:cxn ang="0">
                  <a:pos x="413" y="532"/>
                </a:cxn>
                <a:cxn ang="0">
                  <a:pos x="423" y="529"/>
                </a:cxn>
                <a:cxn ang="0">
                  <a:pos x="430" y="525"/>
                </a:cxn>
                <a:cxn ang="0">
                  <a:pos x="434" y="521"/>
                </a:cxn>
                <a:cxn ang="0">
                  <a:pos x="437" y="519"/>
                </a:cxn>
                <a:cxn ang="0">
                  <a:pos x="467" y="139"/>
                </a:cxn>
                <a:cxn ang="0">
                  <a:pos x="500" y="119"/>
                </a:cxn>
                <a:cxn ang="0">
                  <a:pos x="500" y="49"/>
                </a:cxn>
                <a:cxn ang="0">
                  <a:pos x="500" y="49"/>
                </a:cxn>
                <a:cxn ang="0">
                  <a:pos x="484" y="43"/>
                </a:cxn>
                <a:cxn ang="0">
                  <a:pos x="464" y="37"/>
                </a:cxn>
                <a:cxn ang="0">
                  <a:pos x="436" y="29"/>
                </a:cxn>
                <a:cxn ang="0">
                  <a:pos x="400" y="20"/>
                </a:cxn>
                <a:cxn ang="0">
                  <a:pos x="356" y="12"/>
                </a:cxn>
                <a:cxn ang="0">
                  <a:pos x="305" y="5"/>
                </a:cxn>
                <a:cxn ang="0">
                  <a:pos x="277" y="2"/>
                </a:cxn>
                <a:cxn ang="0">
                  <a:pos x="247" y="0"/>
                </a:cxn>
              </a:cxnLst>
              <a:rect l="0" t="0" r="r" b="b"/>
              <a:pathLst>
                <a:path w="500" h="548">
                  <a:moveTo>
                    <a:pt x="247" y="0"/>
                  </a:moveTo>
                  <a:lnTo>
                    <a:pt x="247" y="0"/>
                  </a:lnTo>
                  <a:lnTo>
                    <a:pt x="213" y="1"/>
                  </a:lnTo>
                  <a:lnTo>
                    <a:pt x="175" y="5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96" y="14"/>
                  </a:lnTo>
                  <a:lnTo>
                    <a:pt x="72" y="19"/>
                  </a:lnTo>
                  <a:lnTo>
                    <a:pt x="54" y="24"/>
                  </a:lnTo>
                  <a:lnTo>
                    <a:pt x="40" y="29"/>
                  </a:lnTo>
                  <a:lnTo>
                    <a:pt x="31" y="35"/>
                  </a:lnTo>
                  <a:lnTo>
                    <a:pt x="24" y="41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6" y="65"/>
                  </a:lnTo>
                  <a:lnTo>
                    <a:pt x="1" y="74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6" y="114"/>
                  </a:lnTo>
                  <a:lnTo>
                    <a:pt x="31" y="127"/>
                  </a:lnTo>
                  <a:lnTo>
                    <a:pt x="34" y="262"/>
                  </a:lnTo>
                  <a:lnTo>
                    <a:pt x="55" y="507"/>
                  </a:lnTo>
                  <a:lnTo>
                    <a:pt x="55" y="507"/>
                  </a:lnTo>
                  <a:lnTo>
                    <a:pt x="58" y="509"/>
                  </a:lnTo>
                  <a:lnTo>
                    <a:pt x="69" y="515"/>
                  </a:lnTo>
                  <a:lnTo>
                    <a:pt x="78" y="520"/>
                  </a:lnTo>
                  <a:lnTo>
                    <a:pt x="87" y="524"/>
                  </a:lnTo>
                  <a:lnTo>
                    <a:pt x="100" y="529"/>
                  </a:lnTo>
                  <a:lnTo>
                    <a:pt x="117" y="533"/>
                  </a:lnTo>
                  <a:lnTo>
                    <a:pt x="136" y="537"/>
                  </a:lnTo>
                  <a:lnTo>
                    <a:pt x="158" y="542"/>
                  </a:lnTo>
                  <a:lnTo>
                    <a:pt x="183" y="544"/>
                  </a:lnTo>
                  <a:lnTo>
                    <a:pt x="212" y="547"/>
                  </a:lnTo>
                  <a:lnTo>
                    <a:pt x="244" y="548"/>
                  </a:lnTo>
                  <a:lnTo>
                    <a:pt x="280" y="548"/>
                  </a:lnTo>
                  <a:lnTo>
                    <a:pt x="321" y="545"/>
                  </a:lnTo>
                  <a:lnTo>
                    <a:pt x="365" y="542"/>
                  </a:lnTo>
                  <a:lnTo>
                    <a:pt x="365" y="542"/>
                  </a:lnTo>
                  <a:lnTo>
                    <a:pt x="384" y="539"/>
                  </a:lnTo>
                  <a:lnTo>
                    <a:pt x="401" y="536"/>
                  </a:lnTo>
                  <a:lnTo>
                    <a:pt x="413" y="532"/>
                  </a:lnTo>
                  <a:lnTo>
                    <a:pt x="423" y="529"/>
                  </a:lnTo>
                  <a:lnTo>
                    <a:pt x="430" y="525"/>
                  </a:lnTo>
                  <a:lnTo>
                    <a:pt x="434" y="521"/>
                  </a:lnTo>
                  <a:lnTo>
                    <a:pt x="437" y="519"/>
                  </a:lnTo>
                  <a:lnTo>
                    <a:pt x="467" y="139"/>
                  </a:lnTo>
                  <a:lnTo>
                    <a:pt x="500" y="11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484" y="43"/>
                  </a:lnTo>
                  <a:lnTo>
                    <a:pt x="464" y="37"/>
                  </a:lnTo>
                  <a:lnTo>
                    <a:pt x="436" y="29"/>
                  </a:lnTo>
                  <a:lnTo>
                    <a:pt x="400" y="20"/>
                  </a:lnTo>
                  <a:lnTo>
                    <a:pt x="356" y="12"/>
                  </a:lnTo>
                  <a:lnTo>
                    <a:pt x="305" y="5"/>
                  </a:lnTo>
                  <a:lnTo>
                    <a:pt x="277" y="2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4C4C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6" name="Freeform 493"/>
            <p:cNvSpPr>
              <a:spLocks/>
            </p:cNvSpPr>
            <p:nvPr userDrawn="1"/>
          </p:nvSpPr>
          <p:spPr bwMode="auto">
            <a:xfrm>
              <a:off x="12453099" y="3973232"/>
              <a:ext cx="197458" cy="217790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7" y="0"/>
                </a:cxn>
                <a:cxn ang="0">
                  <a:pos x="213" y="1"/>
                </a:cxn>
                <a:cxn ang="0">
                  <a:pos x="175" y="5"/>
                </a:cxn>
                <a:cxn ang="0">
                  <a:pos x="124" y="11"/>
                </a:cxn>
                <a:cxn ang="0">
                  <a:pos x="124" y="11"/>
                </a:cxn>
                <a:cxn ang="0">
                  <a:pos x="96" y="14"/>
                </a:cxn>
                <a:cxn ang="0">
                  <a:pos x="72" y="19"/>
                </a:cxn>
                <a:cxn ang="0">
                  <a:pos x="54" y="24"/>
                </a:cxn>
                <a:cxn ang="0">
                  <a:pos x="40" y="29"/>
                </a:cxn>
                <a:cxn ang="0">
                  <a:pos x="31" y="35"/>
                </a:cxn>
                <a:cxn ang="0">
                  <a:pos x="24" y="41"/>
                </a:cxn>
                <a:cxn ang="0">
                  <a:pos x="18" y="47"/>
                </a:cxn>
                <a:cxn ang="0">
                  <a:pos x="13" y="53"/>
                </a:cxn>
                <a:cxn ang="0">
                  <a:pos x="13" y="53"/>
                </a:cxn>
                <a:cxn ang="0">
                  <a:pos x="6" y="65"/>
                </a:cxn>
                <a:cxn ang="0">
                  <a:pos x="1" y="74"/>
                </a:cxn>
                <a:cxn ang="0">
                  <a:pos x="0" y="84"/>
                </a:cxn>
                <a:cxn ang="0">
                  <a:pos x="1" y="92"/>
                </a:cxn>
                <a:cxn ang="0">
                  <a:pos x="1" y="92"/>
                </a:cxn>
                <a:cxn ang="0">
                  <a:pos x="6" y="114"/>
                </a:cxn>
                <a:cxn ang="0">
                  <a:pos x="31" y="127"/>
                </a:cxn>
                <a:cxn ang="0">
                  <a:pos x="34" y="262"/>
                </a:cxn>
                <a:cxn ang="0">
                  <a:pos x="55" y="507"/>
                </a:cxn>
                <a:cxn ang="0">
                  <a:pos x="55" y="507"/>
                </a:cxn>
                <a:cxn ang="0">
                  <a:pos x="58" y="509"/>
                </a:cxn>
                <a:cxn ang="0">
                  <a:pos x="69" y="515"/>
                </a:cxn>
                <a:cxn ang="0">
                  <a:pos x="78" y="520"/>
                </a:cxn>
                <a:cxn ang="0">
                  <a:pos x="87" y="524"/>
                </a:cxn>
                <a:cxn ang="0">
                  <a:pos x="100" y="529"/>
                </a:cxn>
                <a:cxn ang="0">
                  <a:pos x="117" y="533"/>
                </a:cxn>
                <a:cxn ang="0">
                  <a:pos x="136" y="537"/>
                </a:cxn>
                <a:cxn ang="0">
                  <a:pos x="158" y="542"/>
                </a:cxn>
                <a:cxn ang="0">
                  <a:pos x="183" y="544"/>
                </a:cxn>
                <a:cxn ang="0">
                  <a:pos x="212" y="547"/>
                </a:cxn>
                <a:cxn ang="0">
                  <a:pos x="244" y="548"/>
                </a:cxn>
                <a:cxn ang="0">
                  <a:pos x="280" y="548"/>
                </a:cxn>
                <a:cxn ang="0">
                  <a:pos x="321" y="545"/>
                </a:cxn>
                <a:cxn ang="0">
                  <a:pos x="365" y="542"/>
                </a:cxn>
                <a:cxn ang="0">
                  <a:pos x="365" y="542"/>
                </a:cxn>
                <a:cxn ang="0">
                  <a:pos x="384" y="539"/>
                </a:cxn>
                <a:cxn ang="0">
                  <a:pos x="401" y="536"/>
                </a:cxn>
                <a:cxn ang="0">
                  <a:pos x="413" y="532"/>
                </a:cxn>
                <a:cxn ang="0">
                  <a:pos x="423" y="529"/>
                </a:cxn>
                <a:cxn ang="0">
                  <a:pos x="430" y="525"/>
                </a:cxn>
                <a:cxn ang="0">
                  <a:pos x="434" y="521"/>
                </a:cxn>
                <a:cxn ang="0">
                  <a:pos x="437" y="519"/>
                </a:cxn>
                <a:cxn ang="0">
                  <a:pos x="467" y="139"/>
                </a:cxn>
                <a:cxn ang="0">
                  <a:pos x="500" y="119"/>
                </a:cxn>
                <a:cxn ang="0">
                  <a:pos x="500" y="49"/>
                </a:cxn>
                <a:cxn ang="0">
                  <a:pos x="500" y="49"/>
                </a:cxn>
                <a:cxn ang="0">
                  <a:pos x="484" y="43"/>
                </a:cxn>
                <a:cxn ang="0">
                  <a:pos x="464" y="37"/>
                </a:cxn>
                <a:cxn ang="0">
                  <a:pos x="436" y="29"/>
                </a:cxn>
                <a:cxn ang="0">
                  <a:pos x="400" y="20"/>
                </a:cxn>
                <a:cxn ang="0">
                  <a:pos x="356" y="12"/>
                </a:cxn>
                <a:cxn ang="0">
                  <a:pos x="305" y="5"/>
                </a:cxn>
                <a:cxn ang="0">
                  <a:pos x="277" y="2"/>
                </a:cxn>
                <a:cxn ang="0">
                  <a:pos x="247" y="0"/>
                </a:cxn>
              </a:cxnLst>
              <a:rect l="0" t="0" r="r" b="b"/>
              <a:pathLst>
                <a:path w="500" h="548">
                  <a:moveTo>
                    <a:pt x="247" y="0"/>
                  </a:moveTo>
                  <a:lnTo>
                    <a:pt x="247" y="0"/>
                  </a:lnTo>
                  <a:lnTo>
                    <a:pt x="213" y="1"/>
                  </a:lnTo>
                  <a:lnTo>
                    <a:pt x="175" y="5"/>
                  </a:lnTo>
                  <a:lnTo>
                    <a:pt x="124" y="11"/>
                  </a:lnTo>
                  <a:lnTo>
                    <a:pt x="124" y="11"/>
                  </a:lnTo>
                  <a:lnTo>
                    <a:pt x="96" y="14"/>
                  </a:lnTo>
                  <a:lnTo>
                    <a:pt x="72" y="19"/>
                  </a:lnTo>
                  <a:lnTo>
                    <a:pt x="54" y="24"/>
                  </a:lnTo>
                  <a:lnTo>
                    <a:pt x="40" y="29"/>
                  </a:lnTo>
                  <a:lnTo>
                    <a:pt x="31" y="35"/>
                  </a:lnTo>
                  <a:lnTo>
                    <a:pt x="24" y="41"/>
                  </a:lnTo>
                  <a:lnTo>
                    <a:pt x="18" y="47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6" y="65"/>
                  </a:lnTo>
                  <a:lnTo>
                    <a:pt x="1" y="74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6" y="114"/>
                  </a:lnTo>
                  <a:lnTo>
                    <a:pt x="31" y="127"/>
                  </a:lnTo>
                  <a:lnTo>
                    <a:pt x="34" y="262"/>
                  </a:lnTo>
                  <a:lnTo>
                    <a:pt x="55" y="507"/>
                  </a:lnTo>
                  <a:lnTo>
                    <a:pt x="55" y="507"/>
                  </a:lnTo>
                  <a:lnTo>
                    <a:pt x="58" y="509"/>
                  </a:lnTo>
                  <a:lnTo>
                    <a:pt x="69" y="515"/>
                  </a:lnTo>
                  <a:lnTo>
                    <a:pt x="78" y="520"/>
                  </a:lnTo>
                  <a:lnTo>
                    <a:pt x="87" y="524"/>
                  </a:lnTo>
                  <a:lnTo>
                    <a:pt x="100" y="529"/>
                  </a:lnTo>
                  <a:lnTo>
                    <a:pt x="117" y="533"/>
                  </a:lnTo>
                  <a:lnTo>
                    <a:pt x="136" y="537"/>
                  </a:lnTo>
                  <a:lnTo>
                    <a:pt x="158" y="542"/>
                  </a:lnTo>
                  <a:lnTo>
                    <a:pt x="183" y="544"/>
                  </a:lnTo>
                  <a:lnTo>
                    <a:pt x="212" y="547"/>
                  </a:lnTo>
                  <a:lnTo>
                    <a:pt x="244" y="548"/>
                  </a:lnTo>
                  <a:lnTo>
                    <a:pt x="280" y="548"/>
                  </a:lnTo>
                  <a:lnTo>
                    <a:pt x="321" y="545"/>
                  </a:lnTo>
                  <a:lnTo>
                    <a:pt x="365" y="542"/>
                  </a:lnTo>
                  <a:lnTo>
                    <a:pt x="365" y="542"/>
                  </a:lnTo>
                  <a:lnTo>
                    <a:pt x="384" y="539"/>
                  </a:lnTo>
                  <a:lnTo>
                    <a:pt x="401" y="536"/>
                  </a:lnTo>
                  <a:lnTo>
                    <a:pt x="413" y="532"/>
                  </a:lnTo>
                  <a:lnTo>
                    <a:pt x="423" y="529"/>
                  </a:lnTo>
                  <a:lnTo>
                    <a:pt x="430" y="525"/>
                  </a:lnTo>
                  <a:lnTo>
                    <a:pt x="434" y="521"/>
                  </a:lnTo>
                  <a:lnTo>
                    <a:pt x="437" y="519"/>
                  </a:lnTo>
                  <a:lnTo>
                    <a:pt x="467" y="139"/>
                  </a:lnTo>
                  <a:lnTo>
                    <a:pt x="500" y="119"/>
                  </a:lnTo>
                  <a:lnTo>
                    <a:pt x="500" y="49"/>
                  </a:lnTo>
                  <a:lnTo>
                    <a:pt x="500" y="49"/>
                  </a:lnTo>
                  <a:lnTo>
                    <a:pt x="484" y="43"/>
                  </a:lnTo>
                  <a:lnTo>
                    <a:pt x="464" y="37"/>
                  </a:lnTo>
                  <a:lnTo>
                    <a:pt x="436" y="29"/>
                  </a:lnTo>
                  <a:lnTo>
                    <a:pt x="400" y="20"/>
                  </a:lnTo>
                  <a:lnTo>
                    <a:pt x="356" y="12"/>
                  </a:lnTo>
                  <a:lnTo>
                    <a:pt x="305" y="5"/>
                  </a:lnTo>
                  <a:lnTo>
                    <a:pt x="277" y="2"/>
                  </a:lnTo>
                  <a:lnTo>
                    <a:pt x="247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7" name="Freeform 494"/>
            <p:cNvSpPr>
              <a:spLocks/>
            </p:cNvSpPr>
            <p:nvPr userDrawn="1"/>
          </p:nvSpPr>
          <p:spPr bwMode="auto">
            <a:xfrm>
              <a:off x="12475039" y="3985767"/>
              <a:ext cx="158280" cy="3447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1" y="36"/>
                </a:cxn>
                <a:cxn ang="0">
                  <a:pos x="7" y="33"/>
                </a:cxn>
                <a:cxn ang="0">
                  <a:pos x="16" y="29"/>
                </a:cxn>
                <a:cxn ang="0">
                  <a:pos x="29" y="23"/>
                </a:cxn>
                <a:cxn ang="0">
                  <a:pos x="47" y="18"/>
                </a:cxn>
                <a:cxn ang="0">
                  <a:pos x="72" y="12"/>
                </a:cxn>
                <a:cxn ang="0">
                  <a:pos x="103" y="8"/>
                </a:cxn>
                <a:cxn ang="0">
                  <a:pos x="141" y="3"/>
                </a:cxn>
                <a:cxn ang="0">
                  <a:pos x="141" y="3"/>
                </a:cxn>
                <a:cxn ang="0">
                  <a:pos x="177" y="0"/>
                </a:cxn>
                <a:cxn ang="0">
                  <a:pos x="213" y="0"/>
                </a:cxn>
                <a:cxn ang="0">
                  <a:pos x="246" y="2"/>
                </a:cxn>
                <a:cxn ang="0">
                  <a:pos x="259" y="3"/>
                </a:cxn>
                <a:cxn ang="0">
                  <a:pos x="271" y="5"/>
                </a:cxn>
                <a:cxn ang="0">
                  <a:pos x="271" y="5"/>
                </a:cxn>
                <a:cxn ang="0">
                  <a:pos x="301" y="12"/>
                </a:cxn>
                <a:cxn ang="0">
                  <a:pos x="340" y="22"/>
                </a:cxn>
                <a:cxn ang="0">
                  <a:pos x="390" y="34"/>
                </a:cxn>
                <a:cxn ang="0">
                  <a:pos x="390" y="34"/>
                </a:cxn>
                <a:cxn ang="0">
                  <a:pos x="393" y="40"/>
                </a:cxn>
                <a:cxn ang="0">
                  <a:pos x="396" y="45"/>
                </a:cxn>
                <a:cxn ang="0">
                  <a:pos x="398" y="51"/>
                </a:cxn>
                <a:cxn ang="0">
                  <a:pos x="398" y="58"/>
                </a:cxn>
                <a:cxn ang="0">
                  <a:pos x="398" y="60"/>
                </a:cxn>
                <a:cxn ang="0">
                  <a:pos x="397" y="64"/>
                </a:cxn>
                <a:cxn ang="0">
                  <a:pos x="394" y="66"/>
                </a:cxn>
                <a:cxn ang="0">
                  <a:pos x="391" y="69"/>
                </a:cxn>
                <a:cxn ang="0">
                  <a:pos x="387" y="70"/>
                </a:cxn>
                <a:cxn ang="0">
                  <a:pos x="381" y="72"/>
                </a:cxn>
                <a:cxn ang="0">
                  <a:pos x="381" y="72"/>
                </a:cxn>
                <a:cxn ang="0">
                  <a:pos x="344" y="76"/>
                </a:cxn>
                <a:cxn ang="0">
                  <a:pos x="291" y="81"/>
                </a:cxn>
                <a:cxn ang="0">
                  <a:pos x="234" y="84"/>
                </a:cxn>
                <a:cxn ang="0">
                  <a:pos x="209" y="85"/>
                </a:cxn>
                <a:cxn ang="0">
                  <a:pos x="187" y="84"/>
                </a:cxn>
                <a:cxn ang="0">
                  <a:pos x="187" y="84"/>
                </a:cxn>
                <a:cxn ang="0">
                  <a:pos x="110" y="81"/>
                </a:cxn>
                <a:cxn ang="0">
                  <a:pos x="84" y="78"/>
                </a:cxn>
                <a:cxn ang="0">
                  <a:pos x="71" y="77"/>
                </a:cxn>
                <a:cxn ang="0">
                  <a:pos x="71" y="77"/>
                </a:cxn>
                <a:cxn ang="0">
                  <a:pos x="64" y="76"/>
                </a:cxn>
                <a:cxn ang="0">
                  <a:pos x="53" y="76"/>
                </a:cxn>
                <a:cxn ang="0">
                  <a:pos x="41" y="75"/>
                </a:cxn>
                <a:cxn ang="0">
                  <a:pos x="28" y="73"/>
                </a:cxn>
                <a:cxn ang="0">
                  <a:pos x="22" y="71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3"/>
                </a:cxn>
                <a:cxn ang="0">
                  <a:pos x="2" y="58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1" y="36"/>
                </a:cxn>
              </a:cxnLst>
              <a:rect l="0" t="0" r="r" b="b"/>
              <a:pathLst>
                <a:path w="398" h="85">
                  <a:moveTo>
                    <a:pt x="1" y="36"/>
                  </a:moveTo>
                  <a:lnTo>
                    <a:pt x="1" y="36"/>
                  </a:lnTo>
                  <a:lnTo>
                    <a:pt x="7" y="33"/>
                  </a:lnTo>
                  <a:lnTo>
                    <a:pt x="16" y="29"/>
                  </a:lnTo>
                  <a:lnTo>
                    <a:pt x="29" y="23"/>
                  </a:lnTo>
                  <a:lnTo>
                    <a:pt x="47" y="18"/>
                  </a:lnTo>
                  <a:lnTo>
                    <a:pt x="72" y="12"/>
                  </a:lnTo>
                  <a:lnTo>
                    <a:pt x="103" y="8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77" y="0"/>
                  </a:lnTo>
                  <a:lnTo>
                    <a:pt x="213" y="0"/>
                  </a:lnTo>
                  <a:lnTo>
                    <a:pt x="246" y="2"/>
                  </a:lnTo>
                  <a:lnTo>
                    <a:pt x="259" y="3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301" y="12"/>
                  </a:lnTo>
                  <a:lnTo>
                    <a:pt x="340" y="22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93" y="40"/>
                  </a:lnTo>
                  <a:lnTo>
                    <a:pt x="396" y="45"/>
                  </a:lnTo>
                  <a:lnTo>
                    <a:pt x="398" y="51"/>
                  </a:lnTo>
                  <a:lnTo>
                    <a:pt x="398" y="58"/>
                  </a:lnTo>
                  <a:lnTo>
                    <a:pt x="398" y="60"/>
                  </a:lnTo>
                  <a:lnTo>
                    <a:pt x="397" y="64"/>
                  </a:lnTo>
                  <a:lnTo>
                    <a:pt x="394" y="66"/>
                  </a:lnTo>
                  <a:lnTo>
                    <a:pt x="391" y="69"/>
                  </a:lnTo>
                  <a:lnTo>
                    <a:pt x="387" y="70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44" y="76"/>
                  </a:lnTo>
                  <a:lnTo>
                    <a:pt x="291" y="81"/>
                  </a:lnTo>
                  <a:lnTo>
                    <a:pt x="234" y="84"/>
                  </a:lnTo>
                  <a:lnTo>
                    <a:pt x="209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10" y="81"/>
                  </a:lnTo>
                  <a:lnTo>
                    <a:pt x="84" y="78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4" y="76"/>
                  </a:lnTo>
                  <a:lnTo>
                    <a:pt x="53" y="76"/>
                  </a:lnTo>
                  <a:lnTo>
                    <a:pt x="41" y="75"/>
                  </a:lnTo>
                  <a:lnTo>
                    <a:pt x="28" y="73"/>
                  </a:lnTo>
                  <a:lnTo>
                    <a:pt x="22" y="71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8" name="Freeform 495"/>
            <p:cNvSpPr>
              <a:spLocks/>
            </p:cNvSpPr>
            <p:nvPr userDrawn="1"/>
          </p:nvSpPr>
          <p:spPr bwMode="auto">
            <a:xfrm>
              <a:off x="12475039" y="3985767"/>
              <a:ext cx="158280" cy="3447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1" y="36"/>
                </a:cxn>
                <a:cxn ang="0">
                  <a:pos x="7" y="33"/>
                </a:cxn>
                <a:cxn ang="0">
                  <a:pos x="16" y="29"/>
                </a:cxn>
                <a:cxn ang="0">
                  <a:pos x="29" y="23"/>
                </a:cxn>
                <a:cxn ang="0">
                  <a:pos x="47" y="18"/>
                </a:cxn>
                <a:cxn ang="0">
                  <a:pos x="72" y="12"/>
                </a:cxn>
                <a:cxn ang="0">
                  <a:pos x="103" y="8"/>
                </a:cxn>
                <a:cxn ang="0">
                  <a:pos x="141" y="3"/>
                </a:cxn>
                <a:cxn ang="0">
                  <a:pos x="141" y="3"/>
                </a:cxn>
                <a:cxn ang="0">
                  <a:pos x="177" y="0"/>
                </a:cxn>
                <a:cxn ang="0">
                  <a:pos x="213" y="0"/>
                </a:cxn>
                <a:cxn ang="0">
                  <a:pos x="246" y="2"/>
                </a:cxn>
                <a:cxn ang="0">
                  <a:pos x="259" y="3"/>
                </a:cxn>
                <a:cxn ang="0">
                  <a:pos x="271" y="5"/>
                </a:cxn>
                <a:cxn ang="0">
                  <a:pos x="271" y="5"/>
                </a:cxn>
                <a:cxn ang="0">
                  <a:pos x="301" y="12"/>
                </a:cxn>
                <a:cxn ang="0">
                  <a:pos x="340" y="22"/>
                </a:cxn>
                <a:cxn ang="0">
                  <a:pos x="390" y="34"/>
                </a:cxn>
                <a:cxn ang="0">
                  <a:pos x="390" y="34"/>
                </a:cxn>
                <a:cxn ang="0">
                  <a:pos x="393" y="40"/>
                </a:cxn>
                <a:cxn ang="0">
                  <a:pos x="396" y="45"/>
                </a:cxn>
                <a:cxn ang="0">
                  <a:pos x="398" y="51"/>
                </a:cxn>
                <a:cxn ang="0">
                  <a:pos x="398" y="58"/>
                </a:cxn>
                <a:cxn ang="0">
                  <a:pos x="398" y="60"/>
                </a:cxn>
                <a:cxn ang="0">
                  <a:pos x="397" y="64"/>
                </a:cxn>
                <a:cxn ang="0">
                  <a:pos x="394" y="66"/>
                </a:cxn>
                <a:cxn ang="0">
                  <a:pos x="391" y="69"/>
                </a:cxn>
                <a:cxn ang="0">
                  <a:pos x="387" y="70"/>
                </a:cxn>
                <a:cxn ang="0">
                  <a:pos x="381" y="72"/>
                </a:cxn>
                <a:cxn ang="0">
                  <a:pos x="381" y="72"/>
                </a:cxn>
                <a:cxn ang="0">
                  <a:pos x="344" y="76"/>
                </a:cxn>
                <a:cxn ang="0">
                  <a:pos x="291" y="81"/>
                </a:cxn>
                <a:cxn ang="0">
                  <a:pos x="234" y="84"/>
                </a:cxn>
                <a:cxn ang="0">
                  <a:pos x="209" y="85"/>
                </a:cxn>
                <a:cxn ang="0">
                  <a:pos x="187" y="84"/>
                </a:cxn>
                <a:cxn ang="0">
                  <a:pos x="187" y="84"/>
                </a:cxn>
                <a:cxn ang="0">
                  <a:pos x="110" y="81"/>
                </a:cxn>
                <a:cxn ang="0">
                  <a:pos x="84" y="78"/>
                </a:cxn>
                <a:cxn ang="0">
                  <a:pos x="71" y="77"/>
                </a:cxn>
                <a:cxn ang="0">
                  <a:pos x="71" y="77"/>
                </a:cxn>
                <a:cxn ang="0">
                  <a:pos x="64" y="76"/>
                </a:cxn>
                <a:cxn ang="0">
                  <a:pos x="53" y="76"/>
                </a:cxn>
                <a:cxn ang="0">
                  <a:pos x="41" y="75"/>
                </a:cxn>
                <a:cxn ang="0">
                  <a:pos x="28" y="73"/>
                </a:cxn>
                <a:cxn ang="0">
                  <a:pos x="22" y="71"/>
                </a:cxn>
                <a:cxn ang="0">
                  <a:pos x="16" y="70"/>
                </a:cxn>
                <a:cxn ang="0">
                  <a:pos x="10" y="66"/>
                </a:cxn>
                <a:cxn ang="0">
                  <a:pos x="6" y="63"/>
                </a:cxn>
                <a:cxn ang="0">
                  <a:pos x="2" y="58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1" y="36"/>
                </a:cxn>
              </a:cxnLst>
              <a:rect l="0" t="0" r="r" b="b"/>
              <a:pathLst>
                <a:path w="398" h="85">
                  <a:moveTo>
                    <a:pt x="1" y="36"/>
                  </a:moveTo>
                  <a:lnTo>
                    <a:pt x="1" y="36"/>
                  </a:lnTo>
                  <a:lnTo>
                    <a:pt x="7" y="33"/>
                  </a:lnTo>
                  <a:lnTo>
                    <a:pt x="16" y="29"/>
                  </a:lnTo>
                  <a:lnTo>
                    <a:pt x="29" y="23"/>
                  </a:lnTo>
                  <a:lnTo>
                    <a:pt x="47" y="18"/>
                  </a:lnTo>
                  <a:lnTo>
                    <a:pt x="72" y="12"/>
                  </a:lnTo>
                  <a:lnTo>
                    <a:pt x="103" y="8"/>
                  </a:lnTo>
                  <a:lnTo>
                    <a:pt x="141" y="3"/>
                  </a:lnTo>
                  <a:lnTo>
                    <a:pt x="141" y="3"/>
                  </a:lnTo>
                  <a:lnTo>
                    <a:pt x="177" y="0"/>
                  </a:lnTo>
                  <a:lnTo>
                    <a:pt x="213" y="0"/>
                  </a:lnTo>
                  <a:lnTo>
                    <a:pt x="246" y="2"/>
                  </a:lnTo>
                  <a:lnTo>
                    <a:pt x="259" y="3"/>
                  </a:lnTo>
                  <a:lnTo>
                    <a:pt x="271" y="5"/>
                  </a:lnTo>
                  <a:lnTo>
                    <a:pt x="271" y="5"/>
                  </a:lnTo>
                  <a:lnTo>
                    <a:pt x="301" y="12"/>
                  </a:lnTo>
                  <a:lnTo>
                    <a:pt x="340" y="22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93" y="40"/>
                  </a:lnTo>
                  <a:lnTo>
                    <a:pt x="396" y="45"/>
                  </a:lnTo>
                  <a:lnTo>
                    <a:pt x="398" y="51"/>
                  </a:lnTo>
                  <a:lnTo>
                    <a:pt x="398" y="58"/>
                  </a:lnTo>
                  <a:lnTo>
                    <a:pt x="398" y="60"/>
                  </a:lnTo>
                  <a:lnTo>
                    <a:pt x="397" y="64"/>
                  </a:lnTo>
                  <a:lnTo>
                    <a:pt x="394" y="66"/>
                  </a:lnTo>
                  <a:lnTo>
                    <a:pt x="391" y="69"/>
                  </a:lnTo>
                  <a:lnTo>
                    <a:pt x="387" y="70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44" y="76"/>
                  </a:lnTo>
                  <a:lnTo>
                    <a:pt x="291" y="81"/>
                  </a:lnTo>
                  <a:lnTo>
                    <a:pt x="234" y="84"/>
                  </a:lnTo>
                  <a:lnTo>
                    <a:pt x="209" y="85"/>
                  </a:lnTo>
                  <a:lnTo>
                    <a:pt x="187" y="84"/>
                  </a:lnTo>
                  <a:lnTo>
                    <a:pt x="187" y="84"/>
                  </a:lnTo>
                  <a:lnTo>
                    <a:pt x="110" y="81"/>
                  </a:lnTo>
                  <a:lnTo>
                    <a:pt x="84" y="78"/>
                  </a:lnTo>
                  <a:lnTo>
                    <a:pt x="71" y="77"/>
                  </a:lnTo>
                  <a:lnTo>
                    <a:pt x="71" y="77"/>
                  </a:lnTo>
                  <a:lnTo>
                    <a:pt x="64" y="76"/>
                  </a:lnTo>
                  <a:lnTo>
                    <a:pt x="53" y="76"/>
                  </a:lnTo>
                  <a:lnTo>
                    <a:pt x="41" y="75"/>
                  </a:lnTo>
                  <a:lnTo>
                    <a:pt x="28" y="73"/>
                  </a:lnTo>
                  <a:lnTo>
                    <a:pt x="22" y="71"/>
                  </a:lnTo>
                  <a:lnTo>
                    <a:pt x="16" y="70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2" y="58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1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9" name="Freeform 496"/>
            <p:cNvSpPr>
              <a:spLocks/>
            </p:cNvSpPr>
            <p:nvPr userDrawn="1"/>
          </p:nvSpPr>
          <p:spPr bwMode="auto">
            <a:xfrm>
              <a:off x="12482875" y="4007702"/>
              <a:ext cx="75222" cy="13788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6" y="65"/>
                </a:cxn>
                <a:cxn ang="0">
                  <a:pos x="1" y="103"/>
                </a:cxn>
                <a:cxn ang="0">
                  <a:pos x="0" y="132"/>
                </a:cxn>
                <a:cxn ang="0">
                  <a:pos x="0" y="139"/>
                </a:cxn>
                <a:cxn ang="0">
                  <a:pos x="5" y="150"/>
                </a:cxn>
                <a:cxn ang="0">
                  <a:pos x="11" y="157"/>
                </a:cxn>
                <a:cxn ang="0">
                  <a:pos x="18" y="156"/>
                </a:cxn>
                <a:cxn ang="0">
                  <a:pos x="23" y="145"/>
                </a:cxn>
                <a:cxn ang="0">
                  <a:pos x="25" y="135"/>
                </a:cxn>
                <a:cxn ang="0">
                  <a:pos x="29" y="96"/>
                </a:cxn>
                <a:cxn ang="0">
                  <a:pos x="31" y="61"/>
                </a:cxn>
                <a:cxn ang="0">
                  <a:pos x="41" y="61"/>
                </a:cxn>
                <a:cxn ang="0">
                  <a:pos x="43" y="63"/>
                </a:cxn>
                <a:cxn ang="0">
                  <a:pos x="50" y="81"/>
                </a:cxn>
                <a:cxn ang="0">
                  <a:pos x="54" y="98"/>
                </a:cxn>
                <a:cxn ang="0">
                  <a:pos x="54" y="115"/>
                </a:cxn>
                <a:cxn ang="0">
                  <a:pos x="53" y="125"/>
                </a:cxn>
                <a:cxn ang="0">
                  <a:pos x="53" y="175"/>
                </a:cxn>
                <a:cxn ang="0">
                  <a:pos x="52" y="230"/>
                </a:cxn>
                <a:cxn ang="0">
                  <a:pos x="50" y="244"/>
                </a:cxn>
                <a:cxn ang="0">
                  <a:pos x="46" y="284"/>
                </a:cxn>
                <a:cxn ang="0">
                  <a:pos x="44" y="310"/>
                </a:cxn>
                <a:cxn ang="0">
                  <a:pos x="48" y="326"/>
                </a:cxn>
                <a:cxn ang="0">
                  <a:pos x="54" y="334"/>
                </a:cxn>
                <a:cxn ang="0">
                  <a:pos x="56" y="337"/>
                </a:cxn>
                <a:cxn ang="0">
                  <a:pos x="72" y="343"/>
                </a:cxn>
                <a:cxn ang="0">
                  <a:pos x="86" y="339"/>
                </a:cxn>
                <a:cxn ang="0">
                  <a:pos x="98" y="330"/>
                </a:cxn>
                <a:cxn ang="0">
                  <a:pos x="103" y="312"/>
                </a:cxn>
                <a:cxn ang="0">
                  <a:pos x="103" y="298"/>
                </a:cxn>
                <a:cxn ang="0">
                  <a:pos x="98" y="243"/>
                </a:cxn>
                <a:cxn ang="0">
                  <a:pos x="94" y="187"/>
                </a:cxn>
                <a:cxn ang="0">
                  <a:pos x="95" y="174"/>
                </a:cxn>
                <a:cxn ang="0">
                  <a:pos x="95" y="149"/>
                </a:cxn>
                <a:cxn ang="0">
                  <a:pos x="90" y="99"/>
                </a:cxn>
                <a:cxn ang="0">
                  <a:pos x="92" y="79"/>
                </a:cxn>
                <a:cxn ang="0">
                  <a:pos x="96" y="62"/>
                </a:cxn>
                <a:cxn ang="0">
                  <a:pos x="106" y="47"/>
                </a:cxn>
                <a:cxn ang="0">
                  <a:pos x="113" y="41"/>
                </a:cxn>
                <a:cxn ang="0">
                  <a:pos x="116" y="38"/>
                </a:cxn>
                <a:cxn ang="0">
                  <a:pos x="139" y="35"/>
                </a:cxn>
                <a:cxn ang="0">
                  <a:pos x="162" y="32"/>
                </a:cxn>
                <a:cxn ang="0">
                  <a:pos x="189" y="27"/>
                </a:cxn>
                <a:cxn ang="0">
                  <a:pos x="194" y="25"/>
                </a:cxn>
                <a:cxn ang="0">
                  <a:pos x="194" y="24"/>
                </a:cxn>
                <a:cxn ang="0">
                  <a:pos x="191" y="19"/>
                </a:cxn>
                <a:cxn ang="0">
                  <a:pos x="165" y="3"/>
                </a:cxn>
                <a:cxn ang="0">
                  <a:pos x="157" y="0"/>
                </a:cxn>
                <a:cxn ang="0">
                  <a:pos x="80" y="5"/>
                </a:cxn>
              </a:cxnLst>
              <a:rect l="0" t="0" r="r" b="b"/>
              <a:pathLst>
                <a:path w="194" h="343">
                  <a:moveTo>
                    <a:pt x="7" y="12"/>
                  </a:moveTo>
                  <a:lnTo>
                    <a:pt x="7" y="1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83"/>
                  </a:lnTo>
                  <a:lnTo>
                    <a:pt x="1" y="103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5" y="150"/>
                  </a:lnTo>
                  <a:lnTo>
                    <a:pt x="7" y="155"/>
                  </a:lnTo>
                  <a:lnTo>
                    <a:pt x="11" y="157"/>
                  </a:lnTo>
                  <a:lnTo>
                    <a:pt x="14" y="157"/>
                  </a:lnTo>
                  <a:lnTo>
                    <a:pt x="18" y="156"/>
                  </a:lnTo>
                  <a:lnTo>
                    <a:pt x="20" y="15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5" y="135"/>
                  </a:lnTo>
                  <a:lnTo>
                    <a:pt x="26" y="123"/>
                  </a:lnTo>
                  <a:lnTo>
                    <a:pt x="29" y="9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4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6" y="67"/>
                  </a:lnTo>
                  <a:lnTo>
                    <a:pt x="50" y="81"/>
                  </a:lnTo>
                  <a:lnTo>
                    <a:pt x="53" y="90"/>
                  </a:lnTo>
                  <a:lnTo>
                    <a:pt x="54" y="98"/>
                  </a:lnTo>
                  <a:lnTo>
                    <a:pt x="54" y="10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3" y="175"/>
                  </a:lnTo>
                  <a:lnTo>
                    <a:pt x="53" y="213"/>
                  </a:lnTo>
                  <a:lnTo>
                    <a:pt x="52" y="230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7" y="271"/>
                  </a:lnTo>
                  <a:lnTo>
                    <a:pt x="46" y="284"/>
                  </a:lnTo>
                  <a:lnTo>
                    <a:pt x="44" y="298"/>
                  </a:lnTo>
                  <a:lnTo>
                    <a:pt x="44" y="310"/>
                  </a:lnTo>
                  <a:lnTo>
                    <a:pt x="47" y="321"/>
                  </a:lnTo>
                  <a:lnTo>
                    <a:pt x="48" y="326"/>
                  </a:lnTo>
                  <a:lnTo>
                    <a:pt x="50" y="331"/>
                  </a:lnTo>
                  <a:lnTo>
                    <a:pt x="54" y="334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65" y="340"/>
                  </a:lnTo>
                  <a:lnTo>
                    <a:pt x="72" y="343"/>
                  </a:lnTo>
                  <a:lnTo>
                    <a:pt x="80" y="342"/>
                  </a:lnTo>
                  <a:lnTo>
                    <a:pt x="86" y="339"/>
                  </a:lnTo>
                  <a:lnTo>
                    <a:pt x="94" y="336"/>
                  </a:lnTo>
                  <a:lnTo>
                    <a:pt x="98" y="330"/>
                  </a:lnTo>
                  <a:lnTo>
                    <a:pt x="102" y="321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3" y="298"/>
                  </a:lnTo>
                  <a:lnTo>
                    <a:pt x="102" y="282"/>
                  </a:lnTo>
                  <a:lnTo>
                    <a:pt x="98" y="243"/>
                  </a:lnTo>
                  <a:lnTo>
                    <a:pt x="95" y="204"/>
                  </a:lnTo>
                  <a:lnTo>
                    <a:pt x="94" y="187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62"/>
                  </a:lnTo>
                  <a:lnTo>
                    <a:pt x="95" y="149"/>
                  </a:lnTo>
                  <a:lnTo>
                    <a:pt x="92" y="123"/>
                  </a:lnTo>
                  <a:lnTo>
                    <a:pt x="90" y="99"/>
                  </a:lnTo>
                  <a:lnTo>
                    <a:pt x="90" y="8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6" y="62"/>
                  </a:lnTo>
                  <a:lnTo>
                    <a:pt x="102" y="51"/>
                  </a:lnTo>
                  <a:lnTo>
                    <a:pt x="106" y="47"/>
                  </a:lnTo>
                  <a:lnTo>
                    <a:pt x="109" y="43"/>
                  </a:lnTo>
                  <a:lnTo>
                    <a:pt x="113" y="41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7" y="36"/>
                  </a:lnTo>
                  <a:lnTo>
                    <a:pt x="139" y="35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80" y="30"/>
                  </a:lnTo>
                  <a:lnTo>
                    <a:pt x="189" y="27"/>
                  </a:lnTo>
                  <a:lnTo>
                    <a:pt x="192" y="26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94" y="24"/>
                  </a:lnTo>
                  <a:lnTo>
                    <a:pt x="194" y="23"/>
                  </a:lnTo>
                  <a:lnTo>
                    <a:pt x="191" y="19"/>
                  </a:lnTo>
                  <a:lnTo>
                    <a:pt x="179" y="11"/>
                  </a:lnTo>
                  <a:lnTo>
                    <a:pt x="165" y="3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2" y="1"/>
                  </a:lnTo>
                  <a:lnTo>
                    <a:pt x="80" y="5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0" name="Freeform 497"/>
            <p:cNvSpPr>
              <a:spLocks/>
            </p:cNvSpPr>
            <p:nvPr userDrawn="1"/>
          </p:nvSpPr>
          <p:spPr bwMode="auto">
            <a:xfrm>
              <a:off x="12482875" y="4007702"/>
              <a:ext cx="75222" cy="137881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6" y="65"/>
                </a:cxn>
                <a:cxn ang="0">
                  <a:pos x="1" y="103"/>
                </a:cxn>
                <a:cxn ang="0">
                  <a:pos x="0" y="132"/>
                </a:cxn>
                <a:cxn ang="0">
                  <a:pos x="0" y="139"/>
                </a:cxn>
                <a:cxn ang="0">
                  <a:pos x="5" y="150"/>
                </a:cxn>
                <a:cxn ang="0">
                  <a:pos x="11" y="157"/>
                </a:cxn>
                <a:cxn ang="0">
                  <a:pos x="18" y="156"/>
                </a:cxn>
                <a:cxn ang="0">
                  <a:pos x="23" y="145"/>
                </a:cxn>
                <a:cxn ang="0">
                  <a:pos x="25" y="135"/>
                </a:cxn>
                <a:cxn ang="0">
                  <a:pos x="29" y="96"/>
                </a:cxn>
                <a:cxn ang="0">
                  <a:pos x="31" y="61"/>
                </a:cxn>
                <a:cxn ang="0">
                  <a:pos x="41" y="61"/>
                </a:cxn>
                <a:cxn ang="0">
                  <a:pos x="43" y="63"/>
                </a:cxn>
                <a:cxn ang="0">
                  <a:pos x="50" y="81"/>
                </a:cxn>
                <a:cxn ang="0">
                  <a:pos x="54" y="98"/>
                </a:cxn>
                <a:cxn ang="0">
                  <a:pos x="54" y="115"/>
                </a:cxn>
                <a:cxn ang="0">
                  <a:pos x="53" y="125"/>
                </a:cxn>
                <a:cxn ang="0">
                  <a:pos x="53" y="175"/>
                </a:cxn>
                <a:cxn ang="0">
                  <a:pos x="52" y="230"/>
                </a:cxn>
                <a:cxn ang="0">
                  <a:pos x="50" y="244"/>
                </a:cxn>
                <a:cxn ang="0">
                  <a:pos x="46" y="284"/>
                </a:cxn>
                <a:cxn ang="0">
                  <a:pos x="44" y="310"/>
                </a:cxn>
                <a:cxn ang="0">
                  <a:pos x="48" y="326"/>
                </a:cxn>
                <a:cxn ang="0">
                  <a:pos x="54" y="334"/>
                </a:cxn>
                <a:cxn ang="0">
                  <a:pos x="56" y="337"/>
                </a:cxn>
                <a:cxn ang="0">
                  <a:pos x="72" y="343"/>
                </a:cxn>
                <a:cxn ang="0">
                  <a:pos x="86" y="339"/>
                </a:cxn>
                <a:cxn ang="0">
                  <a:pos x="98" y="330"/>
                </a:cxn>
                <a:cxn ang="0">
                  <a:pos x="103" y="312"/>
                </a:cxn>
                <a:cxn ang="0">
                  <a:pos x="103" y="298"/>
                </a:cxn>
                <a:cxn ang="0">
                  <a:pos x="98" y="243"/>
                </a:cxn>
                <a:cxn ang="0">
                  <a:pos x="94" y="187"/>
                </a:cxn>
                <a:cxn ang="0">
                  <a:pos x="95" y="174"/>
                </a:cxn>
                <a:cxn ang="0">
                  <a:pos x="95" y="149"/>
                </a:cxn>
                <a:cxn ang="0">
                  <a:pos x="90" y="99"/>
                </a:cxn>
                <a:cxn ang="0">
                  <a:pos x="92" y="79"/>
                </a:cxn>
                <a:cxn ang="0">
                  <a:pos x="96" y="62"/>
                </a:cxn>
                <a:cxn ang="0">
                  <a:pos x="106" y="47"/>
                </a:cxn>
                <a:cxn ang="0">
                  <a:pos x="113" y="41"/>
                </a:cxn>
                <a:cxn ang="0">
                  <a:pos x="116" y="38"/>
                </a:cxn>
                <a:cxn ang="0">
                  <a:pos x="139" y="35"/>
                </a:cxn>
                <a:cxn ang="0">
                  <a:pos x="162" y="32"/>
                </a:cxn>
                <a:cxn ang="0">
                  <a:pos x="189" y="27"/>
                </a:cxn>
                <a:cxn ang="0">
                  <a:pos x="194" y="25"/>
                </a:cxn>
                <a:cxn ang="0">
                  <a:pos x="194" y="24"/>
                </a:cxn>
                <a:cxn ang="0">
                  <a:pos x="191" y="19"/>
                </a:cxn>
                <a:cxn ang="0">
                  <a:pos x="165" y="3"/>
                </a:cxn>
                <a:cxn ang="0">
                  <a:pos x="157" y="0"/>
                </a:cxn>
                <a:cxn ang="0">
                  <a:pos x="80" y="5"/>
                </a:cxn>
              </a:cxnLst>
              <a:rect l="0" t="0" r="r" b="b"/>
              <a:pathLst>
                <a:path w="194" h="343">
                  <a:moveTo>
                    <a:pt x="7" y="12"/>
                  </a:moveTo>
                  <a:lnTo>
                    <a:pt x="7" y="12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4" y="83"/>
                  </a:lnTo>
                  <a:lnTo>
                    <a:pt x="1" y="103"/>
                  </a:lnTo>
                  <a:lnTo>
                    <a:pt x="0" y="123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45"/>
                  </a:lnTo>
                  <a:lnTo>
                    <a:pt x="5" y="150"/>
                  </a:lnTo>
                  <a:lnTo>
                    <a:pt x="7" y="155"/>
                  </a:lnTo>
                  <a:lnTo>
                    <a:pt x="11" y="157"/>
                  </a:lnTo>
                  <a:lnTo>
                    <a:pt x="14" y="157"/>
                  </a:lnTo>
                  <a:lnTo>
                    <a:pt x="18" y="156"/>
                  </a:lnTo>
                  <a:lnTo>
                    <a:pt x="20" y="152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5" y="135"/>
                  </a:lnTo>
                  <a:lnTo>
                    <a:pt x="26" y="123"/>
                  </a:lnTo>
                  <a:lnTo>
                    <a:pt x="29" y="96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4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3" y="63"/>
                  </a:lnTo>
                  <a:lnTo>
                    <a:pt x="46" y="67"/>
                  </a:lnTo>
                  <a:lnTo>
                    <a:pt x="50" y="81"/>
                  </a:lnTo>
                  <a:lnTo>
                    <a:pt x="53" y="90"/>
                  </a:lnTo>
                  <a:lnTo>
                    <a:pt x="54" y="98"/>
                  </a:lnTo>
                  <a:lnTo>
                    <a:pt x="54" y="107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3" y="175"/>
                  </a:lnTo>
                  <a:lnTo>
                    <a:pt x="53" y="213"/>
                  </a:lnTo>
                  <a:lnTo>
                    <a:pt x="52" y="230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7" y="271"/>
                  </a:lnTo>
                  <a:lnTo>
                    <a:pt x="46" y="284"/>
                  </a:lnTo>
                  <a:lnTo>
                    <a:pt x="44" y="298"/>
                  </a:lnTo>
                  <a:lnTo>
                    <a:pt x="44" y="310"/>
                  </a:lnTo>
                  <a:lnTo>
                    <a:pt x="47" y="321"/>
                  </a:lnTo>
                  <a:lnTo>
                    <a:pt x="48" y="326"/>
                  </a:lnTo>
                  <a:lnTo>
                    <a:pt x="50" y="331"/>
                  </a:lnTo>
                  <a:lnTo>
                    <a:pt x="54" y="334"/>
                  </a:lnTo>
                  <a:lnTo>
                    <a:pt x="56" y="337"/>
                  </a:lnTo>
                  <a:lnTo>
                    <a:pt x="56" y="337"/>
                  </a:lnTo>
                  <a:lnTo>
                    <a:pt x="65" y="340"/>
                  </a:lnTo>
                  <a:lnTo>
                    <a:pt x="72" y="343"/>
                  </a:lnTo>
                  <a:lnTo>
                    <a:pt x="80" y="342"/>
                  </a:lnTo>
                  <a:lnTo>
                    <a:pt x="86" y="339"/>
                  </a:lnTo>
                  <a:lnTo>
                    <a:pt x="94" y="336"/>
                  </a:lnTo>
                  <a:lnTo>
                    <a:pt x="98" y="330"/>
                  </a:lnTo>
                  <a:lnTo>
                    <a:pt x="102" y="321"/>
                  </a:lnTo>
                  <a:lnTo>
                    <a:pt x="103" y="312"/>
                  </a:lnTo>
                  <a:lnTo>
                    <a:pt x="103" y="312"/>
                  </a:lnTo>
                  <a:lnTo>
                    <a:pt x="103" y="298"/>
                  </a:lnTo>
                  <a:lnTo>
                    <a:pt x="102" y="282"/>
                  </a:lnTo>
                  <a:lnTo>
                    <a:pt x="98" y="243"/>
                  </a:lnTo>
                  <a:lnTo>
                    <a:pt x="95" y="204"/>
                  </a:lnTo>
                  <a:lnTo>
                    <a:pt x="94" y="187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62"/>
                  </a:lnTo>
                  <a:lnTo>
                    <a:pt x="95" y="149"/>
                  </a:lnTo>
                  <a:lnTo>
                    <a:pt x="92" y="123"/>
                  </a:lnTo>
                  <a:lnTo>
                    <a:pt x="90" y="99"/>
                  </a:lnTo>
                  <a:lnTo>
                    <a:pt x="90" y="8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6" y="62"/>
                  </a:lnTo>
                  <a:lnTo>
                    <a:pt x="102" y="51"/>
                  </a:lnTo>
                  <a:lnTo>
                    <a:pt x="106" y="47"/>
                  </a:lnTo>
                  <a:lnTo>
                    <a:pt x="109" y="43"/>
                  </a:lnTo>
                  <a:lnTo>
                    <a:pt x="113" y="41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27" y="36"/>
                  </a:lnTo>
                  <a:lnTo>
                    <a:pt x="139" y="35"/>
                  </a:lnTo>
                  <a:lnTo>
                    <a:pt x="162" y="32"/>
                  </a:lnTo>
                  <a:lnTo>
                    <a:pt x="162" y="32"/>
                  </a:lnTo>
                  <a:lnTo>
                    <a:pt x="180" y="30"/>
                  </a:lnTo>
                  <a:lnTo>
                    <a:pt x="189" y="27"/>
                  </a:lnTo>
                  <a:lnTo>
                    <a:pt x="192" y="26"/>
                  </a:lnTo>
                  <a:lnTo>
                    <a:pt x="194" y="25"/>
                  </a:lnTo>
                  <a:lnTo>
                    <a:pt x="194" y="25"/>
                  </a:lnTo>
                  <a:lnTo>
                    <a:pt x="194" y="24"/>
                  </a:lnTo>
                  <a:lnTo>
                    <a:pt x="194" y="23"/>
                  </a:lnTo>
                  <a:lnTo>
                    <a:pt x="191" y="19"/>
                  </a:lnTo>
                  <a:lnTo>
                    <a:pt x="179" y="11"/>
                  </a:lnTo>
                  <a:lnTo>
                    <a:pt x="165" y="3"/>
                  </a:lnTo>
                  <a:lnTo>
                    <a:pt x="157" y="0"/>
                  </a:lnTo>
                  <a:lnTo>
                    <a:pt x="157" y="0"/>
                  </a:lnTo>
                  <a:lnTo>
                    <a:pt x="132" y="1"/>
                  </a:lnTo>
                  <a:lnTo>
                    <a:pt x="80" y="5"/>
                  </a:lnTo>
                  <a:lnTo>
                    <a:pt x="7" y="1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1" name="Freeform 498"/>
            <p:cNvSpPr>
              <a:spLocks noEditPoints="1"/>
            </p:cNvSpPr>
            <p:nvPr userDrawn="1"/>
          </p:nvSpPr>
          <p:spPr bwMode="auto">
            <a:xfrm>
              <a:off x="12476606" y="3999868"/>
              <a:ext cx="1567" cy="15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6A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2" name="Rectangle 499"/>
            <p:cNvSpPr>
              <a:spLocks noChangeArrowheads="1"/>
            </p:cNvSpPr>
            <p:nvPr userDrawn="1"/>
          </p:nvSpPr>
          <p:spPr bwMode="auto">
            <a:xfrm>
              <a:off x="12476606" y="3999868"/>
              <a:ext cx="1567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3" name="Rectangle 500"/>
            <p:cNvSpPr>
              <a:spLocks noChangeArrowheads="1"/>
            </p:cNvSpPr>
            <p:nvPr userDrawn="1"/>
          </p:nvSpPr>
          <p:spPr bwMode="auto">
            <a:xfrm>
              <a:off x="12476606" y="3999868"/>
              <a:ext cx="1567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4" name="Freeform 501"/>
            <p:cNvSpPr>
              <a:spLocks/>
            </p:cNvSpPr>
            <p:nvPr userDrawn="1"/>
          </p:nvSpPr>
          <p:spPr bwMode="auto">
            <a:xfrm>
              <a:off x="12475039" y="3985767"/>
              <a:ext cx="59551" cy="2977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0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03" y="6"/>
                </a:cxn>
                <a:cxn ang="0">
                  <a:pos x="72" y="10"/>
                </a:cxn>
                <a:cxn ang="0">
                  <a:pos x="47" y="16"/>
                </a:cxn>
                <a:cxn ang="0">
                  <a:pos x="29" y="21"/>
                </a:cxn>
                <a:cxn ang="0">
                  <a:pos x="16" y="27"/>
                </a:cxn>
                <a:cxn ang="0">
                  <a:pos x="7" y="31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2" y="56"/>
                </a:cxn>
                <a:cxn ang="0">
                  <a:pos x="5" y="59"/>
                </a:cxn>
                <a:cxn ang="0">
                  <a:pos x="8" y="63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25" y="70"/>
                </a:cxn>
                <a:cxn ang="0">
                  <a:pos x="25" y="70"/>
                </a:cxn>
                <a:cxn ang="0">
                  <a:pos x="25" y="68"/>
                </a:cxn>
                <a:cxn ang="0">
                  <a:pos x="25" y="68"/>
                </a:cxn>
                <a:cxn ang="0">
                  <a:pos x="147" y="57"/>
                </a:cxn>
                <a:cxn ang="0">
                  <a:pos x="151" y="0"/>
                </a:cxn>
              </a:cxnLst>
              <a:rect l="0" t="0" r="r" b="b"/>
              <a:pathLst>
                <a:path w="151" h="70">
                  <a:moveTo>
                    <a:pt x="151" y="0"/>
                  </a:moveTo>
                  <a:lnTo>
                    <a:pt x="151" y="0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03" y="6"/>
                  </a:lnTo>
                  <a:lnTo>
                    <a:pt x="72" y="10"/>
                  </a:lnTo>
                  <a:lnTo>
                    <a:pt x="47" y="16"/>
                  </a:lnTo>
                  <a:lnTo>
                    <a:pt x="29" y="21"/>
                  </a:lnTo>
                  <a:lnTo>
                    <a:pt x="16" y="27"/>
                  </a:lnTo>
                  <a:lnTo>
                    <a:pt x="7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147" y="5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F37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5" name="Freeform 502"/>
            <p:cNvSpPr>
              <a:spLocks/>
            </p:cNvSpPr>
            <p:nvPr userDrawn="1"/>
          </p:nvSpPr>
          <p:spPr bwMode="auto">
            <a:xfrm>
              <a:off x="12475039" y="3985767"/>
              <a:ext cx="59551" cy="29770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51" y="0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41" y="1"/>
                </a:cxn>
                <a:cxn ang="0">
                  <a:pos x="103" y="6"/>
                </a:cxn>
                <a:cxn ang="0">
                  <a:pos x="72" y="10"/>
                </a:cxn>
                <a:cxn ang="0">
                  <a:pos x="47" y="16"/>
                </a:cxn>
                <a:cxn ang="0">
                  <a:pos x="29" y="21"/>
                </a:cxn>
                <a:cxn ang="0">
                  <a:pos x="16" y="27"/>
                </a:cxn>
                <a:cxn ang="0">
                  <a:pos x="7" y="31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2" y="56"/>
                </a:cxn>
                <a:cxn ang="0">
                  <a:pos x="5" y="59"/>
                </a:cxn>
                <a:cxn ang="0">
                  <a:pos x="8" y="63"/>
                </a:cxn>
                <a:cxn ang="0">
                  <a:pos x="14" y="67"/>
                </a:cxn>
                <a:cxn ang="0">
                  <a:pos x="14" y="67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25" y="70"/>
                </a:cxn>
                <a:cxn ang="0">
                  <a:pos x="25" y="70"/>
                </a:cxn>
                <a:cxn ang="0">
                  <a:pos x="25" y="68"/>
                </a:cxn>
                <a:cxn ang="0">
                  <a:pos x="25" y="68"/>
                </a:cxn>
                <a:cxn ang="0">
                  <a:pos x="147" y="57"/>
                </a:cxn>
                <a:cxn ang="0">
                  <a:pos x="151" y="0"/>
                </a:cxn>
              </a:cxnLst>
              <a:rect l="0" t="0" r="r" b="b"/>
              <a:pathLst>
                <a:path w="151" h="70">
                  <a:moveTo>
                    <a:pt x="151" y="0"/>
                  </a:moveTo>
                  <a:lnTo>
                    <a:pt x="151" y="0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03" y="6"/>
                  </a:lnTo>
                  <a:lnTo>
                    <a:pt x="72" y="10"/>
                  </a:lnTo>
                  <a:lnTo>
                    <a:pt x="47" y="16"/>
                  </a:lnTo>
                  <a:lnTo>
                    <a:pt x="29" y="21"/>
                  </a:lnTo>
                  <a:lnTo>
                    <a:pt x="16" y="27"/>
                  </a:lnTo>
                  <a:lnTo>
                    <a:pt x="7" y="31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2" y="56"/>
                  </a:lnTo>
                  <a:lnTo>
                    <a:pt x="5" y="59"/>
                  </a:lnTo>
                  <a:lnTo>
                    <a:pt x="8" y="63"/>
                  </a:lnTo>
                  <a:lnTo>
                    <a:pt x="14" y="67"/>
                  </a:lnTo>
                  <a:lnTo>
                    <a:pt x="14" y="67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147" y="57"/>
                  </a:lnTo>
                  <a:lnTo>
                    <a:pt x="151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6" name="Freeform 503"/>
            <p:cNvSpPr>
              <a:spLocks/>
            </p:cNvSpPr>
            <p:nvPr userDrawn="1"/>
          </p:nvSpPr>
          <p:spPr bwMode="auto">
            <a:xfrm>
              <a:off x="12486009" y="4009269"/>
              <a:ext cx="47014" cy="940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95" y="20"/>
                </a:cxn>
                <a:cxn ang="0">
                  <a:pos x="120" y="20"/>
                </a:cxn>
                <a:cxn ang="0">
                  <a:pos x="122" y="0"/>
                </a:cxn>
              </a:cxnLst>
              <a:rect l="0" t="0" r="r" b="b"/>
              <a:pathLst>
                <a:path w="122" h="20">
                  <a:moveTo>
                    <a:pt x="122" y="0"/>
                  </a:moveTo>
                  <a:lnTo>
                    <a:pt x="122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95" y="20"/>
                  </a:lnTo>
                  <a:lnTo>
                    <a:pt x="120" y="2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7F371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7" name="Freeform 504"/>
            <p:cNvSpPr>
              <a:spLocks/>
            </p:cNvSpPr>
            <p:nvPr userDrawn="1"/>
          </p:nvSpPr>
          <p:spPr bwMode="auto">
            <a:xfrm>
              <a:off x="12486009" y="4009269"/>
              <a:ext cx="47014" cy="9401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33" y="17"/>
                </a:cxn>
                <a:cxn ang="0">
                  <a:pos x="33" y="17"/>
                </a:cxn>
                <a:cxn ang="0">
                  <a:pos x="41" y="17"/>
                </a:cxn>
                <a:cxn ang="0">
                  <a:pos x="41" y="17"/>
                </a:cxn>
                <a:cxn ang="0">
                  <a:pos x="95" y="20"/>
                </a:cxn>
                <a:cxn ang="0">
                  <a:pos x="120" y="20"/>
                </a:cxn>
                <a:cxn ang="0">
                  <a:pos x="122" y="0"/>
                </a:cxn>
              </a:cxnLst>
              <a:rect l="0" t="0" r="r" b="b"/>
              <a:pathLst>
                <a:path w="122" h="20">
                  <a:moveTo>
                    <a:pt x="122" y="0"/>
                  </a:moveTo>
                  <a:lnTo>
                    <a:pt x="122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95" y="20"/>
                  </a:lnTo>
                  <a:lnTo>
                    <a:pt x="120" y="20"/>
                  </a:lnTo>
                  <a:lnTo>
                    <a:pt x="12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8" name="Freeform 505"/>
            <p:cNvSpPr>
              <a:spLocks/>
            </p:cNvSpPr>
            <p:nvPr userDrawn="1"/>
          </p:nvSpPr>
          <p:spPr bwMode="auto">
            <a:xfrm>
              <a:off x="12554963" y="4028071"/>
              <a:ext cx="84625" cy="162950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0" y="410"/>
                </a:cxn>
                <a:cxn ang="0">
                  <a:pos x="0" y="410"/>
                </a:cxn>
                <a:cxn ang="0">
                  <a:pos x="50" y="409"/>
                </a:cxn>
                <a:cxn ang="0">
                  <a:pos x="106" y="404"/>
                </a:cxn>
                <a:cxn ang="0">
                  <a:pos x="106" y="404"/>
                </a:cxn>
                <a:cxn ang="0">
                  <a:pos x="127" y="401"/>
                </a:cxn>
                <a:cxn ang="0">
                  <a:pos x="142" y="398"/>
                </a:cxn>
                <a:cxn ang="0">
                  <a:pos x="155" y="394"/>
                </a:cxn>
                <a:cxn ang="0">
                  <a:pos x="165" y="391"/>
                </a:cxn>
                <a:cxn ang="0">
                  <a:pos x="171" y="387"/>
                </a:cxn>
                <a:cxn ang="0">
                  <a:pos x="176" y="383"/>
                </a:cxn>
                <a:cxn ang="0">
                  <a:pos x="179" y="381"/>
                </a:cxn>
                <a:cxn ang="0">
                  <a:pos x="209" y="1"/>
                </a:cxn>
                <a:cxn ang="0">
                  <a:pos x="211" y="0"/>
                </a:cxn>
                <a:cxn ang="0">
                  <a:pos x="211" y="0"/>
                </a:cxn>
                <a:cxn ang="0">
                  <a:pos x="188" y="5"/>
                </a:cxn>
                <a:cxn ang="0">
                  <a:pos x="161" y="8"/>
                </a:cxn>
                <a:cxn ang="0">
                  <a:pos x="131" y="12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40" y="13"/>
                </a:cxn>
                <a:cxn ang="0">
                  <a:pos x="19" y="12"/>
                </a:cxn>
                <a:cxn ang="0">
                  <a:pos x="19" y="12"/>
                </a:cxn>
              </a:cxnLst>
              <a:rect l="0" t="0" r="r" b="b"/>
              <a:pathLst>
                <a:path w="211" h="410">
                  <a:moveTo>
                    <a:pt x="19" y="12"/>
                  </a:moveTo>
                  <a:lnTo>
                    <a:pt x="0" y="410"/>
                  </a:lnTo>
                  <a:lnTo>
                    <a:pt x="0" y="410"/>
                  </a:lnTo>
                  <a:lnTo>
                    <a:pt x="50" y="409"/>
                  </a:lnTo>
                  <a:lnTo>
                    <a:pt x="106" y="404"/>
                  </a:lnTo>
                  <a:lnTo>
                    <a:pt x="106" y="404"/>
                  </a:lnTo>
                  <a:lnTo>
                    <a:pt x="127" y="401"/>
                  </a:lnTo>
                  <a:lnTo>
                    <a:pt x="142" y="398"/>
                  </a:lnTo>
                  <a:lnTo>
                    <a:pt x="155" y="394"/>
                  </a:lnTo>
                  <a:lnTo>
                    <a:pt x="165" y="391"/>
                  </a:lnTo>
                  <a:lnTo>
                    <a:pt x="171" y="387"/>
                  </a:lnTo>
                  <a:lnTo>
                    <a:pt x="176" y="383"/>
                  </a:lnTo>
                  <a:lnTo>
                    <a:pt x="179" y="381"/>
                  </a:lnTo>
                  <a:lnTo>
                    <a:pt x="209" y="1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88" y="5"/>
                  </a:lnTo>
                  <a:lnTo>
                    <a:pt x="161" y="8"/>
                  </a:lnTo>
                  <a:lnTo>
                    <a:pt x="131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40" y="13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9999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9" name="Freeform 506"/>
            <p:cNvSpPr>
              <a:spLocks/>
            </p:cNvSpPr>
            <p:nvPr userDrawn="1"/>
          </p:nvSpPr>
          <p:spPr bwMode="auto">
            <a:xfrm>
              <a:off x="12547127" y="4034339"/>
              <a:ext cx="134773" cy="119079"/>
            </a:xfrm>
            <a:custGeom>
              <a:avLst/>
              <a:gdLst/>
              <a:ahLst/>
              <a:cxnLst>
                <a:cxn ang="0">
                  <a:pos x="224" y="68"/>
                </a:cxn>
                <a:cxn ang="0">
                  <a:pos x="223" y="90"/>
                </a:cxn>
                <a:cxn ang="0">
                  <a:pos x="241" y="117"/>
                </a:cxn>
                <a:cxn ang="0">
                  <a:pos x="320" y="246"/>
                </a:cxn>
                <a:cxn ang="0">
                  <a:pos x="321" y="249"/>
                </a:cxn>
                <a:cxn ang="0">
                  <a:pos x="322" y="260"/>
                </a:cxn>
                <a:cxn ang="0">
                  <a:pos x="318" y="271"/>
                </a:cxn>
                <a:cxn ang="0">
                  <a:pos x="309" y="277"/>
                </a:cxn>
                <a:cxn ang="0">
                  <a:pos x="306" y="278"/>
                </a:cxn>
                <a:cxn ang="0">
                  <a:pos x="282" y="278"/>
                </a:cxn>
                <a:cxn ang="0">
                  <a:pos x="259" y="272"/>
                </a:cxn>
                <a:cxn ang="0">
                  <a:pos x="235" y="260"/>
                </a:cxn>
                <a:cxn ang="0">
                  <a:pos x="179" y="194"/>
                </a:cxn>
                <a:cxn ang="0">
                  <a:pos x="110" y="113"/>
                </a:cxn>
                <a:cxn ang="0">
                  <a:pos x="95" y="91"/>
                </a:cxn>
                <a:cxn ang="0">
                  <a:pos x="108" y="73"/>
                </a:cxn>
                <a:cxn ang="0">
                  <a:pos x="112" y="60"/>
                </a:cxn>
                <a:cxn ang="0">
                  <a:pos x="113" y="43"/>
                </a:cxn>
                <a:cxn ang="0">
                  <a:pos x="112" y="26"/>
                </a:cxn>
                <a:cxn ang="0">
                  <a:pos x="103" y="14"/>
                </a:cxn>
                <a:cxn ang="0">
                  <a:pos x="96" y="11"/>
                </a:cxn>
                <a:cxn ang="0">
                  <a:pos x="72" y="2"/>
                </a:cxn>
                <a:cxn ang="0">
                  <a:pos x="56" y="0"/>
                </a:cxn>
                <a:cxn ang="0">
                  <a:pos x="46" y="1"/>
                </a:cxn>
                <a:cxn ang="0">
                  <a:pos x="36" y="6"/>
                </a:cxn>
                <a:cxn ang="0">
                  <a:pos x="16" y="18"/>
                </a:cxn>
                <a:cxn ang="0">
                  <a:pos x="8" y="26"/>
                </a:cxn>
                <a:cxn ang="0">
                  <a:pos x="5" y="36"/>
                </a:cxn>
                <a:cxn ang="0">
                  <a:pos x="0" y="58"/>
                </a:cxn>
                <a:cxn ang="0">
                  <a:pos x="0" y="67"/>
                </a:cxn>
                <a:cxn ang="0">
                  <a:pos x="4" y="77"/>
                </a:cxn>
                <a:cxn ang="0">
                  <a:pos x="16" y="95"/>
                </a:cxn>
                <a:cxn ang="0">
                  <a:pos x="22" y="101"/>
                </a:cxn>
                <a:cxn ang="0">
                  <a:pos x="40" y="107"/>
                </a:cxn>
                <a:cxn ang="0">
                  <a:pos x="59" y="109"/>
                </a:cxn>
                <a:cxn ang="0">
                  <a:pos x="66" y="108"/>
                </a:cxn>
                <a:cxn ang="0">
                  <a:pos x="78" y="102"/>
                </a:cxn>
                <a:cxn ang="0">
                  <a:pos x="122" y="158"/>
                </a:cxn>
                <a:cxn ang="0">
                  <a:pos x="174" y="219"/>
                </a:cxn>
                <a:cxn ang="0">
                  <a:pos x="223" y="270"/>
                </a:cxn>
                <a:cxn ang="0">
                  <a:pos x="243" y="287"/>
                </a:cxn>
                <a:cxn ang="0">
                  <a:pos x="261" y="295"/>
                </a:cxn>
                <a:cxn ang="0">
                  <a:pos x="276" y="299"/>
                </a:cxn>
                <a:cxn ang="0">
                  <a:pos x="299" y="299"/>
                </a:cxn>
                <a:cxn ang="0">
                  <a:pos x="316" y="294"/>
                </a:cxn>
                <a:cxn ang="0">
                  <a:pos x="327" y="285"/>
                </a:cxn>
                <a:cxn ang="0">
                  <a:pos x="334" y="273"/>
                </a:cxn>
                <a:cxn ang="0">
                  <a:pos x="339" y="258"/>
                </a:cxn>
                <a:cxn ang="0">
                  <a:pos x="340" y="247"/>
                </a:cxn>
              </a:cxnLst>
              <a:rect l="0" t="0" r="r" b="b"/>
              <a:pathLst>
                <a:path w="340" h="300">
                  <a:moveTo>
                    <a:pt x="331" y="225"/>
                  </a:moveTo>
                  <a:lnTo>
                    <a:pt x="224" y="68"/>
                  </a:lnTo>
                  <a:lnTo>
                    <a:pt x="224" y="68"/>
                  </a:lnTo>
                  <a:lnTo>
                    <a:pt x="223" y="90"/>
                  </a:lnTo>
                  <a:lnTo>
                    <a:pt x="223" y="90"/>
                  </a:lnTo>
                  <a:lnTo>
                    <a:pt x="241" y="117"/>
                  </a:lnTo>
                  <a:lnTo>
                    <a:pt x="275" y="170"/>
                  </a:lnTo>
                  <a:lnTo>
                    <a:pt x="320" y="246"/>
                  </a:lnTo>
                  <a:lnTo>
                    <a:pt x="320" y="246"/>
                  </a:lnTo>
                  <a:lnTo>
                    <a:pt x="321" y="249"/>
                  </a:lnTo>
                  <a:lnTo>
                    <a:pt x="322" y="254"/>
                  </a:lnTo>
                  <a:lnTo>
                    <a:pt x="322" y="260"/>
                  </a:lnTo>
                  <a:lnTo>
                    <a:pt x="321" y="266"/>
                  </a:lnTo>
                  <a:lnTo>
                    <a:pt x="318" y="271"/>
                  </a:lnTo>
                  <a:lnTo>
                    <a:pt x="313" y="276"/>
                  </a:lnTo>
                  <a:lnTo>
                    <a:pt x="309" y="277"/>
                  </a:lnTo>
                  <a:lnTo>
                    <a:pt x="306" y="278"/>
                  </a:lnTo>
                  <a:lnTo>
                    <a:pt x="306" y="278"/>
                  </a:lnTo>
                  <a:lnTo>
                    <a:pt x="294" y="279"/>
                  </a:lnTo>
                  <a:lnTo>
                    <a:pt x="282" y="278"/>
                  </a:lnTo>
                  <a:lnTo>
                    <a:pt x="270" y="276"/>
                  </a:lnTo>
                  <a:lnTo>
                    <a:pt x="259" y="272"/>
                  </a:lnTo>
                  <a:lnTo>
                    <a:pt x="242" y="265"/>
                  </a:lnTo>
                  <a:lnTo>
                    <a:pt x="235" y="260"/>
                  </a:lnTo>
                  <a:lnTo>
                    <a:pt x="235" y="260"/>
                  </a:lnTo>
                  <a:lnTo>
                    <a:pt x="179" y="194"/>
                  </a:lnTo>
                  <a:lnTo>
                    <a:pt x="132" y="139"/>
                  </a:lnTo>
                  <a:lnTo>
                    <a:pt x="110" y="11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102" y="82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12" y="60"/>
                  </a:lnTo>
                  <a:lnTo>
                    <a:pt x="113" y="52"/>
                  </a:lnTo>
                  <a:lnTo>
                    <a:pt x="113" y="43"/>
                  </a:lnTo>
                  <a:lnTo>
                    <a:pt x="113" y="35"/>
                  </a:lnTo>
                  <a:lnTo>
                    <a:pt x="112" y="26"/>
                  </a:lnTo>
                  <a:lnTo>
                    <a:pt x="108" y="19"/>
                  </a:lnTo>
                  <a:lnTo>
                    <a:pt x="103" y="14"/>
                  </a:lnTo>
                  <a:lnTo>
                    <a:pt x="103" y="14"/>
                  </a:lnTo>
                  <a:lnTo>
                    <a:pt x="96" y="11"/>
                  </a:lnTo>
                  <a:lnTo>
                    <a:pt x="89" y="7"/>
                  </a:lnTo>
                  <a:lnTo>
                    <a:pt x="72" y="2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6" y="6"/>
                  </a:lnTo>
                  <a:lnTo>
                    <a:pt x="25" y="12"/>
                  </a:lnTo>
                  <a:lnTo>
                    <a:pt x="16" y="18"/>
                  </a:lnTo>
                  <a:lnTo>
                    <a:pt x="11" y="2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5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9" y="104"/>
                  </a:lnTo>
                  <a:lnTo>
                    <a:pt x="40" y="107"/>
                  </a:lnTo>
                  <a:lnTo>
                    <a:pt x="53" y="109"/>
                  </a:lnTo>
                  <a:lnTo>
                    <a:pt x="59" y="109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70" y="106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122" y="158"/>
                  </a:lnTo>
                  <a:lnTo>
                    <a:pt x="147" y="189"/>
                  </a:lnTo>
                  <a:lnTo>
                    <a:pt x="174" y="219"/>
                  </a:lnTo>
                  <a:lnTo>
                    <a:pt x="199" y="247"/>
                  </a:lnTo>
                  <a:lnTo>
                    <a:pt x="223" y="270"/>
                  </a:lnTo>
                  <a:lnTo>
                    <a:pt x="234" y="279"/>
                  </a:lnTo>
                  <a:lnTo>
                    <a:pt x="243" y="287"/>
                  </a:lnTo>
                  <a:lnTo>
                    <a:pt x="253" y="293"/>
                  </a:lnTo>
                  <a:lnTo>
                    <a:pt x="261" y="295"/>
                  </a:lnTo>
                  <a:lnTo>
                    <a:pt x="261" y="295"/>
                  </a:lnTo>
                  <a:lnTo>
                    <a:pt x="276" y="299"/>
                  </a:lnTo>
                  <a:lnTo>
                    <a:pt x="288" y="300"/>
                  </a:lnTo>
                  <a:lnTo>
                    <a:pt x="299" y="299"/>
                  </a:lnTo>
                  <a:lnTo>
                    <a:pt x="308" y="297"/>
                  </a:lnTo>
                  <a:lnTo>
                    <a:pt x="316" y="294"/>
                  </a:lnTo>
                  <a:lnTo>
                    <a:pt x="322" y="290"/>
                  </a:lnTo>
                  <a:lnTo>
                    <a:pt x="327" y="285"/>
                  </a:lnTo>
                  <a:lnTo>
                    <a:pt x="332" y="279"/>
                  </a:lnTo>
                  <a:lnTo>
                    <a:pt x="334" y="273"/>
                  </a:lnTo>
                  <a:lnTo>
                    <a:pt x="337" y="269"/>
                  </a:lnTo>
                  <a:lnTo>
                    <a:pt x="339" y="258"/>
                  </a:lnTo>
                  <a:lnTo>
                    <a:pt x="340" y="251"/>
                  </a:lnTo>
                  <a:lnTo>
                    <a:pt x="340" y="247"/>
                  </a:lnTo>
                  <a:lnTo>
                    <a:pt x="331" y="225"/>
                  </a:lnTo>
                  <a:close/>
                </a:path>
              </a:pathLst>
            </a:custGeom>
            <a:solidFill>
              <a:srgbClr val="7676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0" name="Freeform 507"/>
            <p:cNvSpPr>
              <a:spLocks/>
            </p:cNvSpPr>
            <p:nvPr userDrawn="1"/>
          </p:nvSpPr>
          <p:spPr bwMode="auto">
            <a:xfrm>
              <a:off x="13203754" y="3083273"/>
              <a:ext cx="159847" cy="203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3" y="7"/>
                </a:cxn>
                <a:cxn ang="0">
                  <a:pos x="103" y="18"/>
                </a:cxn>
                <a:cxn ang="0">
                  <a:pos x="103" y="18"/>
                </a:cxn>
                <a:cxn ang="0">
                  <a:pos x="114" y="22"/>
                </a:cxn>
                <a:cxn ang="0">
                  <a:pos x="130" y="28"/>
                </a:cxn>
                <a:cxn ang="0">
                  <a:pos x="167" y="43"/>
                </a:cxn>
                <a:cxn ang="0">
                  <a:pos x="214" y="66"/>
                </a:cxn>
                <a:cxn ang="0">
                  <a:pos x="401" y="182"/>
                </a:cxn>
                <a:cxn ang="0">
                  <a:pos x="401" y="182"/>
                </a:cxn>
                <a:cxn ang="0">
                  <a:pos x="402" y="209"/>
                </a:cxn>
                <a:cxn ang="0">
                  <a:pos x="403" y="269"/>
                </a:cxn>
                <a:cxn ang="0">
                  <a:pos x="403" y="303"/>
                </a:cxn>
                <a:cxn ang="0">
                  <a:pos x="403" y="336"/>
                </a:cxn>
                <a:cxn ang="0">
                  <a:pos x="401" y="363"/>
                </a:cxn>
                <a:cxn ang="0">
                  <a:pos x="399" y="374"/>
                </a:cxn>
                <a:cxn ang="0">
                  <a:pos x="397" y="383"/>
                </a:cxn>
                <a:cxn ang="0">
                  <a:pos x="397" y="383"/>
                </a:cxn>
                <a:cxn ang="0">
                  <a:pos x="393" y="390"/>
                </a:cxn>
                <a:cxn ang="0">
                  <a:pos x="390" y="398"/>
                </a:cxn>
                <a:cxn ang="0">
                  <a:pos x="377" y="418"/>
                </a:cxn>
                <a:cxn ang="0">
                  <a:pos x="361" y="440"/>
                </a:cxn>
                <a:cxn ang="0">
                  <a:pos x="344" y="462"/>
                </a:cxn>
                <a:cxn ang="0">
                  <a:pos x="314" y="499"/>
                </a:cxn>
                <a:cxn ang="0">
                  <a:pos x="301" y="514"/>
                </a:cxn>
                <a:cxn ang="0">
                  <a:pos x="206" y="275"/>
                </a:cxn>
                <a:cxn ang="0">
                  <a:pos x="0" y="0"/>
                </a:cxn>
              </a:cxnLst>
              <a:rect l="0" t="0" r="r" b="b"/>
              <a:pathLst>
                <a:path w="403" h="514">
                  <a:moveTo>
                    <a:pt x="0" y="0"/>
                  </a:moveTo>
                  <a:lnTo>
                    <a:pt x="0" y="0"/>
                  </a:lnTo>
                  <a:lnTo>
                    <a:pt x="43" y="7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14" y="22"/>
                  </a:lnTo>
                  <a:lnTo>
                    <a:pt x="130" y="28"/>
                  </a:lnTo>
                  <a:lnTo>
                    <a:pt x="167" y="43"/>
                  </a:lnTo>
                  <a:lnTo>
                    <a:pt x="214" y="66"/>
                  </a:lnTo>
                  <a:lnTo>
                    <a:pt x="401" y="182"/>
                  </a:lnTo>
                  <a:lnTo>
                    <a:pt x="401" y="182"/>
                  </a:lnTo>
                  <a:lnTo>
                    <a:pt x="402" y="209"/>
                  </a:lnTo>
                  <a:lnTo>
                    <a:pt x="403" y="269"/>
                  </a:lnTo>
                  <a:lnTo>
                    <a:pt x="403" y="303"/>
                  </a:lnTo>
                  <a:lnTo>
                    <a:pt x="403" y="336"/>
                  </a:lnTo>
                  <a:lnTo>
                    <a:pt x="401" y="363"/>
                  </a:lnTo>
                  <a:lnTo>
                    <a:pt x="399" y="374"/>
                  </a:lnTo>
                  <a:lnTo>
                    <a:pt x="397" y="383"/>
                  </a:lnTo>
                  <a:lnTo>
                    <a:pt x="397" y="383"/>
                  </a:lnTo>
                  <a:lnTo>
                    <a:pt x="393" y="390"/>
                  </a:lnTo>
                  <a:lnTo>
                    <a:pt x="390" y="398"/>
                  </a:lnTo>
                  <a:lnTo>
                    <a:pt x="377" y="418"/>
                  </a:lnTo>
                  <a:lnTo>
                    <a:pt x="361" y="440"/>
                  </a:lnTo>
                  <a:lnTo>
                    <a:pt x="344" y="462"/>
                  </a:lnTo>
                  <a:lnTo>
                    <a:pt x="314" y="499"/>
                  </a:lnTo>
                  <a:lnTo>
                    <a:pt x="301" y="514"/>
                  </a:lnTo>
                  <a:lnTo>
                    <a:pt x="206" y="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1" name="Freeform 508"/>
            <p:cNvSpPr>
              <a:spLocks/>
            </p:cNvSpPr>
            <p:nvPr userDrawn="1"/>
          </p:nvSpPr>
          <p:spPr bwMode="auto">
            <a:xfrm>
              <a:off x="13289945" y="3186684"/>
              <a:ext cx="73655" cy="90876"/>
            </a:xfrm>
            <a:custGeom>
              <a:avLst/>
              <a:gdLst/>
              <a:ahLst/>
              <a:cxnLst>
                <a:cxn ang="0">
                  <a:pos x="100" y="232"/>
                </a:cxn>
                <a:cxn ang="0">
                  <a:pos x="100" y="232"/>
                </a:cxn>
                <a:cxn ang="0">
                  <a:pos x="122" y="206"/>
                </a:cxn>
                <a:cxn ang="0">
                  <a:pos x="145" y="176"/>
                </a:cxn>
                <a:cxn ang="0">
                  <a:pos x="164" y="147"/>
                </a:cxn>
                <a:cxn ang="0">
                  <a:pos x="171" y="134"/>
                </a:cxn>
                <a:cxn ang="0">
                  <a:pos x="176" y="125"/>
                </a:cxn>
                <a:cxn ang="0">
                  <a:pos x="176" y="125"/>
                </a:cxn>
                <a:cxn ang="0">
                  <a:pos x="178" y="114"/>
                </a:cxn>
                <a:cxn ang="0">
                  <a:pos x="180" y="99"/>
                </a:cxn>
                <a:cxn ang="0">
                  <a:pos x="182" y="63"/>
                </a:cxn>
                <a:cxn ang="0">
                  <a:pos x="182" y="63"/>
                </a:cxn>
                <a:cxn ang="0">
                  <a:pos x="178" y="69"/>
                </a:cxn>
                <a:cxn ang="0">
                  <a:pos x="172" y="75"/>
                </a:cxn>
                <a:cxn ang="0">
                  <a:pos x="164" y="79"/>
                </a:cxn>
                <a:cxn ang="0">
                  <a:pos x="159" y="81"/>
                </a:cxn>
                <a:cxn ang="0">
                  <a:pos x="153" y="81"/>
                </a:cxn>
                <a:cxn ang="0">
                  <a:pos x="153" y="81"/>
                </a:cxn>
                <a:cxn ang="0">
                  <a:pos x="133" y="83"/>
                </a:cxn>
                <a:cxn ang="0">
                  <a:pos x="123" y="83"/>
                </a:cxn>
                <a:cxn ang="0">
                  <a:pos x="112" y="81"/>
                </a:cxn>
                <a:cxn ang="0">
                  <a:pos x="102" y="78"/>
                </a:cxn>
                <a:cxn ang="0">
                  <a:pos x="91" y="74"/>
                </a:cxn>
                <a:cxn ang="0">
                  <a:pos x="79" y="69"/>
                </a:cxn>
                <a:cxn ang="0">
                  <a:pos x="67" y="62"/>
                </a:cxn>
                <a:cxn ang="0">
                  <a:pos x="67" y="62"/>
                </a:cxn>
                <a:cxn ang="0">
                  <a:pos x="55" y="53"/>
                </a:cxn>
                <a:cxn ang="0">
                  <a:pos x="43" y="43"/>
                </a:cxn>
                <a:cxn ang="0">
                  <a:pos x="33" y="32"/>
                </a:cxn>
                <a:cxn ang="0">
                  <a:pos x="24" y="23"/>
                </a:cxn>
                <a:cxn ang="0">
                  <a:pos x="11" y="6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4" y="89"/>
                </a:cxn>
                <a:cxn ang="0">
                  <a:pos x="61" y="207"/>
                </a:cxn>
                <a:cxn ang="0">
                  <a:pos x="61" y="207"/>
                </a:cxn>
                <a:cxn ang="0">
                  <a:pos x="100" y="232"/>
                </a:cxn>
                <a:cxn ang="0">
                  <a:pos x="100" y="232"/>
                </a:cxn>
              </a:cxnLst>
              <a:rect l="0" t="0" r="r" b="b"/>
              <a:pathLst>
                <a:path w="182" h="232">
                  <a:moveTo>
                    <a:pt x="100" y="232"/>
                  </a:moveTo>
                  <a:lnTo>
                    <a:pt x="100" y="232"/>
                  </a:lnTo>
                  <a:lnTo>
                    <a:pt x="122" y="206"/>
                  </a:lnTo>
                  <a:lnTo>
                    <a:pt x="145" y="176"/>
                  </a:lnTo>
                  <a:lnTo>
                    <a:pt x="164" y="147"/>
                  </a:lnTo>
                  <a:lnTo>
                    <a:pt x="171" y="134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8" y="114"/>
                  </a:lnTo>
                  <a:lnTo>
                    <a:pt x="180" y="99"/>
                  </a:lnTo>
                  <a:lnTo>
                    <a:pt x="182" y="63"/>
                  </a:lnTo>
                  <a:lnTo>
                    <a:pt x="182" y="63"/>
                  </a:lnTo>
                  <a:lnTo>
                    <a:pt x="178" y="69"/>
                  </a:lnTo>
                  <a:lnTo>
                    <a:pt x="172" y="75"/>
                  </a:lnTo>
                  <a:lnTo>
                    <a:pt x="164" y="79"/>
                  </a:lnTo>
                  <a:lnTo>
                    <a:pt x="159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33" y="83"/>
                  </a:lnTo>
                  <a:lnTo>
                    <a:pt x="123" y="83"/>
                  </a:lnTo>
                  <a:lnTo>
                    <a:pt x="112" y="81"/>
                  </a:lnTo>
                  <a:lnTo>
                    <a:pt x="102" y="78"/>
                  </a:lnTo>
                  <a:lnTo>
                    <a:pt x="91" y="74"/>
                  </a:lnTo>
                  <a:lnTo>
                    <a:pt x="79" y="69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55" y="53"/>
                  </a:lnTo>
                  <a:lnTo>
                    <a:pt x="43" y="43"/>
                  </a:lnTo>
                  <a:lnTo>
                    <a:pt x="33" y="32"/>
                  </a:lnTo>
                  <a:lnTo>
                    <a:pt x="24" y="23"/>
                  </a:lnTo>
                  <a:lnTo>
                    <a:pt x="11" y="6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7"/>
                  </a:lnTo>
                  <a:lnTo>
                    <a:pt x="2" y="7"/>
                  </a:lnTo>
                  <a:lnTo>
                    <a:pt x="14" y="89"/>
                  </a:lnTo>
                  <a:lnTo>
                    <a:pt x="61" y="207"/>
                  </a:lnTo>
                  <a:lnTo>
                    <a:pt x="61" y="207"/>
                  </a:lnTo>
                  <a:lnTo>
                    <a:pt x="100" y="232"/>
                  </a:lnTo>
                  <a:lnTo>
                    <a:pt x="100" y="232"/>
                  </a:lnTo>
                  <a:close/>
                </a:path>
              </a:pathLst>
            </a:custGeom>
            <a:solidFill>
              <a:srgbClr val="71C2E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2" name="Freeform 509"/>
            <p:cNvSpPr>
              <a:spLocks/>
            </p:cNvSpPr>
            <p:nvPr userDrawn="1"/>
          </p:nvSpPr>
          <p:spPr bwMode="auto">
            <a:xfrm>
              <a:off x="12580037" y="3504750"/>
              <a:ext cx="220964" cy="98710"/>
            </a:xfrm>
            <a:custGeom>
              <a:avLst/>
              <a:gdLst/>
              <a:ahLst/>
              <a:cxnLst>
                <a:cxn ang="0">
                  <a:pos x="558" y="41"/>
                </a:cxn>
                <a:cxn ang="0">
                  <a:pos x="362" y="65"/>
                </a:cxn>
                <a:cxn ang="0">
                  <a:pos x="295" y="0"/>
                </a:cxn>
                <a:cxn ang="0">
                  <a:pos x="206" y="6"/>
                </a:cxn>
                <a:cxn ang="0">
                  <a:pos x="194" y="19"/>
                </a:cxn>
                <a:cxn ang="0">
                  <a:pos x="194" y="19"/>
                </a:cxn>
                <a:cxn ang="0">
                  <a:pos x="168" y="21"/>
                </a:cxn>
                <a:cxn ang="0">
                  <a:pos x="106" y="24"/>
                </a:cxn>
                <a:cxn ang="0">
                  <a:pos x="73" y="25"/>
                </a:cxn>
                <a:cxn ang="0">
                  <a:pos x="41" y="25"/>
                </a:cxn>
                <a:cxn ang="0">
                  <a:pos x="15" y="24"/>
                </a:cxn>
                <a:cxn ang="0">
                  <a:pos x="6" y="23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31"/>
                </a:cxn>
                <a:cxn ang="0">
                  <a:pos x="5" y="45"/>
                </a:cxn>
                <a:cxn ang="0">
                  <a:pos x="8" y="76"/>
                </a:cxn>
                <a:cxn ang="0">
                  <a:pos x="11" y="113"/>
                </a:cxn>
                <a:cxn ang="0">
                  <a:pos x="11" y="150"/>
                </a:cxn>
                <a:cxn ang="0">
                  <a:pos x="9" y="215"/>
                </a:cxn>
                <a:cxn ang="0">
                  <a:pos x="8" y="242"/>
                </a:cxn>
                <a:cxn ang="0">
                  <a:pos x="208" y="233"/>
                </a:cxn>
                <a:cxn ang="0">
                  <a:pos x="225" y="248"/>
                </a:cxn>
                <a:cxn ang="0">
                  <a:pos x="313" y="242"/>
                </a:cxn>
                <a:cxn ang="0">
                  <a:pos x="369" y="132"/>
                </a:cxn>
                <a:cxn ang="0">
                  <a:pos x="551" y="112"/>
                </a:cxn>
                <a:cxn ang="0">
                  <a:pos x="558" y="41"/>
                </a:cxn>
              </a:cxnLst>
              <a:rect l="0" t="0" r="r" b="b"/>
              <a:pathLst>
                <a:path w="558" h="248">
                  <a:moveTo>
                    <a:pt x="558" y="41"/>
                  </a:moveTo>
                  <a:lnTo>
                    <a:pt x="362" y="65"/>
                  </a:lnTo>
                  <a:lnTo>
                    <a:pt x="295" y="0"/>
                  </a:lnTo>
                  <a:lnTo>
                    <a:pt x="206" y="6"/>
                  </a:lnTo>
                  <a:lnTo>
                    <a:pt x="194" y="19"/>
                  </a:lnTo>
                  <a:lnTo>
                    <a:pt x="194" y="19"/>
                  </a:lnTo>
                  <a:lnTo>
                    <a:pt x="168" y="21"/>
                  </a:lnTo>
                  <a:lnTo>
                    <a:pt x="106" y="24"/>
                  </a:lnTo>
                  <a:lnTo>
                    <a:pt x="73" y="25"/>
                  </a:lnTo>
                  <a:lnTo>
                    <a:pt x="41" y="25"/>
                  </a:lnTo>
                  <a:lnTo>
                    <a:pt x="15" y="24"/>
                  </a:lnTo>
                  <a:lnTo>
                    <a:pt x="6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5" y="45"/>
                  </a:lnTo>
                  <a:lnTo>
                    <a:pt x="8" y="76"/>
                  </a:lnTo>
                  <a:lnTo>
                    <a:pt x="11" y="113"/>
                  </a:lnTo>
                  <a:lnTo>
                    <a:pt x="11" y="150"/>
                  </a:lnTo>
                  <a:lnTo>
                    <a:pt x="9" y="215"/>
                  </a:lnTo>
                  <a:lnTo>
                    <a:pt x="8" y="242"/>
                  </a:lnTo>
                  <a:lnTo>
                    <a:pt x="208" y="233"/>
                  </a:lnTo>
                  <a:lnTo>
                    <a:pt x="225" y="248"/>
                  </a:lnTo>
                  <a:lnTo>
                    <a:pt x="313" y="242"/>
                  </a:lnTo>
                  <a:lnTo>
                    <a:pt x="369" y="132"/>
                  </a:lnTo>
                  <a:lnTo>
                    <a:pt x="551" y="112"/>
                  </a:lnTo>
                  <a:lnTo>
                    <a:pt x="558" y="41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3" name="Freeform 510"/>
            <p:cNvSpPr>
              <a:spLocks/>
            </p:cNvSpPr>
            <p:nvPr userDrawn="1"/>
          </p:nvSpPr>
          <p:spPr bwMode="auto">
            <a:xfrm>
              <a:off x="13239797" y="3315164"/>
              <a:ext cx="112833" cy="6110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283" y="13"/>
                </a:cxn>
                <a:cxn ang="0">
                  <a:pos x="283" y="13"/>
                </a:cxn>
                <a:cxn ang="0">
                  <a:pos x="278" y="19"/>
                </a:cxn>
                <a:cxn ang="0">
                  <a:pos x="266" y="36"/>
                </a:cxn>
                <a:cxn ang="0">
                  <a:pos x="248" y="60"/>
                </a:cxn>
                <a:cxn ang="0">
                  <a:pos x="236" y="73"/>
                </a:cxn>
                <a:cxn ang="0">
                  <a:pos x="223" y="86"/>
                </a:cxn>
                <a:cxn ang="0">
                  <a:pos x="209" y="100"/>
                </a:cxn>
                <a:cxn ang="0">
                  <a:pos x="194" y="114"/>
                </a:cxn>
                <a:cxn ang="0">
                  <a:pos x="177" y="126"/>
                </a:cxn>
                <a:cxn ang="0">
                  <a:pos x="160" y="136"/>
                </a:cxn>
                <a:cxn ang="0">
                  <a:pos x="142" y="146"/>
                </a:cxn>
                <a:cxn ang="0">
                  <a:pos x="124" y="153"/>
                </a:cxn>
                <a:cxn ang="0">
                  <a:pos x="115" y="156"/>
                </a:cxn>
                <a:cxn ang="0">
                  <a:pos x="105" y="157"/>
                </a:cxn>
                <a:cxn ang="0">
                  <a:pos x="96" y="158"/>
                </a:cxn>
                <a:cxn ang="0">
                  <a:pos x="85" y="158"/>
                </a:cxn>
                <a:cxn ang="0">
                  <a:pos x="85" y="158"/>
                </a:cxn>
                <a:cxn ang="0">
                  <a:pos x="67" y="157"/>
                </a:cxn>
                <a:cxn ang="0">
                  <a:pos x="51" y="156"/>
                </a:cxn>
                <a:cxn ang="0">
                  <a:pos x="38" y="154"/>
                </a:cxn>
                <a:cxn ang="0">
                  <a:pos x="28" y="151"/>
                </a:cxn>
                <a:cxn ang="0">
                  <a:pos x="19" y="148"/>
                </a:cxn>
                <a:cxn ang="0">
                  <a:pos x="13" y="146"/>
                </a:cxn>
                <a:cxn ang="0">
                  <a:pos x="8" y="142"/>
                </a:cxn>
                <a:cxn ang="0">
                  <a:pos x="4" y="139"/>
                </a:cxn>
                <a:cxn ang="0">
                  <a:pos x="2" y="136"/>
                </a:cxn>
                <a:cxn ang="0">
                  <a:pos x="1" y="133"/>
                </a:cxn>
                <a:cxn ang="0">
                  <a:pos x="0" y="128"/>
                </a:cxn>
                <a:cxn ang="0">
                  <a:pos x="1" y="124"/>
                </a:cxn>
                <a:cxn ang="0">
                  <a:pos x="2" y="122"/>
                </a:cxn>
                <a:cxn ang="0">
                  <a:pos x="114" y="26"/>
                </a:cxn>
                <a:cxn ang="0">
                  <a:pos x="114" y="26"/>
                </a:cxn>
                <a:cxn ang="0">
                  <a:pos x="184" y="14"/>
                </a:cxn>
                <a:cxn ang="0">
                  <a:pos x="233" y="4"/>
                </a:cxn>
                <a:cxn ang="0">
                  <a:pos x="255" y="0"/>
                </a:cxn>
                <a:cxn ang="0">
                  <a:pos x="255" y="0"/>
                </a:cxn>
                <a:cxn ang="0">
                  <a:pos x="259" y="0"/>
                </a:cxn>
                <a:cxn ang="0">
                  <a:pos x="266" y="0"/>
                </a:cxn>
                <a:cxn ang="0">
                  <a:pos x="275" y="0"/>
                </a:cxn>
                <a:cxn ang="0">
                  <a:pos x="275" y="0"/>
                </a:cxn>
              </a:cxnLst>
              <a:rect l="0" t="0" r="r" b="b"/>
              <a:pathLst>
                <a:path w="283" h="158">
                  <a:moveTo>
                    <a:pt x="275" y="0"/>
                  </a:moveTo>
                  <a:lnTo>
                    <a:pt x="283" y="13"/>
                  </a:lnTo>
                  <a:lnTo>
                    <a:pt x="283" y="13"/>
                  </a:lnTo>
                  <a:lnTo>
                    <a:pt x="278" y="19"/>
                  </a:lnTo>
                  <a:lnTo>
                    <a:pt x="266" y="36"/>
                  </a:lnTo>
                  <a:lnTo>
                    <a:pt x="248" y="60"/>
                  </a:lnTo>
                  <a:lnTo>
                    <a:pt x="236" y="73"/>
                  </a:lnTo>
                  <a:lnTo>
                    <a:pt x="223" y="86"/>
                  </a:lnTo>
                  <a:lnTo>
                    <a:pt x="209" y="100"/>
                  </a:lnTo>
                  <a:lnTo>
                    <a:pt x="194" y="114"/>
                  </a:lnTo>
                  <a:lnTo>
                    <a:pt x="177" y="126"/>
                  </a:lnTo>
                  <a:lnTo>
                    <a:pt x="160" y="136"/>
                  </a:lnTo>
                  <a:lnTo>
                    <a:pt x="142" y="146"/>
                  </a:lnTo>
                  <a:lnTo>
                    <a:pt x="124" y="153"/>
                  </a:lnTo>
                  <a:lnTo>
                    <a:pt x="115" y="156"/>
                  </a:lnTo>
                  <a:lnTo>
                    <a:pt x="105" y="157"/>
                  </a:lnTo>
                  <a:lnTo>
                    <a:pt x="96" y="158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67" y="157"/>
                  </a:lnTo>
                  <a:lnTo>
                    <a:pt x="51" y="156"/>
                  </a:lnTo>
                  <a:lnTo>
                    <a:pt x="38" y="154"/>
                  </a:lnTo>
                  <a:lnTo>
                    <a:pt x="28" y="151"/>
                  </a:lnTo>
                  <a:lnTo>
                    <a:pt x="19" y="148"/>
                  </a:lnTo>
                  <a:lnTo>
                    <a:pt x="13" y="146"/>
                  </a:lnTo>
                  <a:lnTo>
                    <a:pt x="8" y="142"/>
                  </a:lnTo>
                  <a:lnTo>
                    <a:pt x="4" y="139"/>
                  </a:lnTo>
                  <a:lnTo>
                    <a:pt x="2" y="136"/>
                  </a:lnTo>
                  <a:lnTo>
                    <a:pt x="1" y="133"/>
                  </a:lnTo>
                  <a:lnTo>
                    <a:pt x="0" y="128"/>
                  </a:lnTo>
                  <a:lnTo>
                    <a:pt x="1" y="124"/>
                  </a:lnTo>
                  <a:lnTo>
                    <a:pt x="2" y="122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84" y="14"/>
                  </a:lnTo>
                  <a:lnTo>
                    <a:pt x="233" y="4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4" name="Freeform 511"/>
            <p:cNvSpPr>
              <a:spLocks/>
            </p:cNvSpPr>
            <p:nvPr userDrawn="1"/>
          </p:nvSpPr>
          <p:spPr bwMode="auto">
            <a:xfrm>
              <a:off x="12769659" y="3473414"/>
              <a:ext cx="109699" cy="97143"/>
            </a:xfrm>
            <a:custGeom>
              <a:avLst/>
              <a:gdLst/>
              <a:ahLst/>
              <a:cxnLst>
                <a:cxn ang="0">
                  <a:pos x="222" y="25"/>
                </a:cxn>
                <a:cxn ang="0">
                  <a:pos x="134" y="0"/>
                </a:cxn>
                <a:cxn ang="0">
                  <a:pos x="134" y="0"/>
                </a:cxn>
                <a:cxn ang="0">
                  <a:pos x="127" y="6"/>
                </a:cxn>
                <a:cxn ang="0">
                  <a:pos x="108" y="21"/>
                </a:cxn>
                <a:cxn ang="0">
                  <a:pos x="96" y="28"/>
                </a:cxn>
                <a:cxn ang="0">
                  <a:pos x="83" y="36"/>
                </a:cxn>
                <a:cxn ang="0">
                  <a:pos x="67" y="42"/>
                </a:cxn>
                <a:cxn ang="0">
                  <a:pos x="53" y="47"/>
                </a:cxn>
                <a:cxn ang="0">
                  <a:pos x="53" y="47"/>
                </a:cxn>
                <a:cxn ang="0">
                  <a:pos x="39" y="51"/>
                </a:cxn>
                <a:cxn ang="0">
                  <a:pos x="27" y="55"/>
                </a:cxn>
                <a:cxn ang="0">
                  <a:pos x="18" y="60"/>
                </a:cxn>
                <a:cxn ang="0">
                  <a:pos x="11" y="65"/>
                </a:cxn>
                <a:cxn ang="0">
                  <a:pos x="3" y="72"/>
                </a:cxn>
                <a:cxn ang="0">
                  <a:pos x="0" y="75"/>
                </a:cxn>
                <a:cxn ang="0">
                  <a:pos x="18" y="94"/>
                </a:cxn>
                <a:cxn ang="0">
                  <a:pos x="61" y="87"/>
                </a:cxn>
                <a:cxn ang="0">
                  <a:pos x="61" y="87"/>
                </a:cxn>
                <a:cxn ang="0">
                  <a:pos x="41" y="123"/>
                </a:cxn>
                <a:cxn ang="0">
                  <a:pos x="27" y="153"/>
                </a:cxn>
                <a:cxn ang="0">
                  <a:pos x="21" y="166"/>
                </a:cxn>
                <a:cxn ang="0">
                  <a:pos x="17" y="175"/>
                </a:cxn>
                <a:cxn ang="0">
                  <a:pos x="17" y="175"/>
                </a:cxn>
                <a:cxn ang="0">
                  <a:pos x="12" y="187"/>
                </a:cxn>
                <a:cxn ang="0">
                  <a:pos x="7" y="198"/>
                </a:cxn>
                <a:cxn ang="0">
                  <a:pos x="6" y="203"/>
                </a:cxn>
                <a:cxn ang="0">
                  <a:pos x="5" y="208"/>
                </a:cxn>
                <a:cxn ang="0">
                  <a:pos x="5" y="214"/>
                </a:cxn>
                <a:cxn ang="0">
                  <a:pos x="6" y="220"/>
                </a:cxn>
                <a:cxn ang="0">
                  <a:pos x="6" y="220"/>
                </a:cxn>
                <a:cxn ang="0">
                  <a:pos x="10" y="224"/>
                </a:cxn>
                <a:cxn ang="0">
                  <a:pos x="16" y="228"/>
                </a:cxn>
                <a:cxn ang="0">
                  <a:pos x="23" y="232"/>
                </a:cxn>
                <a:cxn ang="0">
                  <a:pos x="30" y="235"/>
                </a:cxn>
                <a:cxn ang="0">
                  <a:pos x="43" y="239"/>
                </a:cxn>
                <a:cxn ang="0">
                  <a:pos x="49" y="241"/>
                </a:cxn>
                <a:cxn ang="0">
                  <a:pos x="77" y="210"/>
                </a:cxn>
                <a:cxn ang="0">
                  <a:pos x="102" y="244"/>
                </a:cxn>
                <a:cxn ang="0">
                  <a:pos x="145" y="208"/>
                </a:cxn>
                <a:cxn ang="0">
                  <a:pos x="163" y="235"/>
                </a:cxn>
                <a:cxn ang="0">
                  <a:pos x="206" y="194"/>
                </a:cxn>
                <a:cxn ang="0">
                  <a:pos x="277" y="143"/>
                </a:cxn>
                <a:cxn ang="0">
                  <a:pos x="222" y="25"/>
                </a:cxn>
              </a:cxnLst>
              <a:rect l="0" t="0" r="r" b="b"/>
              <a:pathLst>
                <a:path w="277" h="244">
                  <a:moveTo>
                    <a:pt x="222" y="25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27" y="6"/>
                  </a:lnTo>
                  <a:lnTo>
                    <a:pt x="108" y="21"/>
                  </a:lnTo>
                  <a:lnTo>
                    <a:pt x="96" y="28"/>
                  </a:lnTo>
                  <a:lnTo>
                    <a:pt x="83" y="36"/>
                  </a:lnTo>
                  <a:lnTo>
                    <a:pt x="67" y="42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1"/>
                  </a:lnTo>
                  <a:lnTo>
                    <a:pt x="27" y="55"/>
                  </a:lnTo>
                  <a:lnTo>
                    <a:pt x="18" y="60"/>
                  </a:lnTo>
                  <a:lnTo>
                    <a:pt x="11" y="65"/>
                  </a:lnTo>
                  <a:lnTo>
                    <a:pt x="3" y="72"/>
                  </a:lnTo>
                  <a:lnTo>
                    <a:pt x="0" y="75"/>
                  </a:lnTo>
                  <a:lnTo>
                    <a:pt x="18" y="94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41" y="123"/>
                  </a:lnTo>
                  <a:lnTo>
                    <a:pt x="27" y="153"/>
                  </a:lnTo>
                  <a:lnTo>
                    <a:pt x="21" y="166"/>
                  </a:lnTo>
                  <a:lnTo>
                    <a:pt x="17" y="175"/>
                  </a:lnTo>
                  <a:lnTo>
                    <a:pt x="17" y="175"/>
                  </a:lnTo>
                  <a:lnTo>
                    <a:pt x="12" y="187"/>
                  </a:lnTo>
                  <a:lnTo>
                    <a:pt x="7" y="198"/>
                  </a:lnTo>
                  <a:lnTo>
                    <a:pt x="6" y="203"/>
                  </a:lnTo>
                  <a:lnTo>
                    <a:pt x="5" y="208"/>
                  </a:lnTo>
                  <a:lnTo>
                    <a:pt x="5" y="21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10" y="224"/>
                  </a:lnTo>
                  <a:lnTo>
                    <a:pt x="16" y="228"/>
                  </a:lnTo>
                  <a:lnTo>
                    <a:pt x="23" y="232"/>
                  </a:lnTo>
                  <a:lnTo>
                    <a:pt x="30" y="235"/>
                  </a:lnTo>
                  <a:lnTo>
                    <a:pt x="43" y="239"/>
                  </a:lnTo>
                  <a:lnTo>
                    <a:pt x="49" y="241"/>
                  </a:lnTo>
                  <a:lnTo>
                    <a:pt x="77" y="210"/>
                  </a:lnTo>
                  <a:lnTo>
                    <a:pt x="102" y="244"/>
                  </a:lnTo>
                  <a:lnTo>
                    <a:pt x="145" y="208"/>
                  </a:lnTo>
                  <a:lnTo>
                    <a:pt x="163" y="235"/>
                  </a:lnTo>
                  <a:lnTo>
                    <a:pt x="206" y="194"/>
                  </a:lnTo>
                  <a:lnTo>
                    <a:pt x="277" y="143"/>
                  </a:lnTo>
                  <a:lnTo>
                    <a:pt x="222" y="25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5" name="Freeform 512"/>
            <p:cNvSpPr>
              <a:spLocks/>
            </p:cNvSpPr>
            <p:nvPr userDrawn="1"/>
          </p:nvSpPr>
          <p:spPr bwMode="auto">
            <a:xfrm>
              <a:off x="13001594" y="3095807"/>
              <a:ext cx="23507" cy="26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65"/>
                </a:cxn>
                <a:cxn ang="0">
                  <a:pos x="30" y="65"/>
                </a:cxn>
                <a:cxn ang="0">
                  <a:pos x="43" y="57"/>
                </a:cxn>
                <a:cxn ang="0">
                  <a:pos x="54" y="48"/>
                </a:cxn>
                <a:cxn ang="0">
                  <a:pos x="59" y="45"/>
                </a:cxn>
                <a:cxn ang="0">
                  <a:pos x="61" y="41"/>
                </a:cxn>
                <a:cxn ang="0">
                  <a:pos x="61" y="41"/>
                </a:cxn>
                <a:cxn ang="0">
                  <a:pos x="61" y="39"/>
                </a:cxn>
                <a:cxn ang="0">
                  <a:pos x="60" y="36"/>
                </a:cxn>
                <a:cxn ang="0">
                  <a:pos x="54" y="30"/>
                </a:cxn>
                <a:cxn ang="0">
                  <a:pos x="44" y="24"/>
                </a:cxn>
                <a:cxn ang="0">
                  <a:pos x="32" y="17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65">
                  <a:moveTo>
                    <a:pt x="0" y="0"/>
                  </a:moveTo>
                  <a:lnTo>
                    <a:pt x="30" y="65"/>
                  </a:lnTo>
                  <a:lnTo>
                    <a:pt x="30" y="65"/>
                  </a:lnTo>
                  <a:lnTo>
                    <a:pt x="43" y="57"/>
                  </a:lnTo>
                  <a:lnTo>
                    <a:pt x="54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1" y="39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4" y="24"/>
                  </a:lnTo>
                  <a:lnTo>
                    <a:pt x="32" y="17"/>
                  </a:lnTo>
                  <a:lnTo>
                    <a:pt x="1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6" name="Freeform 513"/>
            <p:cNvSpPr>
              <a:spLocks/>
            </p:cNvSpPr>
            <p:nvPr userDrawn="1"/>
          </p:nvSpPr>
          <p:spPr bwMode="auto">
            <a:xfrm>
              <a:off x="13153606" y="3315164"/>
              <a:ext cx="319694" cy="833553"/>
            </a:xfrm>
            <a:custGeom>
              <a:avLst/>
              <a:gdLst/>
              <a:ahLst/>
              <a:cxnLst>
                <a:cxn ang="0">
                  <a:pos x="252" y="157"/>
                </a:cxn>
                <a:cxn ang="0">
                  <a:pos x="387" y="91"/>
                </a:cxn>
                <a:cxn ang="0">
                  <a:pos x="425" y="68"/>
                </a:cxn>
                <a:cxn ang="0">
                  <a:pos x="461" y="38"/>
                </a:cxn>
                <a:cxn ang="0">
                  <a:pos x="500" y="0"/>
                </a:cxn>
                <a:cxn ang="0">
                  <a:pos x="518" y="53"/>
                </a:cxn>
                <a:cxn ang="0">
                  <a:pos x="560" y="175"/>
                </a:cxn>
                <a:cxn ang="0">
                  <a:pos x="573" y="222"/>
                </a:cxn>
                <a:cxn ang="0">
                  <a:pos x="590" y="292"/>
                </a:cxn>
                <a:cxn ang="0">
                  <a:pos x="624" y="484"/>
                </a:cxn>
                <a:cxn ang="0">
                  <a:pos x="639" y="595"/>
                </a:cxn>
                <a:cxn ang="0">
                  <a:pos x="652" y="712"/>
                </a:cxn>
                <a:cxn ang="0">
                  <a:pos x="662" y="829"/>
                </a:cxn>
                <a:cxn ang="0">
                  <a:pos x="667" y="942"/>
                </a:cxn>
                <a:cxn ang="0">
                  <a:pos x="678" y="980"/>
                </a:cxn>
                <a:cxn ang="0">
                  <a:pos x="698" y="1062"/>
                </a:cxn>
                <a:cxn ang="0">
                  <a:pos x="724" y="1191"/>
                </a:cxn>
                <a:cxn ang="0">
                  <a:pos x="752" y="1347"/>
                </a:cxn>
                <a:cxn ang="0">
                  <a:pos x="767" y="1460"/>
                </a:cxn>
                <a:cxn ang="0">
                  <a:pos x="773" y="1723"/>
                </a:cxn>
                <a:cxn ang="0">
                  <a:pos x="778" y="1764"/>
                </a:cxn>
                <a:cxn ang="0">
                  <a:pos x="793" y="1783"/>
                </a:cxn>
                <a:cxn ang="0">
                  <a:pos x="801" y="1804"/>
                </a:cxn>
                <a:cxn ang="0">
                  <a:pos x="805" y="1824"/>
                </a:cxn>
                <a:cxn ang="0">
                  <a:pos x="802" y="1878"/>
                </a:cxn>
                <a:cxn ang="0">
                  <a:pos x="619" y="1862"/>
                </a:cxn>
                <a:cxn ang="0">
                  <a:pos x="566" y="1957"/>
                </a:cxn>
                <a:cxn ang="0">
                  <a:pos x="527" y="2082"/>
                </a:cxn>
                <a:cxn ang="0">
                  <a:pos x="329" y="2049"/>
                </a:cxn>
                <a:cxn ang="0">
                  <a:pos x="320" y="2053"/>
                </a:cxn>
                <a:cxn ang="0">
                  <a:pos x="272" y="2073"/>
                </a:cxn>
                <a:cxn ang="0">
                  <a:pos x="246" y="2088"/>
                </a:cxn>
                <a:cxn ang="0">
                  <a:pos x="239" y="2091"/>
                </a:cxn>
                <a:cxn ang="0">
                  <a:pos x="223" y="2097"/>
                </a:cxn>
                <a:cxn ang="0">
                  <a:pos x="195" y="2101"/>
                </a:cxn>
                <a:cxn ang="0">
                  <a:pos x="123" y="2101"/>
                </a:cxn>
                <a:cxn ang="0">
                  <a:pos x="73" y="2100"/>
                </a:cxn>
                <a:cxn ang="0">
                  <a:pos x="35" y="2101"/>
                </a:cxn>
                <a:cxn ang="0">
                  <a:pos x="6" y="2101"/>
                </a:cxn>
                <a:cxn ang="0">
                  <a:pos x="3" y="2099"/>
                </a:cxn>
                <a:cxn ang="0">
                  <a:pos x="0" y="2085"/>
                </a:cxn>
                <a:cxn ang="0">
                  <a:pos x="0" y="2063"/>
                </a:cxn>
                <a:cxn ang="0">
                  <a:pos x="3" y="2037"/>
                </a:cxn>
                <a:cxn ang="0">
                  <a:pos x="10" y="2016"/>
                </a:cxn>
                <a:cxn ang="0">
                  <a:pos x="17" y="2007"/>
                </a:cxn>
                <a:cxn ang="0">
                  <a:pos x="27" y="2001"/>
                </a:cxn>
                <a:cxn ang="0">
                  <a:pos x="48" y="1995"/>
                </a:cxn>
                <a:cxn ang="0">
                  <a:pos x="93" y="1986"/>
                </a:cxn>
                <a:cxn ang="0">
                  <a:pos x="121" y="1979"/>
                </a:cxn>
                <a:cxn ang="0">
                  <a:pos x="157" y="1965"/>
                </a:cxn>
                <a:cxn ang="0">
                  <a:pos x="221" y="1934"/>
                </a:cxn>
                <a:cxn ang="0">
                  <a:pos x="234" y="1901"/>
                </a:cxn>
                <a:cxn ang="0">
                  <a:pos x="220" y="1842"/>
                </a:cxn>
                <a:cxn ang="0">
                  <a:pos x="187" y="1798"/>
                </a:cxn>
                <a:cxn ang="0">
                  <a:pos x="163" y="1623"/>
                </a:cxn>
                <a:cxn ang="0">
                  <a:pos x="147" y="1480"/>
                </a:cxn>
                <a:cxn ang="0">
                  <a:pos x="139" y="1390"/>
                </a:cxn>
                <a:cxn ang="0">
                  <a:pos x="139" y="1368"/>
                </a:cxn>
                <a:cxn ang="0">
                  <a:pos x="137" y="1142"/>
                </a:cxn>
                <a:cxn ang="0">
                  <a:pos x="119" y="275"/>
                </a:cxn>
              </a:cxnLst>
              <a:rect l="0" t="0" r="r" b="b"/>
              <a:pathLst>
                <a:path w="807" h="2102">
                  <a:moveTo>
                    <a:pt x="252" y="157"/>
                  </a:moveTo>
                  <a:lnTo>
                    <a:pt x="252" y="157"/>
                  </a:lnTo>
                  <a:lnTo>
                    <a:pt x="387" y="91"/>
                  </a:lnTo>
                  <a:lnTo>
                    <a:pt x="387" y="91"/>
                  </a:lnTo>
                  <a:lnTo>
                    <a:pt x="405" y="81"/>
                  </a:lnTo>
                  <a:lnTo>
                    <a:pt x="425" y="68"/>
                  </a:lnTo>
                  <a:lnTo>
                    <a:pt x="444" y="52"/>
                  </a:lnTo>
                  <a:lnTo>
                    <a:pt x="461" y="38"/>
                  </a:lnTo>
                  <a:lnTo>
                    <a:pt x="489" y="11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18" y="53"/>
                  </a:lnTo>
                  <a:lnTo>
                    <a:pt x="560" y="175"/>
                  </a:lnTo>
                  <a:lnTo>
                    <a:pt x="560" y="175"/>
                  </a:lnTo>
                  <a:lnTo>
                    <a:pt x="566" y="195"/>
                  </a:lnTo>
                  <a:lnTo>
                    <a:pt x="573" y="222"/>
                  </a:lnTo>
                  <a:lnTo>
                    <a:pt x="582" y="255"/>
                  </a:lnTo>
                  <a:lnTo>
                    <a:pt x="590" y="292"/>
                  </a:lnTo>
                  <a:lnTo>
                    <a:pt x="607" y="381"/>
                  </a:lnTo>
                  <a:lnTo>
                    <a:pt x="624" y="484"/>
                  </a:lnTo>
                  <a:lnTo>
                    <a:pt x="632" y="539"/>
                  </a:lnTo>
                  <a:lnTo>
                    <a:pt x="639" y="595"/>
                  </a:lnTo>
                  <a:lnTo>
                    <a:pt x="646" y="653"/>
                  </a:lnTo>
                  <a:lnTo>
                    <a:pt x="652" y="712"/>
                  </a:lnTo>
                  <a:lnTo>
                    <a:pt x="658" y="770"/>
                  </a:lnTo>
                  <a:lnTo>
                    <a:pt x="662" y="829"/>
                  </a:lnTo>
                  <a:lnTo>
                    <a:pt x="666" y="887"/>
                  </a:lnTo>
                  <a:lnTo>
                    <a:pt x="667" y="942"/>
                  </a:lnTo>
                  <a:lnTo>
                    <a:pt x="667" y="942"/>
                  </a:lnTo>
                  <a:lnTo>
                    <a:pt x="678" y="980"/>
                  </a:lnTo>
                  <a:lnTo>
                    <a:pt x="688" y="1020"/>
                  </a:lnTo>
                  <a:lnTo>
                    <a:pt x="698" y="1062"/>
                  </a:lnTo>
                  <a:lnTo>
                    <a:pt x="708" y="1105"/>
                  </a:lnTo>
                  <a:lnTo>
                    <a:pt x="724" y="1191"/>
                  </a:lnTo>
                  <a:lnTo>
                    <a:pt x="740" y="1274"/>
                  </a:lnTo>
                  <a:lnTo>
                    <a:pt x="752" y="1347"/>
                  </a:lnTo>
                  <a:lnTo>
                    <a:pt x="760" y="1407"/>
                  </a:lnTo>
                  <a:lnTo>
                    <a:pt x="767" y="1460"/>
                  </a:lnTo>
                  <a:lnTo>
                    <a:pt x="807" y="1708"/>
                  </a:lnTo>
                  <a:lnTo>
                    <a:pt x="773" y="1723"/>
                  </a:lnTo>
                  <a:lnTo>
                    <a:pt x="778" y="1764"/>
                  </a:lnTo>
                  <a:lnTo>
                    <a:pt x="778" y="1764"/>
                  </a:lnTo>
                  <a:lnTo>
                    <a:pt x="783" y="1769"/>
                  </a:lnTo>
                  <a:lnTo>
                    <a:pt x="793" y="1783"/>
                  </a:lnTo>
                  <a:lnTo>
                    <a:pt x="797" y="1793"/>
                  </a:lnTo>
                  <a:lnTo>
                    <a:pt x="801" y="1804"/>
                  </a:lnTo>
                  <a:lnTo>
                    <a:pt x="803" y="1813"/>
                  </a:lnTo>
                  <a:lnTo>
                    <a:pt x="805" y="1824"/>
                  </a:lnTo>
                  <a:lnTo>
                    <a:pt x="805" y="1824"/>
                  </a:lnTo>
                  <a:lnTo>
                    <a:pt x="802" y="1878"/>
                  </a:lnTo>
                  <a:lnTo>
                    <a:pt x="626" y="1891"/>
                  </a:lnTo>
                  <a:lnTo>
                    <a:pt x="619" y="1862"/>
                  </a:lnTo>
                  <a:lnTo>
                    <a:pt x="562" y="1872"/>
                  </a:lnTo>
                  <a:lnTo>
                    <a:pt x="566" y="1957"/>
                  </a:lnTo>
                  <a:lnTo>
                    <a:pt x="518" y="1967"/>
                  </a:lnTo>
                  <a:lnTo>
                    <a:pt x="527" y="2082"/>
                  </a:lnTo>
                  <a:lnTo>
                    <a:pt x="353" y="2097"/>
                  </a:lnTo>
                  <a:lnTo>
                    <a:pt x="329" y="2049"/>
                  </a:lnTo>
                  <a:lnTo>
                    <a:pt x="329" y="2049"/>
                  </a:lnTo>
                  <a:lnTo>
                    <a:pt x="320" y="2053"/>
                  </a:lnTo>
                  <a:lnTo>
                    <a:pt x="300" y="2060"/>
                  </a:lnTo>
                  <a:lnTo>
                    <a:pt x="272" y="2073"/>
                  </a:lnTo>
                  <a:lnTo>
                    <a:pt x="259" y="2081"/>
                  </a:lnTo>
                  <a:lnTo>
                    <a:pt x="246" y="2088"/>
                  </a:lnTo>
                  <a:lnTo>
                    <a:pt x="246" y="2088"/>
                  </a:lnTo>
                  <a:lnTo>
                    <a:pt x="239" y="2091"/>
                  </a:lnTo>
                  <a:lnTo>
                    <a:pt x="232" y="2095"/>
                  </a:lnTo>
                  <a:lnTo>
                    <a:pt x="223" y="2097"/>
                  </a:lnTo>
                  <a:lnTo>
                    <a:pt x="215" y="2099"/>
                  </a:lnTo>
                  <a:lnTo>
                    <a:pt x="195" y="2101"/>
                  </a:lnTo>
                  <a:lnTo>
                    <a:pt x="172" y="2102"/>
                  </a:lnTo>
                  <a:lnTo>
                    <a:pt x="123" y="2101"/>
                  </a:lnTo>
                  <a:lnTo>
                    <a:pt x="73" y="2100"/>
                  </a:lnTo>
                  <a:lnTo>
                    <a:pt x="73" y="2100"/>
                  </a:lnTo>
                  <a:lnTo>
                    <a:pt x="52" y="2100"/>
                  </a:lnTo>
                  <a:lnTo>
                    <a:pt x="35" y="2101"/>
                  </a:lnTo>
                  <a:lnTo>
                    <a:pt x="12" y="2102"/>
                  </a:lnTo>
                  <a:lnTo>
                    <a:pt x="6" y="2101"/>
                  </a:lnTo>
                  <a:lnTo>
                    <a:pt x="4" y="2100"/>
                  </a:lnTo>
                  <a:lnTo>
                    <a:pt x="3" y="2099"/>
                  </a:lnTo>
                  <a:lnTo>
                    <a:pt x="0" y="2093"/>
                  </a:lnTo>
                  <a:lnTo>
                    <a:pt x="0" y="2085"/>
                  </a:lnTo>
                  <a:lnTo>
                    <a:pt x="0" y="2085"/>
                  </a:lnTo>
                  <a:lnTo>
                    <a:pt x="0" y="2063"/>
                  </a:lnTo>
                  <a:lnTo>
                    <a:pt x="2" y="2051"/>
                  </a:lnTo>
                  <a:lnTo>
                    <a:pt x="3" y="2037"/>
                  </a:lnTo>
                  <a:lnTo>
                    <a:pt x="5" y="2025"/>
                  </a:lnTo>
                  <a:lnTo>
                    <a:pt x="10" y="2016"/>
                  </a:lnTo>
                  <a:lnTo>
                    <a:pt x="14" y="2011"/>
                  </a:lnTo>
                  <a:lnTo>
                    <a:pt x="17" y="2007"/>
                  </a:lnTo>
                  <a:lnTo>
                    <a:pt x="22" y="2004"/>
                  </a:lnTo>
                  <a:lnTo>
                    <a:pt x="27" y="2001"/>
                  </a:lnTo>
                  <a:lnTo>
                    <a:pt x="27" y="2001"/>
                  </a:lnTo>
                  <a:lnTo>
                    <a:pt x="48" y="1995"/>
                  </a:lnTo>
                  <a:lnTo>
                    <a:pt x="69" y="1991"/>
                  </a:lnTo>
                  <a:lnTo>
                    <a:pt x="93" y="1986"/>
                  </a:lnTo>
                  <a:lnTo>
                    <a:pt x="121" y="1979"/>
                  </a:lnTo>
                  <a:lnTo>
                    <a:pt x="121" y="1979"/>
                  </a:lnTo>
                  <a:lnTo>
                    <a:pt x="139" y="1973"/>
                  </a:lnTo>
                  <a:lnTo>
                    <a:pt x="157" y="1965"/>
                  </a:lnTo>
                  <a:lnTo>
                    <a:pt x="193" y="1949"/>
                  </a:lnTo>
                  <a:lnTo>
                    <a:pt x="221" y="1934"/>
                  </a:lnTo>
                  <a:lnTo>
                    <a:pt x="232" y="1928"/>
                  </a:lnTo>
                  <a:lnTo>
                    <a:pt x="234" y="1901"/>
                  </a:lnTo>
                  <a:lnTo>
                    <a:pt x="198" y="1896"/>
                  </a:lnTo>
                  <a:lnTo>
                    <a:pt x="220" y="1842"/>
                  </a:lnTo>
                  <a:lnTo>
                    <a:pt x="187" y="1798"/>
                  </a:lnTo>
                  <a:lnTo>
                    <a:pt x="187" y="1798"/>
                  </a:lnTo>
                  <a:lnTo>
                    <a:pt x="179" y="1745"/>
                  </a:lnTo>
                  <a:lnTo>
                    <a:pt x="163" y="1623"/>
                  </a:lnTo>
                  <a:lnTo>
                    <a:pt x="154" y="1551"/>
                  </a:lnTo>
                  <a:lnTo>
                    <a:pt x="147" y="1480"/>
                  </a:lnTo>
                  <a:lnTo>
                    <a:pt x="142" y="1418"/>
                  </a:lnTo>
                  <a:lnTo>
                    <a:pt x="139" y="1390"/>
                  </a:lnTo>
                  <a:lnTo>
                    <a:pt x="139" y="1368"/>
                  </a:lnTo>
                  <a:lnTo>
                    <a:pt x="139" y="1368"/>
                  </a:lnTo>
                  <a:lnTo>
                    <a:pt x="139" y="1265"/>
                  </a:lnTo>
                  <a:lnTo>
                    <a:pt x="137" y="1142"/>
                  </a:lnTo>
                  <a:lnTo>
                    <a:pt x="133" y="996"/>
                  </a:lnTo>
                  <a:lnTo>
                    <a:pt x="119" y="275"/>
                  </a:lnTo>
                  <a:lnTo>
                    <a:pt x="252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7" name="Freeform 514"/>
            <p:cNvSpPr>
              <a:spLocks/>
            </p:cNvSpPr>
            <p:nvPr userDrawn="1"/>
          </p:nvSpPr>
          <p:spPr bwMode="auto">
            <a:xfrm>
              <a:off x="12960848" y="2989263"/>
              <a:ext cx="194324" cy="164518"/>
            </a:xfrm>
            <a:custGeom>
              <a:avLst/>
              <a:gdLst/>
              <a:ahLst/>
              <a:cxnLst>
                <a:cxn ang="0">
                  <a:pos x="345" y="232"/>
                </a:cxn>
                <a:cxn ang="0">
                  <a:pos x="314" y="147"/>
                </a:cxn>
                <a:cxn ang="0">
                  <a:pos x="298" y="112"/>
                </a:cxn>
                <a:cxn ang="0">
                  <a:pos x="290" y="100"/>
                </a:cxn>
                <a:cxn ang="0">
                  <a:pos x="278" y="88"/>
                </a:cxn>
                <a:cxn ang="0">
                  <a:pos x="309" y="44"/>
                </a:cxn>
                <a:cxn ang="0">
                  <a:pos x="315" y="32"/>
                </a:cxn>
                <a:cxn ang="0">
                  <a:pos x="316" y="26"/>
                </a:cxn>
                <a:cxn ang="0">
                  <a:pos x="315" y="10"/>
                </a:cxn>
                <a:cxn ang="0">
                  <a:pos x="310" y="1"/>
                </a:cxn>
                <a:cxn ang="0">
                  <a:pos x="307" y="0"/>
                </a:cxn>
                <a:cxn ang="0">
                  <a:pos x="290" y="0"/>
                </a:cxn>
                <a:cxn ang="0">
                  <a:pos x="277" y="4"/>
                </a:cxn>
                <a:cxn ang="0">
                  <a:pos x="269" y="10"/>
                </a:cxn>
                <a:cxn ang="0">
                  <a:pos x="236" y="57"/>
                </a:cxn>
                <a:cxn ang="0">
                  <a:pos x="191" y="34"/>
                </a:cxn>
                <a:cxn ang="0">
                  <a:pos x="167" y="27"/>
                </a:cxn>
                <a:cxn ang="0">
                  <a:pos x="163" y="26"/>
                </a:cxn>
                <a:cxn ang="0">
                  <a:pos x="154" y="30"/>
                </a:cxn>
                <a:cxn ang="0">
                  <a:pos x="128" y="48"/>
                </a:cxn>
                <a:cxn ang="0">
                  <a:pos x="91" y="81"/>
                </a:cxn>
                <a:cxn ang="0">
                  <a:pos x="46" y="149"/>
                </a:cxn>
                <a:cxn ang="0">
                  <a:pos x="12" y="284"/>
                </a:cxn>
                <a:cxn ang="0">
                  <a:pos x="0" y="308"/>
                </a:cxn>
                <a:cxn ang="0">
                  <a:pos x="4" y="317"/>
                </a:cxn>
                <a:cxn ang="0">
                  <a:pos x="14" y="328"/>
                </a:cxn>
                <a:cxn ang="0">
                  <a:pos x="19" y="329"/>
                </a:cxn>
                <a:cxn ang="0">
                  <a:pos x="32" y="324"/>
                </a:cxn>
                <a:cxn ang="0">
                  <a:pos x="70" y="302"/>
                </a:cxn>
                <a:cxn ang="0">
                  <a:pos x="106" y="273"/>
                </a:cxn>
                <a:cxn ang="0">
                  <a:pos x="111" y="280"/>
                </a:cxn>
                <a:cxn ang="0">
                  <a:pos x="124" y="293"/>
                </a:cxn>
                <a:cxn ang="0">
                  <a:pos x="133" y="297"/>
                </a:cxn>
                <a:cxn ang="0">
                  <a:pos x="163" y="315"/>
                </a:cxn>
                <a:cxn ang="0">
                  <a:pos x="218" y="357"/>
                </a:cxn>
                <a:cxn ang="0">
                  <a:pos x="227" y="365"/>
                </a:cxn>
                <a:cxn ang="0">
                  <a:pos x="245" y="358"/>
                </a:cxn>
                <a:cxn ang="0">
                  <a:pos x="262" y="347"/>
                </a:cxn>
                <a:cxn ang="0">
                  <a:pos x="278" y="329"/>
                </a:cxn>
                <a:cxn ang="0">
                  <a:pos x="296" y="344"/>
                </a:cxn>
                <a:cxn ang="0">
                  <a:pos x="328" y="374"/>
                </a:cxn>
                <a:cxn ang="0">
                  <a:pos x="362" y="408"/>
                </a:cxn>
                <a:cxn ang="0">
                  <a:pos x="491" y="267"/>
                </a:cxn>
              </a:cxnLst>
              <a:rect l="0" t="0" r="r" b="b"/>
              <a:pathLst>
                <a:path w="491" h="417">
                  <a:moveTo>
                    <a:pt x="345" y="232"/>
                  </a:moveTo>
                  <a:lnTo>
                    <a:pt x="345" y="232"/>
                  </a:lnTo>
                  <a:lnTo>
                    <a:pt x="328" y="187"/>
                  </a:lnTo>
                  <a:lnTo>
                    <a:pt x="314" y="147"/>
                  </a:lnTo>
                  <a:lnTo>
                    <a:pt x="298" y="112"/>
                  </a:lnTo>
                  <a:lnTo>
                    <a:pt x="298" y="112"/>
                  </a:lnTo>
                  <a:lnTo>
                    <a:pt x="295" y="106"/>
                  </a:lnTo>
                  <a:lnTo>
                    <a:pt x="290" y="100"/>
                  </a:lnTo>
                  <a:lnTo>
                    <a:pt x="278" y="88"/>
                  </a:lnTo>
                  <a:lnTo>
                    <a:pt x="278" y="88"/>
                  </a:lnTo>
                  <a:lnTo>
                    <a:pt x="299" y="61"/>
                  </a:lnTo>
                  <a:lnTo>
                    <a:pt x="309" y="44"/>
                  </a:lnTo>
                  <a:lnTo>
                    <a:pt x="314" y="38"/>
                  </a:lnTo>
                  <a:lnTo>
                    <a:pt x="315" y="32"/>
                  </a:lnTo>
                  <a:lnTo>
                    <a:pt x="315" y="32"/>
                  </a:lnTo>
                  <a:lnTo>
                    <a:pt x="316" y="26"/>
                  </a:lnTo>
                  <a:lnTo>
                    <a:pt x="316" y="20"/>
                  </a:lnTo>
                  <a:lnTo>
                    <a:pt x="315" y="10"/>
                  </a:lnTo>
                  <a:lnTo>
                    <a:pt x="311" y="4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7" y="0"/>
                  </a:lnTo>
                  <a:lnTo>
                    <a:pt x="297" y="0"/>
                  </a:lnTo>
                  <a:lnTo>
                    <a:pt x="290" y="0"/>
                  </a:lnTo>
                  <a:lnTo>
                    <a:pt x="284" y="2"/>
                  </a:lnTo>
                  <a:lnTo>
                    <a:pt x="277" y="4"/>
                  </a:lnTo>
                  <a:lnTo>
                    <a:pt x="269" y="10"/>
                  </a:lnTo>
                  <a:lnTo>
                    <a:pt x="269" y="10"/>
                  </a:lnTo>
                  <a:lnTo>
                    <a:pt x="236" y="57"/>
                  </a:lnTo>
                  <a:lnTo>
                    <a:pt x="236" y="57"/>
                  </a:lnTo>
                  <a:lnTo>
                    <a:pt x="213" y="45"/>
                  </a:lnTo>
                  <a:lnTo>
                    <a:pt x="191" y="34"/>
                  </a:lnTo>
                  <a:lnTo>
                    <a:pt x="175" y="28"/>
                  </a:lnTo>
                  <a:lnTo>
                    <a:pt x="167" y="27"/>
                  </a:lnTo>
                  <a:lnTo>
                    <a:pt x="163" y="26"/>
                  </a:lnTo>
                  <a:lnTo>
                    <a:pt x="163" y="26"/>
                  </a:lnTo>
                  <a:lnTo>
                    <a:pt x="159" y="27"/>
                  </a:lnTo>
                  <a:lnTo>
                    <a:pt x="154" y="30"/>
                  </a:lnTo>
                  <a:lnTo>
                    <a:pt x="142" y="37"/>
                  </a:lnTo>
                  <a:lnTo>
                    <a:pt x="128" y="48"/>
                  </a:lnTo>
                  <a:lnTo>
                    <a:pt x="115" y="59"/>
                  </a:lnTo>
                  <a:lnTo>
                    <a:pt x="91" y="81"/>
                  </a:lnTo>
                  <a:lnTo>
                    <a:pt x="80" y="91"/>
                  </a:lnTo>
                  <a:lnTo>
                    <a:pt x="46" y="149"/>
                  </a:lnTo>
                  <a:lnTo>
                    <a:pt x="85" y="220"/>
                  </a:lnTo>
                  <a:lnTo>
                    <a:pt x="12" y="284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1" y="310"/>
                  </a:lnTo>
                  <a:lnTo>
                    <a:pt x="4" y="317"/>
                  </a:lnTo>
                  <a:lnTo>
                    <a:pt x="10" y="326"/>
                  </a:lnTo>
                  <a:lnTo>
                    <a:pt x="14" y="328"/>
                  </a:lnTo>
                  <a:lnTo>
                    <a:pt x="19" y="329"/>
                  </a:lnTo>
                  <a:lnTo>
                    <a:pt x="19" y="329"/>
                  </a:lnTo>
                  <a:lnTo>
                    <a:pt x="25" y="328"/>
                  </a:lnTo>
                  <a:lnTo>
                    <a:pt x="32" y="324"/>
                  </a:lnTo>
                  <a:lnTo>
                    <a:pt x="52" y="314"/>
                  </a:lnTo>
                  <a:lnTo>
                    <a:pt x="70" y="302"/>
                  </a:lnTo>
                  <a:lnTo>
                    <a:pt x="78" y="296"/>
                  </a:lnTo>
                  <a:lnTo>
                    <a:pt x="106" y="273"/>
                  </a:lnTo>
                  <a:lnTo>
                    <a:pt x="106" y="273"/>
                  </a:lnTo>
                  <a:lnTo>
                    <a:pt x="111" y="280"/>
                  </a:lnTo>
                  <a:lnTo>
                    <a:pt x="117" y="287"/>
                  </a:lnTo>
                  <a:lnTo>
                    <a:pt x="124" y="293"/>
                  </a:lnTo>
                  <a:lnTo>
                    <a:pt x="133" y="297"/>
                  </a:lnTo>
                  <a:lnTo>
                    <a:pt x="133" y="297"/>
                  </a:lnTo>
                  <a:lnTo>
                    <a:pt x="147" y="305"/>
                  </a:lnTo>
                  <a:lnTo>
                    <a:pt x="163" y="315"/>
                  </a:lnTo>
                  <a:lnTo>
                    <a:pt x="193" y="338"/>
                  </a:lnTo>
                  <a:lnTo>
                    <a:pt x="218" y="357"/>
                  </a:lnTo>
                  <a:lnTo>
                    <a:pt x="227" y="365"/>
                  </a:lnTo>
                  <a:lnTo>
                    <a:pt x="227" y="365"/>
                  </a:lnTo>
                  <a:lnTo>
                    <a:pt x="232" y="364"/>
                  </a:lnTo>
                  <a:lnTo>
                    <a:pt x="245" y="358"/>
                  </a:lnTo>
                  <a:lnTo>
                    <a:pt x="254" y="353"/>
                  </a:lnTo>
                  <a:lnTo>
                    <a:pt x="262" y="347"/>
                  </a:lnTo>
                  <a:lnTo>
                    <a:pt x="271" y="339"/>
                  </a:lnTo>
                  <a:lnTo>
                    <a:pt x="278" y="329"/>
                  </a:lnTo>
                  <a:lnTo>
                    <a:pt x="278" y="329"/>
                  </a:lnTo>
                  <a:lnTo>
                    <a:pt x="296" y="344"/>
                  </a:lnTo>
                  <a:lnTo>
                    <a:pt x="313" y="358"/>
                  </a:lnTo>
                  <a:lnTo>
                    <a:pt x="328" y="374"/>
                  </a:lnTo>
                  <a:lnTo>
                    <a:pt x="341" y="387"/>
                  </a:lnTo>
                  <a:lnTo>
                    <a:pt x="362" y="408"/>
                  </a:lnTo>
                  <a:lnTo>
                    <a:pt x="369" y="417"/>
                  </a:lnTo>
                  <a:lnTo>
                    <a:pt x="491" y="267"/>
                  </a:lnTo>
                  <a:lnTo>
                    <a:pt x="345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8" name="Freeform 515"/>
            <p:cNvSpPr>
              <a:spLocks/>
            </p:cNvSpPr>
            <p:nvPr userDrawn="1"/>
          </p:nvSpPr>
          <p:spPr bwMode="auto">
            <a:xfrm>
              <a:off x="13003161" y="3066038"/>
              <a:ext cx="84625" cy="70507"/>
            </a:xfrm>
            <a:custGeom>
              <a:avLst/>
              <a:gdLst/>
              <a:ahLst/>
              <a:cxnLst>
                <a:cxn ang="0">
                  <a:pos x="139" y="60"/>
                </a:cxn>
                <a:cxn ang="0">
                  <a:pos x="139" y="60"/>
                </a:cxn>
                <a:cxn ang="0">
                  <a:pos x="142" y="54"/>
                </a:cxn>
                <a:cxn ang="0">
                  <a:pos x="147" y="42"/>
                </a:cxn>
                <a:cxn ang="0">
                  <a:pos x="149" y="34"/>
                </a:cxn>
                <a:cxn ang="0">
                  <a:pos x="150" y="25"/>
                </a:cxn>
                <a:cxn ang="0">
                  <a:pos x="150" y="18"/>
                </a:cxn>
                <a:cxn ang="0">
                  <a:pos x="148" y="11"/>
                </a:cxn>
                <a:cxn ang="0">
                  <a:pos x="148" y="11"/>
                </a:cxn>
                <a:cxn ang="0">
                  <a:pos x="144" y="6"/>
                </a:cxn>
                <a:cxn ang="0">
                  <a:pos x="141" y="2"/>
                </a:cxn>
                <a:cxn ang="0">
                  <a:pos x="136" y="1"/>
                </a:cxn>
                <a:cxn ang="0">
                  <a:pos x="131" y="0"/>
                </a:cxn>
                <a:cxn ang="0">
                  <a:pos x="126" y="1"/>
                </a:cxn>
                <a:cxn ang="0">
                  <a:pos x="121" y="2"/>
                </a:cxn>
                <a:cxn ang="0">
                  <a:pos x="112" y="7"/>
                </a:cxn>
                <a:cxn ang="0">
                  <a:pos x="112" y="7"/>
                </a:cxn>
                <a:cxn ang="0">
                  <a:pos x="108" y="10"/>
                </a:cxn>
                <a:cxn ang="0">
                  <a:pos x="105" y="13"/>
                </a:cxn>
                <a:cxn ang="0">
                  <a:pos x="100" y="20"/>
                </a:cxn>
                <a:cxn ang="0">
                  <a:pos x="96" y="26"/>
                </a:cxn>
                <a:cxn ang="0">
                  <a:pos x="96" y="29"/>
                </a:cxn>
                <a:cxn ang="0">
                  <a:pos x="58" y="16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2" y="81"/>
                </a:cxn>
                <a:cxn ang="0">
                  <a:pos x="2" y="81"/>
                </a:cxn>
                <a:cxn ang="0">
                  <a:pos x="5" y="86"/>
                </a:cxn>
                <a:cxn ang="0">
                  <a:pos x="5" y="86"/>
                </a:cxn>
                <a:cxn ang="0">
                  <a:pos x="15" y="95"/>
                </a:cxn>
                <a:cxn ang="0">
                  <a:pos x="21" y="99"/>
                </a:cxn>
                <a:cxn ang="0">
                  <a:pos x="27" y="102"/>
                </a:cxn>
                <a:cxn ang="0">
                  <a:pos x="27" y="102"/>
                </a:cxn>
                <a:cxn ang="0">
                  <a:pos x="41" y="110"/>
                </a:cxn>
                <a:cxn ang="0">
                  <a:pos x="57" y="121"/>
                </a:cxn>
                <a:cxn ang="0">
                  <a:pos x="72" y="133"/>
                </a:cxn>
                <a:cxn ang="0">
                  <a:pos x="88" y="145"/>
                </a:cxn>
                <a:cxn ang="0">
                  <a:pos x="112" y="167"/>
                </a:cxn>
                <a:cxn ang="0">
                  <a:pos x="121" y="176"/>
                </a:cxn>
                <a:cxn ang="0">
                  <a:pos x="121" y="176"/>
                </a:cxn>
                <a:cxn ang="0">
                  <a:pos x="127" y="174"/>
                </a:cxn>
                <a:cxn ang="0">
                  <a:pos x="139" y="165"/>
                </a:cxn>
                <a:cxn ang="0">
                  <a:pos x="148" y="159"/>
                </a:cxn>
                <a:cxn ang="0">
                  <a:pos x="156" y="152"/>
                </a:cxn>
                <a:cxn ang="0">
                  <a:pos x="165" y="144"/>
                </a:cxn>
                <a:cxn ang="0">
                  <a:pos x="172" y="134"/>
                </a:cxn>
                <a:cxn ang="0">
                  <a:pos x="172" y="135"/>
                </a:cxn>
                <a:cxn ang="0">
                  <a:pos x="173" y="134"/>
                </a:cxn>
                <a:cxn ang="0">
                  <a:pos x="214" y="73"/>
                </a:cxn>
                <a:cxn ang="0">
                  <a:pos x="214" y="73"/>
                </a:cxn>
                <a:cxn ang="0">
                  <a:pos x="210" y="75"/>
                </a:cxn>
                <a:cxn ang="0">
                  <a:pos x="201" y="80"/>
                </a:cxn>
                <a:cxn ang="0">
                  <a:pos x="189" y="85"/>
                </a:cxn>
                <a:cxn ang="0">
                  <a:pos x="183" y="86"/>
                </a:cxn>
                <a:cxn ang="0">
                  <a:pos x="177" y="86"/>
                </a:cxn>
                <a:cxn ang="0">
                  <a:pos x="177" y="86"/>
                </a:cxn>
                <a:cxn ang="0">
                  <a:pos x="171" y="84"/>
                </a:cxn>
                <a:cxn ang="0">
                  <a:pos x="165" y="81"/>
                </a:cxn>
                <a:cxn ang="0">
                  <a:pos x="153" y="72"/>
                </a:cxn>
                <a:cxn ang="0">
                  <a:pos x="143" y="63"/>
                </a:cxn>
                <a:cxn ang="0">
                  <a:pos x="139" y="60"/>
                </a:cxn>
                <a:cxn ang="0">
                  <a:pos x="139" y="60"/>
                </a:cxn>
              </a:cxnLst>
              <a:rect l="0" t="0" r="r" b="b"/>
              <a:pathLst>
                <a:path w="214" h="176">
                  <a:moveTo>
                    <a:pt x="139" y="60"/>
                  </a:moveTo>
                  <a:lnTo>
                    <a:pt x="139" y="60"/>
                  </a:lnTo>
                  <a:lnTo>
                    <a:pt x="142" y="54"/>
                  </a:lnTo>
                  <a:lnTo>
                    <a:pt x="147" y="42"/>
                  </a:lnTo>
                  <a:lnTo>
                    <a:pt x="149" y="34"/>
                  </a:lnTo>
                  <a:lnTo>
                    <a:pt x="150" y="25"/>
                  </a:lnTo>
                  <a:lnTo>
                    <a:pt x="150" y="18"/>
                  </a:lnTo>
                  <a:lnTo>
                    <a:pt x="148" y="11"/>
                  </a:lnTo>
                  <a:lnTo>
                    <a:pt x="148" y="11"/>
                  </a:lnTo>
                  <a:lnTo>
                    <a:pt x="144" y="6"/>
                  </a:lnTo>
                  <a:lnTo>
                    <a:pt x="141" y="2"/>
                  </a:lnTo>
                  <a:lnTo>
                    <a:pt x="136" y="1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21" y="2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08" y="10"/>
                  </a:lnTo>
                  <a:lnTo>
                    <a:pt x="105" y="13"/>
                  </a:lnTo>
                  <a:lnTo>
                    <a:pt x="100" y="20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58" y="1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5" y="86"/>
                  </a:lnTo>
                  <a:lnTo>
                    <a:pt x="5" y="86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7" y="102"/>
                  </a:lnTo>
                  <a:lnTo>
                    <a:pt x="27" y="102"/>
                  </a:lnTo>
                  <a:lnTo>
                    <a:pt x="41" y="110"/>
                  </a:lnTo>
                  <a:lnTo>
                    <a:pt x="57" y="121"/>
                  </a:lnTo>
                  <a:lnTo>
                    <a:pt x="72" y="133"/>
                  </a:lnTo>
                  <a:lnTo>
                    <a:pt x="88" y="145"/>
                  </a:lnTo>
                  <a:lnTo>
                    <a:pt x="112" y="167"/>
                  </a:lnTo>
                  <a:lnTo>
                    <a:pt x="121" y="176"/>
                  </a:lnTo>
                  <a:lnTo>
                    <a:pt x="121" y="176"/>
                  </a:lnTo>
                  <a:lnTo>
                    <a:pt x="127" y="174"/>
                  </a:lnTo>
                  <a:lnTo>
                    <a:pt x="139" y="165"/>
                  </a:lnTo>
                  <a:lnTo>
                    <a:pt x="148" y="159"/>
                  </a:lnTo>
                  <a:lnTo>
                    <a:pt x="156" y="152"/>
                  </a:lnTo>
                  <a:lnTo>
                    <a:pt x="165" y="144"/>
                  </a:lnTo>
                  <a:lnTo>
                    <a:pt x="172" y="134"/>
                  </a:lnTo>
                  <a:lnTo>
                    <a:pt x="172" y="135"/>
                  </a:lnTo>
                  <a:lnTo>
                    <a:pt x="173" y="134"/>
                  </a:lnTo>
                  <a:lnTo>
                    <a:pt x="214" y="73"/>
                  </a:lnTo>
                  <a:lnTo>
                    <a:pt x="214" y="73"/>
                  </a:lnTo>
                  <a:lnTo>
                    <a:pt x="210" y="75"/>
                  </a:lnTo>
                  <a:lnTo>
                    <a:pt x="201" y="80"/>
                  </a:lnTo>
                  <a:lnTo>
                    <a:pt x="189" y="85"/>
                  </a:lnTo>
                  <a:lnTo>
                    <a:pt x="183" y="86"/>
                  </a:lnTo>
                  <a:lnTo>
                    <a:pt x="177" y="86"/>
                  </a:lnTo>
                  <a:lnTo>
                    <a:pt x="177" y="86"/>
                  </a:lnTo>
                  <a:lnTo>
                    <a:pt x="171" y="84"/>
                  </a:lnTo>
                  <a:lnTo>
                    <a:pt x="165" y="81"/>
                  </a:lnTo>
                  <a:lnTo>
                    <a:pt x="153" y="72"/>
                  </a:lnTo>
                  <a:lnTo>
                    <a:pt x="143" y="63"/>
                  </a:lnTo>
                  <a:lnTo>
                    <a:pt x="139" y="60"/>
                  </a:lnTo>
                  <a:lnTo>
                    <a:pt x="139" y="6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9" name="Freeform 516"/>
            <p:cNvSpPr>
              <a:spLocks/>
            </p:cNvSpPr>
            <p:nvPr userDrawn="1"/>
          </p:nvSpPr>
          <p:spPr bwMode="auto">
            <a:xfrm>
              <a:off x="13098756" y="3081706"/>
              <a:ext cx="54850" cy="67373"/>
            </a:xfrm>
            <a:custGeom>
              <a:avLst/>
              <a:gdLst/>
              <a:ahLst/>
              <a:cxnLst>
                <a:cxn ang="0">
                  <a:pos x="24" y="171"/>
                </a:cxn>
                <a:cxn ang="0">
                  <a:pos x="142" y="28"/>
                </a:cxn>
                <a:cxn ang="0">
                  <a:pos x="0" y="0"/>
                </a:cxn>
                <a:cxn ang="0">
                  <a:pos x="24" y="171"/>
                </a:cxn>
              </a:cxnLst>
              <a:rect l="0" t="0" r="r" b="b"/>
              <a:pathLst>
                <a:path w="142" h="171">
                  <a:moveTo>
                    <a:pt x="24" y="171"/>
                  </a:moveTo>
                  <a:lnTo>
                    <a:pt x="142" y="28"/>
                  </a:lnTo>
                  <a:lnTo>
                    <a:pt x="0" y="0"/>
                  </a:lnTo>
                  <a:lnTo>
                    <a:pt x="24" y="171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0" name="Freeform 517"/>
            <p:cNvSpPr>
              <a:spLocks/>
            </p:cNvSpPr>
            <p:nvPr userDrawn="1"/>
          </p:nvSpPr>
          <p:spPr bwMode="auto">
            <a:xfrm>
              <a:off x="13070547" y="3078573"/>
              <a:ext cx="291486" cy="390140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21" y="0"/>
                </a:cxn>
                <a:cxn ang="0">
                  <a:pos x="299" y="19"/>
                </a:cxn>
                <a:cxn ang="0">
                  <a:pos x="250" y="66"/>
                </a:cxn>
                <a:cxn ang="0">
                  <a:pos x="221" y="95"/>
                </a:cxn>
                <a:cxn ang="0">
                  <a:pos x="193" y="123"/>
                </a:cxn>
                <a:cxn ang="0">
                  <a:pos x="167" y="152"/>
                </a:cxn>
                <a:cxn ang="0">
                  <a:pos x="147" y="176"/>
                </a:cxn>
                <a:cxn ang="0">
                  <a:pos x="147" y="176"/>
                </a:cxn>
                <a:cxn ang="0">
                  <a:pos x="129" y="204"/>
                </a:cxn>
                <a:cxn ang="0">
                  <a:pos x="106" y="240"/>
                </a:cxn>
                <a:cxn ang="0">
                  <a:pos x="57" y="319"/>
                </a:cxn>
                <a:cxn ang="0">
                  <a:pos x="0" y="417"/>
                </a:cxn>
                <a:cxn ang="0">
                  <a:pos x="267" y="985"/>
                </a:cxn>
                <a:cxn ang="0">
                  <a:pos x="267" y="985"/>
                </a:cxn>
                <a:cxn ang="0">
                  <a:pos x="275" y="978"/>
                </a:cxn>
                <a:cxn ang="0">
                  <a:pos x="300" y="953"/>
                </a:cxn>
                <a:cxn ang="0">
                  <a:pos x="318" y="933"/>
                </a:cxn>
                <a:cxn ang="0">
                  <a:pos x="341" y="907"/>
                </a:cxn>
                <a:cxn ang="0">
                  <a:pos x="368" y="876"/>
                </a:cxn>
                <a:cxn ang="0">
                  <a:pos x="396" y="838"/>
                </a:cxn>
                <a:cxn ang="0">
                  <a:pos x="396" y="838"/>
                </a:cxn>
                <a:cxn ang="0">
                  <a:pos x="455" y="764"/>
                </a:cxn>
                <a:cxn ang="0">
                  <a:pos x="481" y="731"/>
                </a:cxn>
                <a:cxn ang="0">
                  <a:pos x="505" y="704"/>
                </a:cxn>
                <a:cxn ang="0">
                  <a:pos x="528" y="680"/>
                </a:cxn>
                <a:cxn ang="0">
                  <a:pos x="551" y="659"/>
                </a:cxn>
                <a:cxn ang="0">
                  <a:pos x="562" y="651"/>
                </a:cxn>
                <a:cxn ang="0">
                  <a:pos x="573" y="644"/>
                </a:cxn>
                <a:cxn ang="0">
                  <a:pos x="583" y="638"/>
                </a:cxn>
                <a:cxn ang="0">
                  <a:pos x="594" y="632"/>
                </a:cxn>
                <a:cxn ang="0">
                  <a:pos x="594" y="632"/>
                </a:cxn>
                <a:cxn ang="0">
                  <a:pos x="616" y="623"/>
                </a:cxn>
                <a:cxn ang="0">
                  <a:pos x="640" y="616"/>
                </a:cxn>
                <a:cxn ang="0">
                  <a:pos x="662" y="610"/>
                </a:cxn>
                <a:cxn ang="0">
                  <a:pos x="685" y="605"/>
                </a:cxn>
                <a:cxn ang="0">
                  <a:pos x="721" y="599"/>
                </a:cxn>
                <a:cxn ang="0">
                  <a:pos x="736" y="598"/>
                </a:cxn>
                <a:cxn ang="0">
                  <a:pos x="600" y="398"/>
                </a:cxn>
                <a:cxn ang="0">
                  <a:pos x="600" y="398"/>
                </a:cxn>
                <a:cxn ang="0">
                  <a:pos x="582" y="337"/>
                </a:cxn>
                <a:cxn ang="0">
                  <a:pos x="565" y="276"/>
                </a:cxn>
                <a:cxn ang="0">
                  <a:pos x="544" y="211"/>
                </a:cxn>
                <a:cxn ang="0">
                  <a:pos x="544" y="211"/>
                </a:cxn>
                <a:cxn ang="0">
                  <a:pos x="538" y="194"/>
                </a:cxn>
                <a:cxn ang="0">
                  <a:pos x="529" y="177"/>
                </a:cxn>
                <a:cxn ang="0">
                  <a:pos x="520" y="161"/>
                </a:cxn>
                <a:cxn ang="0">
                  <a:pos x="508" y="144"/>
                </a:cxn>
                <a:cxn ang="0">
                  <a:pos x="495" y="126"/>
                </a:cxn>
                <a:cxn ang="0">
                  <a:pos x="481" y="109"/>
                </a:cxn>
                <a:cxn ang="0">
                  <a:pos x="466" y="93"/>
                </a:cxn>
                <a:cxn ang="0">
                  <a:pos x="450" y="78"/>
                </a:cxn>
                <a:cxn ang="0">
                  <a:pos x="435" y="62"/>
                </a:cxn>
                <a:cxn ang="0">
                  <a:pos x="418" y="49"/>
                </a:cxn>
                <a:cxn ang="0">
                  <a:pos x="401" y="36"/>
                </a:cxn>
                <a:cxn ang="0">
                  <a:pos x="384" y="25"/>
                </a:cxn>
                <a:cxn ang="0">
                  <a:pos x="368" y="16"/>
                </a:cxn>
                <a:cxn ang="0">
                  <a:pos x="351" y="8"/>
                </a:cxn>
                <a:cxn ang="0">
                  <a:pos x="335" y="4"/>
                </a:cxn>
                <a:cxn ang="0">
                  <a:pos x="321" y="0"/>
                </a:cxn>
                <a:cxn ang="0">
                  <a:pos x="321" y="0"/>
                </a:cxn>
              </a:cxnLst>
              <a:rect l="0" t="0" r="r" b="b"/>
              <a:pathLst>
                <a:path w="736" h="985">
                  <a:moveTo>
                    <a:pt x="321" y="0"/>
                  </a:moveTo>
                  <a:lnTo>
                    <a:pt x="321" y="0"/>
                  </a:lnTo>
                  <a:lnTo>
                    <a:pt x="299" y="19"/>
                  </a:lnTo>
                  <a:lnTo>
                    <a:pt x="250" y="66"/>
                  </a:lnTo>
                  <a:lnTo>
                    <a:pt x="221" y="95"/>
                  </a:lnTo>
                  <a:lnTo>
                    <a:pt x="193" y="123"/>
                  </a:lnTo>
                  <a:lnTo>
                    <a:pt x="167" y="152"/>
                  </a:lnTo>
                  <a:lnTo>
                    <a:pt x="147" y="176"/>
                  </a:lnTo>
                  <a:lnTo>
                    <a:pt x="147" y="176"/>
                  </a:lnTo>
                  <a:lnTo>
                    <a:pt x="129" y="204"/>
                  </a:lnTo>
                  <a:lnTo>
                    <a:pt x="106" y="240"/>
                  </a:lnTo>
                  <a:lnTo>
                    <a:pt x="57" y="319"/>
                  </a:lnTo>
                  <a:lnTo>
                    <a:pt x="0" y="417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75" y="978"/>
                  </a:lnTo>
                  <a:lnTo>
                    <a:pt x="300" y="953"/>
                  </a:lnTo>
                  <a:lnTo>
                    <a:pt x="318" y="933"/>
                  </a:lnTo>
                  <a:lnTo>
                    <a:pt x="341" y="907"/>
                  </a:lnTo>
                  <a:lnTo>
                    <a:pt x="368" y="876"/>
                  </a:lnTo>
                  <a:lnTo>
                    <a:pt x="396" y="838"/>
                  </a:lnTo>
                  <a:lnTo>
                    <a:pt x="396" y="838"/>
                  </a:lnTo>
                  <a:lnTo>
                    <a:pt x="455" y="764"/>
                  </a:lnTo>
                  <a:lnTo>
                    <a:pt x="481" y="731"/>
                  </a:lnTo>
                  <a:lnTo>
                    <a:pt x="505" y="704"/>
                  </a:lnTo>
                  <a:lnTo>
                    <a:pt x="528" y="680"/>
                  </a:lnTo>
                  <a:lnTo>
                    <a:pt x="551" y="659"/>
                  </a:lnTo>
                  <a:lnTo>
                    <a:pt x="562" y="651"/>
                  </a:lnTo>
                  <a:lnTo>
                    <a:pt x="573" y="644"/>
                  </a:lnTo>
                  <a:lnTo>
                    <a:pt x="583" y="638"/>
                  </a:lnTo>
                  <a:lnTo>
                    <a:pt x="594" y="632"/>
                  </a:lnTo>
                  <a:lnTo>
                    <a:pt x="594" y="632"/>
                  </a:lnTo>
                  <a:lnTo>
                    <a:pt x="616" y="623"/>
                  </a:lnTo>
                  <a:lnTo>
                    <a:pt x="640" y="616"/>
                  </a:lnTo>
                  <a:lnTo>
                    <a:pt x="662" y="610"/>
                  </a:lnTo>
                  <a:lnTo>
                    <a:pt x="685" y="605"/>
                  </a:lnTo>
                  <a:lnTo>
                    <a:pt x="721" y="599"/>
                  </a:lnTo>
                  <a:lnTo>
                    <a:pt x="736" y="598"/>
                  </a:lnTo>
                  <a:lnTo>
                    <a:pt x="600" y="398"/>
                  </a:lnTo>
                  <a:lnTo>
                    <a:pt x="600" y="398"/>
                  </a:lnTo>
                  <a:lnTo>
                    <a:pt x="582" y="337"/>
                  </a:lnTo>
                  <a:lnTo>
                    <a:pt x="565" y="276"/>
                  </a:lnTo>
                  <a:lnTo>
                    <a:pt x="544" y="211"/>
                  </a:lnTo>
                  <a:lnTo>
                    <a:pt x="544" y="211"/>
                  </a:lnTo>
                  <a:lnTo>
                    <a:pt x="538" y="194"/>
                  </a:lnTo>
                  <a:lnTo>
                    <a:pt x="529" y="177"/>
                  </a:lnTo>
                  <a:lnTo>
                    <a:pt x="520" y="161"/>
                  </a:lnTo>
                  <a:lnTo>
                    <a:pt x="508" y="144"/>
                  </a:lnTo>
                  <a:lnTo>
                    <a:pt x="495" y="126"/>
                  </a:lnTo>
                  <a:lnTo>
                    <a:pt x="481" y="109"/>
                  </a:lnTo>
                  <a:lnTo>
                    <a:pt x="466" y="93"/>
                  </a:lnTo>
                  <a:lnTo>
                    <a:pt x="450" y="78"/>
                  </a:lnTo>
                  <a:lnTo>
                    <a:pt x="435" y="62"/>
                  </a:lnTo>
                  <a:lnTo>
                    <a:pt x="418" y="49"/>
                  </a:lnTo>
                  <a:lnTo>
                    <a:pt x="401" y="36"/>
                  </a:lnTo>
                  <a:lnTo>
                    <a:pt x="384" y="25"/>
                  </a:lnTo>
                  <a:lnTo>
                    <a:pt x="368" y="16"/>
                  </a:lnTo>
                  <a:lnTo>
                    <a:pt x="351" y="8"/>
                  </a:lnTo>
                  <a:lnTo>
                    <a:pt x="335" y="4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1" name="Freeform 518"/>
            <p:cNvSpPr>
              <a:spLocks/>
            </p:cNvSpPr>
            <p:nvPr userDrawn="1"/>
          </p:nvSpPr>
          <p:spPr bwMode="auto">
            <a:xfrm>
              <a:off x="13098756" y="3084840"/>
              <a:ext cx="103430" cy="89309"/>
            </a:xfrm>
            <a:custGeom>
              <a:avLst/>
              <a:gdLst/>
              <a:ahLst/>
              <a:cxnLst>
                <a:cxn ang="0">
                  <a:pos x="35" y="225"/>
                </a:cxn>
                <a:cxn ang="0">
                  <a:pos x="0" y="182"/>
                </a:cxn>
                <a:cxn ang="0">
                  <a:pos x="147" y="0"/>
                </a:cxn>
                <a:cxn ang="0">
                  <a:pos x="211" y="15"/>
                </a:cxn>
                <a:cxn ang="0">
                  <a:pos x="227" y="28"/>
                </a:cxn>
                <a:cxn ang="0">
                  <a:pos x="227" y="28"/>
                </a:cxn>
                <a:cxn ang="0">
                  <a:pos x="236" y="44"/>
                </a:cxn>
                <a:cxn ang="0">
                  <a:pos x="246" y="59"/>
                </a:cxn>
                <a:cxn ang="0">
                  <a:pos x="256" y="80"/>
                </a:cxn>
                <a:cxn ang="0">
                  <a:pos x="256" y="80"/>
                </a:cxn>
                <a:cxn ang="0">
                  <a:pos x="258" y="86"/>
                </a:cxn>
                <a:cxn ang="0">
                  <a:pos x="259" y="92"/>
                </a:cxn>
                <a:cxn ang="0">
                  <a:pos x="258" y="99"/>
                </a:cxn>
                <a:cxn ang="0">
                  <a:pos x="257" y="106"/>
                </a:cxn>
                <a:cxn ang="0">
                  <a:pos x="254" y="113"/>
                </a:cxn>
                <a:cxn ang="0">
                  <a:pos x="251" y="122"/>
                </a:cxn>
                <a:cxn ang="0">
                  <a:pos x="241" y="137"/>
                </a:cxn>
                <a:cxn ang="0">
                  <a:pos x="230" y="152"/>
                </a:cxn>
                <a:cxn ang="0">
                  <a:pos x="218" y="165"/>
                </a:cxn>
                <a:cxn ang="0">
                  <a:pos x="205" y="175"/>
                </a:cxn>
                <a:cxn ang="0">
                  <a:pos x="199" y="178"/>
                </a:cxn>
                <a:cxn ang="0">
                  <a:pos x="193" y="182"/>
                </a:cxn>
                <a:cxn ang="0">
                  <a:pos x="193" y="182"/>
                </a:cxn>
                <a:cxn ang="0">
                  <a:pos x="187" y="183"/>
                </a:cxn>
                <a:cxn ang="0">
                  <a:pos x="179" y="185"/>
                </a:cxn>
                <a:cxn ang="0">
                  <a:pos x="161" y="187"/>
                </a:cxn>
                <a:cxn ang="0">
                  <a:pos x="139" y="187"/>
                </a:cxn>
                <a:cxn ang="0">
                  <a:pos x="118" y="185"/>
                </a:cxn>
                <a:cxn ang="0">
                  <a:pos x="81" y="182"/>
                </a:cxn>
                <a:cxn ang="0">
                  <a:pos x="65" y="179"/>
                </a:cxn>
                <a:cxn ang="0">
                  <a:pos x="35" y="225"/>
                </a:cxn>
              </a:cxnLst>
              <a:rect l="0" t="0" r="r" b="b"/>
              <a:pathLst>
                <a:path w="259" h="225">
                  <a:moveTo>
                    <a:pt x="35" y="225"/>
                  </a:moveTo>
                  <a:lnTo>
                    <a:pt x="0" y="182"/>
                  </a:lnTo>
                  <a:lnTo>
                    <a:pt x="147" y="0"/>
                  </a:lnTo>
                  <a:lnTo>
                    <a:pt x="211" y="15"/>
                  </a:lnTo>
                  <a:lnTo>
                    <a:pt x="227" y="28"/>
                  </a:lnTo>
                  <a:lnTo>
                    <a:pt x="227" y="28"/>
                  </a:lnTo>
                  <a:lnTo>
                    <a:pt x="236" y="44"/>
                  </a:lnTo>
                  <a:lnTo>
                    <a:pt x="246" y="59"/>
                  </a:lnTo>
                  <a:lnTo>
                    <a:pt x="256" y="80"/>
                  </a:lnTo>
                  <a:lnTo>
                    <a:pt x="256" y="80"/>
                  </a:lnTo>
                  <a:lnTo>
                    <a:pt x="258" y="86"/>
                  </a:lnTo>
                  <a:lnTo>
                    <a:pt x="259" y="92"/>
                  </a:lnTo>
                  <a:lnTo>
                    <a:pt x="258" y="99"/>
                  </a:lnTo>
                  <a:lnTo>
                    <a:pt x="257" y="106"/>
                  </a:lnTo>
                  <a:lnTo>
                    <a:pt x="254" y="113"/>
                  </a:lnTo>
                  <a:lnTo>
                    <a:pt x="251" y="122"/>
                  </a:lnTo>
                  <a:lnTo>
                    <a:pt x="241" y="137"/>
                  </a:lnTo>
                  <a:lnTo>
                    <a:pt x="230" y="152"/>
                  </a:lnTo>
                  <a:lnTo>
                    <a:pt x="218" y="165"/>
                  </a:lnTo>
                  <a:lnTo>
                    <a:pt x="205" y="175"/>
                  </a:lnTo>
                  <a:lnTo>
                    <a:pt x="199" y="178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87" y="183"/>
                  </a:lnTo>
                  <a:lnTo>
                    <a:pt x="179" y="185"/>
                  </a:lnTo>
                  <a:lnTo>
                    <a:pt x="161" y="187"/>
                  </a:lnTo>
                  <a:lnTo>
                    <a:pt x="139" y="187"/>
                  </a:lnTo>
                  <a:lnTo>
                    <a:pt x="118" y="185"/>
                  </a:lnTo>
                  <a:lnTo>
                    <a:pt x="81" y="182"/>
                  </a:lnTo>
                  <a:lnTo>
                    <a:pt x="65" y="179"/>
                  </a:lnTo>
                  <a:lnTo>
                    <a:pt x="35" y="225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2" name="Freeform 519"/>
            <p:cNvSpPr>
              <a:spLocks/>
            </p:cNvSpPr>
            <p:nvPr userDrawn="1"/>
          </p:nvSpPr>
          <p:spPr bwMode="auto">
            <a:xfrm>
              <a:off x="12849583" y="3238389"/>
              <a:ext cx="324395" cy="321200"/>
            </a:xfrm>
            <a:custGeom>
              <a:avLst/>
              <a:gdLst/>
              <a:ahLst/>
              <a:cxnLst>
                <a:cxn ang="0">
                  <a:pos x="600" y="1"/>
                </a:cxn>
                <a:cxn ang="0">
                  <a:pos x="582" y="21"/>
                </a:cxn>
                <a:cxn ang="0">
                  <a:pos x="566" y="45"/>
                </a:cxn>
                <a:cxn ang="0">
                  <a:pos x="549" y="76"/>
                </a:cxn>
                <a:cxn ang="0">
                  <a:pos x="536" y="111"/>
                </a:cxn>
                <a:cxn ang="0">
                  <a:pos x="511" y="195"/>
                </a:cxn>
                <a:cxn ang="0">
                  <a:pos x="499" y="251"/>
                </a:cxn>
                <a:cxn ang="0">
                  <a:pos x="237" y="509"/>
                </a:cxn>
                <a:cxn ang="0">
                  <a:pos x="0" y="588"/>
                </a:cxn>
                <a:cxn ang="0">
                  <a:pos x="24" y="681"/>
                </a:cxn>
                <a:cxn ang="0">
                  <a:pos x="48" y="754"/>
                </a:cxn>
                <a:cxn ang="0">
                  <a:pos x="68" y="799"/>
                </a:cxn>
                <a:cxn ang="0">
                  <a:pos x="74" y="810"/>
                </a:cxn>
                <a:cxn ang="0">
                  <a:pos x="126" y="790"/>
                </a:cxn>
                <a:cxn ang="0">
                  <a:pos x="235" y="757"/>
                </a:cxn>
                <a:cxn ang="0">
                  <a:pos x="331" y="735"/>
                </a:cxn>
                <a:cxn ang="0">
                  <a:pos x="400" y="721"/>
                </a:cxn>
                <a:cxn ang="0">
                  <a:pos x="557" y="629"/>
                </a:cxn>
                <a:cxn ang="0">
                  <a:pos x="620" y="587"/>
                </a:cxn>
                <a:cxn ang="0">
                  <a:pos x="679" y="542"/>
                </a:cxn>
                <a:cxn ang="0">
                  <a:pos x="718" y="506"/>
                </a:cxn>
                <a:cxn ang="0">
                  <a:pos x="754" y="467"/>
                </a:cxn>
                <a:cxn ang="0">
                  <a:pos x="782" y="428"/>
                </a:cxn>
                <a:cxn ang="0">
                  <a:pos x="790" y="407"/>
                </a:cxn>
                <a:cxn ang="0">
                  <a:pos x="797" y="387"/>
                </a:cxn>
                <a:cxn ang="0">
                  <a:pos x="808" y="346"/>
                </a:cxn>
                <a:cxn ang="0">
                  <a:pos x="817" y="305"/>
                </a:cxn>
                <a:cxn ang="0">
                  <a:pos x="820" y="265"/>
                </a:cxn>
                <a:cxn ang="0">
                  <a:pos x="821" y="226"/>
                </a:cxn>
                <a:cxn ang="0">
                  <a:pos x="818" y="190"/>
                </a:cxn>
                <a:cxn ang="0">
                  <a:pos x="812" y="159"/>
                </a:cxn>
                <a:cxn ang="0">
                  <a:pos x="802" y="133"/>
                </a:cxn>
                <a:cxn ang="0">
                  <a:pos x="796" y="121"/>
                </a:cxn>
                <a:cxn ang="0">
                  <a:pos x="781" y="99"/>
                </a:cxn>
                <a:cxn ang="0">
                  <a:pos x="759" y="76"/>
                </a:cxn>
                <a:cxn ang="0">
                  <a:pos x="734" y="55"/>
                </a:cxn>
                <a:cxn ang="0">
                  <a:pos x="705" y="34"/>
                </a:cxn>
                <a:cxn ang="0">
                  <a:pos x="676" y="16"/>
                </a:cxn>
                <a:cxn ang="0">
                  <a:pos x="649" y="4"/>
                </a:cxn>
                <a:cxn ang="0">
                  <a:pos x="622" y="0"/>
                </a:cxn>
                <a:cxn ang="0">
                  <a:pos x="600" y="1"/>
                </a:cxn>
              </a:cxnLst>
              <a:rect l="0" t="0" r="r" b="b"/>
              <a:pathLst>
                <a:path w="821" h="810">
                  <a:moveTo>
                    <a:pt x="600" y="1"/>
                  </a:moveTo>
                  <a:lnTo>
                    <a:pt x="600" y="1"/>
                  </a:lnTo>
                  <a:lnTo>
                    <a:pt x="595" y="7"/>
                  </a:lnTo>
                  <a:lnTo>
                    <a:pt x="582" y="21"/>
                  </a:lnTo>
                  <a:lnTo>
                    <a:pt x="575" y="32"/>
                  </a:lnTo>
                  <a:lnTo>
                    <a:pt x="566" y="45"/>
                  </a:lnTo>
                  <a:lnTo>
                    <a:pt x="558" y="60"/>
                  </a:lnTo>
                  <a:lnTo>
                    <a:pt x="549" y="76"/>
                  </a:lnTo>
                  <a:lnTo>
                    <a:pt x="549" y="76"/>
                  </a:lnTo>
                  <a:lnTo>
                    <a:pt x="536" y="111"/>
                  </a:lnTo>
                  <a:lnTo>
                    <a:pt x="523" y="150"/>
                  </a:lnTo>
                  <a:lnTo>
                    <a:pt x="511" y="195"/>
                  </a:lnTo>
                  <a:lnTo>
                    <a:pt x="499" y="251"/>
                  </a:lnTo>
                  <a:lnTo>
                    <a:pt x="499" y="251"/>
                  </a:lnTo>
                  <a:lnTo>
                    <a:pt x="464" y="407"/>
                  </a:lnTo>
                  <a:lnTo>
                    <a:pt x="237" y="509"/>
                  </a:lnTo>
                  <a:lnTo>
                    <a:pt x="0" y="588"/>
                  </a:lnTo>
                  <a:lnTo>
                    <a:pt x="0" y="588"/>
                  </a:lnTo>
                  <a:lnTo>
                    <a:pt x="8" y="616"/>
                  </a:lnTo>
                  <a:lnTo>
                    <a:pt x="24" y="681"/>
                  </a:lnTo>
                  <a:lnTo>
                    <a:pt x="36" y="718"/>
                  </a:lnTo>
                  <a:lnTo>
                    <a:pt x="48" y="754"/>
                  </a:lnTo>
                  <a:lnTo>
                    <a:pt x="62" y="786"/>
                  </a:lnTo>
                  <a:lnTo>
                    <a:pt x="68" y="799"/>
                  </a:lnTo>
                  <a:lnTo>
                    <a:pt x="74" y="810"/>
                  </a:lnTo>
                  <a:lnTo>
                    <a:pt x="74" y="810"/>
                  </a:lnTo>
                  <a:lnTo>
                    <a:pt x="100" y="800"/>
                  </a:lnTo>
                  <a:lnTo>
                    <a:pt x="126" y="790"/>
                  </a:lnTo>
                  <a:lnTo>
                    <a:pt x="180" y="773"/>
                  </a:lnTo>
                  <a:lnTo>
                    <a:pt x="235" y="757"/>
                  </a:lnTo>
                  <a:lnTo>
                    <a:pt x="287" y="744"/>
                  </a:lnTo>
                  <a:lnTo>
                    <a:pt x="331" y="735"/>
                  </a:lnTo>
                  <a:lnTo>
                    <a:pt x="367" y="727"/>
                  </a:lnTo>
                  <a:lnTo>
                    <a:pt x="400" y="721"/>
                  </a:lnTo>
                  <a:lnTo>
                    <a:pt x="557" y="629"/>
                  </a:lnTo>
                  <a:lnTo>
                    <a:pt x="557" y="629"/>
                  </a:lnTo>
                  <a:lnTo>
                    <a:pt x="588" y="609"/>
                  </a:lnTo>
                  <a:lnTo>
                    <a:pt x="620" y="587"/>
                  </a:lnTo>
                  <a:lnTo>
                    <a:pt x="658" y="558"/>
                  </a:lnTo>
                  <a:lnTo>
                    <a:pt x="679" y="542"/>
                  </a:lnTo>
                  <a:lnTo>
                    <a:pt x="699" y="525"/>
                  </a:lnTo>
                  <a:lnTo>
                    <a:pt x="718" y="506"/>
                  </a:lnTo>
                  <a:lnTo>
                    <a:pt x="738" y="486"/>
                  </a:lnTo>
                  <a:lnTo>
                    <a:pt x="754" y="467"/>
                  </a:lnTo>
                  <a:lnTo>
                    <a:pt x="769" y="448"/>
                  </a:lnTo>
                  <a:lnTo>
                    <a:pt x="782" y="428"/>
                  </a:lnTo>
                  <a:lnTo>
                    <a:pt x="787" y="417"/>
                  </a:lnTo>
                  <a:lnTo>
                    <a:pt x="790" y="407"/>
                  </a:lnTo>
                  <a:lnTo>
                    <a:pt x="790" y="407"/>
                  </a:lnTo>
                  <a:lnTo>
                    <a:pt x="797" y="387"/>
                  </a:lnTo>
                  <a:lnTo>
                    <a:pt x="803" y="367"/>
                  </a:lnTo>
                  <a:lnTo>
                    <a:pt x="808" y="346"/>
                  </a:lnTo>
                  <a:lnTo>
                    <a:pt x="813" y="326"/>
                  </a:lnTo>
                  <a:lnTo>
                    <a:pt x="817" y="305"/>
                  </a:lnTo>
                  <a:lnTo>
                    <a:pt x="819" y="285"/>
                  </a:lnTo>
                  <a:lnTo>
                    <a:pt x="820" y="265"/>
                  </a:lnTo>
                  <a:lnTo>
                    <a:pt x="821" y="245"/>
                  </a:lnTo>
                  <a:lnTo>
                    <a:pt x="821" y="226"/>
                  </a:lnTo>
                  <a:lnTo>
                    <a:pt x="820" y="208"/>
                  </a:lnTo>
                  <a:lnTo>
                    <a:pt x="818" y="190"/>
                  </a:lnTo>
                  <a:lnTo>
                    <a:pt x="815" y="175"/>
                  </a:lnTo>
                  <a:lnTo>
                    <a:pt x="812" y="159"/>
                  </a:lnTo>
                  <a:lnTo>
                    <a:pt x="808" y="145"/>
                  </a:lnTo>
                  <a:lnTo>
                    <a:pt x="802" y="133"/>
                  </a:lnTo>
                  <a:lnTo>
                    <a:pt x="796" y="121"/>
                  </a:lnTo>
                  <a:lnTo>
                    <a:pt x="796" y="121"/>
                  </a:lnTo>
                  <a:lnTo>
                    <a:pt x="789" y="111"/>
                  </a:lnTo>
                  <a:lnTo>
                    <a:pt x="781" y="99"/>
                  </a:lnTo>
                  <a:lnTo>
                    <a:pt x="770" y="88"/>
                  </a:lnTo>
                  <a:lnTo>
                    <a:pt x="759" y="76"/>
                  </a:lnTo>
                  <a:lnTo>
                    <a:pt x="747" y="66"/>
                  </a:lnTo>
                  <a:lnTo>
                    <a:pt x="734" y="55"/>
                  </a:lnTo>
                  <a:lnTo>
                    <a:pt x="720" y="44"/>
                  </a:lnTo>
                  <a:lnTo>
                    <a:pt x="705" y="34"/>
                  </a:lnTo>
                  <a:lnTo>
                    <a:pt x="691" y="25"/>
                  </a:lnTo>
                  <a:lnTo>
                    <a:pt x="676" y="16"/>
                  </a:lnTo>
                  <a:lnTo>
                    <a:pt x="662" y="10"/>
                  </a:lnTo>
                  <a:lnTo>
                    <a:pt x="649" y="4"/>
                  </a:lnTo>
                  <a:lnTo>
                    <a:pt x="634" y="1"/>
                  </a:lnTo>
                  <a:lnTo>
                    <a:pt x="622" y="0"/>
                  </a:lnTo>
                  <a:lnTo>
                    <a:pt x="610" y="0"/>
                  </a:lnTo>
                  <a:lnTo>
                    <a:pt x="600" y="1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3" name="Freeform 520"/>
            <p:cNvSpPr>
              <a:spLocks/>
            </p:cNvSpPr>
            <p:nvPr userDrawn="1"/>
          </p:nvSpPr>
          <p:spPr bwMode="auto">
            <a:xfrm>
              <a:off x="13015698" y="3399772"/>
              <a:ext cx="17238" cy="61107"/>
            </a:xfrm>
            <a:custGeom>
              <a:avLst/>
              <a:gdLst/>
              <a:ahLst/>
              <a:cxnLst>
                <a:cxn ang="0">
                  <a:pos x="28" y="141"/>
                </a:cxn>
                <a:cxn ang="0">
                  <a:pos x="28" y="141"/>
                </a:cxn>
                <a:cxn ang="0">
                  <a:pos x="29" y="111"/>
                </a:cxn>
                <a:cxn ang="0">
                  <a:pos x="31" y="84"/>
                </a:cxn>
                <a:cxn ang="0">
                  <a:pos x="32" y="71"/>
                </a:cxn>
                <a:cxn ang="0">
                  <a:pos x="35" y="57"/>
                </a:cxn>
                <a:cxn ang="0">
                  <a:pos x="35" y="57"/>
                </a:cxn>
                <a:cxn ang="0">
                  <a:pos x="38" y="36"/>
                </a:cxn>
                <a:cxn ang="0">
                  <a:pos x="41" y="17"/>
                </a:cxn>
                <a:cxn ang="0">
                  <a:pos x="43" y="0"/>
                </a:cxn>
                <a:cxn ang="0">
                  <a:pos x="25" y="8"/>
                </a:cxn>
                <a:cxn ang="0">
                  <a:pos x="0" y="150"/>
                </a:cxn>
                <a:cxn ang="0">
                  <a:pos x="28" y="141"/>
                </a:cxn>
              </a:cxnLst>
              <a:rect l="0" t="0" r="r" b="b"/>
              <a:pathLst>
                <a:path w="43" h="150">
                  <a:moveTo>
                    <a:pt x="28" y="141"/>
                  </a:moveTo>
                  <a:lnTo>
                    <a:pt x="28" y="141"/>
                  </a:lnTo>
                  <a:lnTo>
                    <a:pt x="29" y="111"/>
                  </a:lnTo>
                  <a:lnTo>
                    <a:pt x="31" y="84"/>
                  </a:lnTo>
                  <a:lnTo>
                    <a:pt x="32" y="71"/>
                  </a:lnTo>
                  <a:lnTo>
                    <a:pt x="35" y="57"/>
                  </a:lnTo>
                  <a:lnTo>
                    <a:pt x="35" y="57"/>
                  </a:lnTo>
                  <a:lnTo>
                    <a:pt x="38" y="36"/>
                  </a:lnTo>
                  <a:lnTo>
                    <a:pt x="41" y="17"/>
                  </a:lnTo>
                  <a:lnTo>
                    <a:pt x="43" y="0"/>
                  </a:lnTo>
                  <a:lnTo>
                    <a:pt x="25" y="8"/>
                  </a:lnTo>
                  <a:lnTo>
                    <a:pt x="0" y="150"/>
                  </a:lnTo>
                  <a:lnTo>
                    <a:pt x="28" y="141"/>
                  </a:lnTo>
                  <a:close/>
                </a:path>
              </a:pathLst>
            </a:custGeom>
            <a:solidFill>
              <a:srgbClr val="67B5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" name="Freeform 521"/>
            <p:cNvSpPr>
              <a:spLocks/>
            </p:cNvSpPr>
            <p:nvPr userDrawn="1"/>
          </p:nvSpPr>
          <p:spPr bwMode="auto">
            <a:xfrm>
              <a:off x="13293079" y="3415441"/>
              <a:ext cx="87759" cy="639266"/>
            </a:xfrm>
            <a:custGeom>
              <a:avLst/>
              <a:gdLst/>
              <a:ahLst/>
              <a:cxnLst>
                <a:cxn ang="0">
                  <a:pos x="131" y="12"/>
                </a:cxn>
                <a:cxn ang="0">
                  <a:pos x="157" y="220"/>
                </a:cxn>
                <a:cxn ang="0">
                  <a:pos x="160" y="238"/>
                </a:cxn>
                <a:cxn ang="0">
                  <a:pos x="161" y="314"/>
                </a:cxn>
                <a:cxn ang="0">
                  <a:pos x="157" y="444"/>
                </a:cxn>
                <a:cxn ang="0">
                  <a:pos x="145" y="644"/>
                </a:cxn>
                <a:cxn ang="0">
                  <a:pos x="144" y="664"/>
                </a:cxn>
                <a:cxn ang="0">
                  <a:pos x="134" y="740"/>
                </a:cxn>
                <a:cxn ang="0">
                  <a:pos x="125" y="800"/>
                </a:cxn>
                <a:cxn ang="0">
                  <a:pos x="52" y="921"/>
                </a:cxn>
                <a:cxn ang="0">
                  <a:pos x="48" y="928"/>
                </a:cxn>
                <a:cxn ang="0">
                  <a:pos x="53" y="921"/>
                </a:cxn>
                <a:cxn ang="0">
                  <a:pos x="53" y="922"/>
                </a:cxn>
                <a:cxn ang="0">
                  <a:pos x="30" y="965"/>
                </a:cxn>
                <a:cxn ang="0">
                  <a:pos x="22" y="984"/>
                </a:cxn>
                <a:cxn ang="0">
                  <a:pos x="0" y="1043"/>
                </a:cxn>
                <a:cxn ang="0">
                  <a:pos x="16" y="1046"/>
                </a:cxn>
                <a:cxn ang="0">
                  <a:pos x="40" y="1005"/>
                </a:cxn>
                <a:cxn ang="0">
                  <a:pos x="54" y="975"/>
                </a:cxn>
                <a:cxn ang="0">
                  <a:pos x="74" y="936"/>
                </a:cxn>
                <a:cxn ang="0">
                  <a:pos x="121" y="861"/>
                </a:cxn>
                <a:cxn ang="0">
                  <a:pos x="131" y="848"/>
                </a:cxn>
                <a:cxn ang="0">
                  <a:pos x="145" y="1061"/>
                </a:cxn>
                <a:cxn ang="0">
                  <a:pos x="162" y="1242"/>
                </a:cxn>
                <a:cxn ang="0">
                  <a:pos x="205" y="1615"/>
                </a:cxn>
                <a:cxn ang="0">
                  <a:pos x="219" y="1597"/>
                </a:cxn>
                <a:cxn ang="0">
                  <a:pos x="206" y="1488"/>
                </a:cxn>
                <a:cxn ang="0">
                  <a:pos x="194" y="1357"/>
                </a:cxn>
                <a:cxn ang="0">
                  <a:pos x="193" y="1325"/>
                </a:cxn>
                <a:cxn ang="0">
                  <a:pos x="188" y="1228"/>
                </a:cxn>
                <a:cxn ang="0">
                  <a:pos x="166" y="933"/>
                </a:cxn>
                <a:cxn ang="0">
                  <a:pos x="161" y="839"/>
                </a:cxn>
                <a:cxn ang="0">
                  <a:pos x="161" y="811"/>
                </a:cxn>
                <a:cxn ang="0">
                  <a:pos x="168" y="705"/>
                </a:cxn>
                <a:cxn ang="0">
                  <a:pos x="175" y="622"/>
                </a:cxn>
                <a:cxn ang="0">
                  <a:pos x="186" y="361"/>
                </a:cxn>
                <a:cxn ang="0">
                  <a:pos x="187" y="270"/>
                </a:cxn>
                <a:cxn ang="0">
                  <a:pos x="185" y="234"/>
                </a:cxn>
                <a:cxn ang="0">
                  <a:pos x="170" y="103"/>
                </a:cxn>
                <a:cxn ang="0">
                  <a:pos x="155" y="0"/>
                </a:cxn>
              </a:cxnLst>
              <a:rect l="0" t="0" r="r" b="b"/>
              <a:pathLst>
                <a:path w="219" h="1615">
                  <a:moveTo>
                    <a:pt x="131" y="12"/>
                  </a:moveTo>
                  <a:lnTo>
                    <a:pt x="131" y="12"/>
                  </a:lnTo>
                  <a:lnTo>
                    <a:pt x="140" y="85"/>
                  </a:lnTo>
                  <a:lnTo>
                    <a:pt x="157" y="220"/>
                  </a:lnTo>
                  <a:lnTo>
                    <a:pt x="157" y="220"/>
                  </a:lnTo>
                  <a:lnTo>
                    <a:pt x="160" y="238"/>
                  </a:lnTo>
                  <a:lnTo>
                    <a:pt x="161" y="259"/>
                  </a:lnTo>
                  <a:lnTo>
                    <a:pt x="161" y="314"/>
                  </a:lnTo>
                  <a:lnTo>
                    <a:pt x="160" y="377"/>
                  </a:lnTo>
                  <a:lnTo>
                    <a:pt x="157" y="444"/>
                  </a:lnTo>
                  <a:lnTo>
                    <a:pt x="150" y="568"/>
                  </a:lnTo>
                  <a:lnTo>
                    <a:pt x="145" y="644"/>
                  </a:lnTo>
                  <a:lnTo>
                    <a:pt x="145" y="644"/>
                  </a:lnTo>
                  <a:lnTo>
                    <a:pt x="144" y="664"/>
                  </a:lnTo>
                  <a:lnTo>
                    <a:pt x="142" y="688"/>
                  </a:lnTo>
                  <a:lnTo>
                    <a:pt x="134" y="740"/>
                  </a:lnTo>
                  <a:lnTo>
                    <a:pt x="125" y="800"/>
                  </a:lnTo>
                  <a:lnTo>
                    <a:pt x="125" y="800"/>
                  </a:lnTo>
                  <a:lnTo>
                    <a:pt x="79" y="875"/>
                  </a:lnTo>
                  <a:lnTo>
                    <a:pt x="52" y="921"/>
                  </a:lnTo>
                  <a:lnTo>
                    <a:pt x="46" y="930"/>
                  </a:lnTo>
                  <a:lnTo>
                    <a:pt x="48" y="928"/>
                  </a:lnTo>
                  <a:lnTo>
                    <a:pt x="48" y="928"/>
                  </a:lnTo>
                  <a:lnTo>
                    <a:pt x="53" y="921"/>
                  </a:lnTo>
                  <a:lnTo>
                    <a:pt x="54" y="921"/>
                  </a:lnTo>
                  <a:lnTo>
                    <a:pt x="53" y="922"/>
                  </a:lnTo>
                  <a:lnTo>
                    <a:pt x="43" y="940"/>
                  </a:lnTo>
                  <a:lnTo>
                    <a:pt x="30" y="965"/>
                  </a:lnTo>
                  <a:lnTo>
                    <a:pt x="22" y="984"/>
                  </a:lnTo>
                  <a:lnTo>
                    <a:pt x="22" y="984"/>
                  </a:lnTo>
                  <a:lnTo>
                    <a:pt x="5" y="1031"/>
                  </a:lnTo>
                  <a:lnTo>
                    <a:pt x="0" y="1043"/>
                  </a:lnTo>
                  <a:lnTo>
                    <a:pt x="16" y="1046"/>
                  </a:lnTo>
                  <a:lnTo>
                    <a:pt x="16" y="1046"/>
                  </a:lnTo>
                  <a:lnTo>
                    <a:pt x="26" y="1028"/>
                  </a:lnTo>
                  <a:lnTo>
                    <a:pt x="40" y="1005"/>
                  </a:lnTo>
                  <a:lnTo>
                    <a:pt x="54" y="975"/>
                  </a:lnTo>
                  <a:lnTo>
                    <a:pt x="54" y="975"/>
                  </a:lnTo>
                  <a:lnTo>
                    <a:pt x="64" y="957"/>
                  </a:lnTo>
                  <a:lnTo>
                    <a:pt x="74" y="936"/>
                  </a:lnTo>
                  <a:lnTo>
                    <a:pt x="100" y="895"/>
                  </a:lnTo>
                  <a:lnTo>
                    <a:pt x="121" y="861"/>
                  </a:lnTo>
                  <a:lnTo>
                    <a:pt x="131" y="848"/>
                  </a:lnTo>
                  <a:lnTo>
                    <a:pt x="131" y="848"/>
                  </a:lnTo>
                  <a:lnTo>
                    <a:pt x="136" y="918"/>
                  </a:lnTo>
                  <a:lnTo>
                    <a:pt x="145" y="1061"/>
                  </a:lnTo>
                  <a:lnTo>
                    <a:pt x="145" y="1061"/>
                  </a:lnTo>
                  <a:lnTo>
                    <a:pt x="162" y="1242"/>
                  </a:lnTo>
                  <a:lnTo>
                    <a:pt x="173" y="1351"/>
                  </a:lnTo>
                  <a:lnTo>
                    <a:pt x="205" y="1615"/>
                  </a:lnTo>
                  <a:lnTo>
                    <a:pt x="219" y="1597"/>
                  </a:lnTo>
                  <a:lnTo>
                    <a:pt x="219" y="1597"/>
                  </a:lnTo>
                  <a:lnTo>
                    <a:pt x="216" y="1565"/>
                  </a:lnTo>
                  <a:lnTo>
                    <a:pt x="206" y="1488"/>
                  </a:lnTo>
                  <a:lnTo>
                    <a:pt x="198" y="1398"/>
                  </a:lnTo>
                  <a:lnTo>
                    <a:pt x="194" y="1357"/>
                  </a:lnTo>
                  <a:lnTo>
                    <a:pt x="193" y="1325"/>
                  </a:lnTo>
                  <a:lnTo>
                    <a:pt x="193" y="1325"/>
                  </a:lnTo>
                  <a:lnTo>
                    <a:pt x="192" y="1285"/>
                  </a:lnTo>
                  <a:lnTo>
                    <a:pt x="188" y="1228"/>
                  </a:lnTo>
                  <a:lnTo>
                    <a:pt x="178" y="1079"/>
                  </a:lnTo>
                  <a:lnTo>
                    <a:pt x="166" y="933"/>
                  </a:lnTo>
                  <a:lnTo>
                    <a:pt x="162" y="877"/>
                  </a:lnTo>
                  <a:lnTo>
                    <a:pt x="161" y="839"/>
                  </a:lnTo>
                  <a:lnTo>
                    <a:pt x="161" y="839"/>
                  </a:lnTo>
                  <a:lnTo>
                    <a:pt x="161" y="811"/>
                  </a:lnTo>
                  <a:lnTo>
                    <a:pt x="163" y="777"/>
                  </a:lnTo>
                  <a:lnTo>
                    <a:pt x="168" y="705"/>
                  </a:lnTo>
                  <a:lnTo>
                    <a:pt x="175" y="622"/>
                  </a:lnTo>
                  <a:lnTo>
                    <a:pt x="175" y="622"/>
                  </a:lnTo>
                  <a:lnTo>
                    <a:pt x="182" y="479"/>
                  </a:lnTo>
                  <a:lnTo>
                    <a:pt x="186" y="361"/>
                  </a:lnTo>
                  <a:lnTo>
                    <a:pt x="187" y="310"/>
                  </a:lnTo>
                  <a:lnTo>
                    <a:pt x="187" y="270"/>
                  </a:lnTo>
                  <a:lnTo>
                    <a:pt x="187" y="270"/>
                  </a:lnTo>
                  <a:lnTo>
                    <a:pt x="185" y="234"/>
                  </a:lnTo>
                  <a:lnTo>
                    <a:pt x="181" y="192"/>
                  </a:lnTo>
                  <a:lnTo>
                    <a:pt x="170" y="103"/>
                  </a:lnTo>
                  <a:lnTo>
                    <a:pt x="160" y="31"/>
                  </a:lnTo>
                  <a:lnTo>
                    <a:pt x="155" y="0"/>
                  </a:lnTo>
                  <a:lnTo>
                    <a:pt x="131" y="12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5" name="Freeform 522"/>
            <p:cNvSpPr>
              <a:spLocks/>
            </p:cNvSpPr>
            <p:nvPr userDrawn="1"/>
          </p:nvSpPr>
          <p:spPr bwMode="auto">
            <a:xfrm>
              <a:off x="12580037" y="3512584"/>
              <a:ext cx="84625" cy="87742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195" y="0"/>
                </a:cxn>
                <a:cxn ang="0">
                  <a:pos x="195" y="0"/>
                </a:cxn>
                <a:cxn ang="0">
                  <a:pos x="168" y="2"/>
                </a:cxn>
                <a:cxn ang="0">
                  <a:pos x="108" y="5"/>
                </a:cxn>
                <a:cxn ang="0">
                  <a:pos x="73" y="5"/>
                </a:cxn>
                <a:cxn ang="0">
                  <a:pos x="42" y="5"/>
                </a:cxn>
                <a:cxn ang="0">
                  <a:pos x="15" y="5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12"/>
                </a:cxn>
                <a:cxn ang="0">
                  <a:pos x="6" y="26"/>
                </a:cxn>
                <a:cxn ang="0">
                  <a:pos x="7" y="40"/>
                </a:cxn>
                <a:cxn ang="0">
                  <a:pos x="9" y="57"/>
                </a:cxn>
                <a:cxn ang="0">
                  <a:pos x="11" y="93"/>
                </a:cxn>
                <a:cxn ang="0">
                  <a:pos x="11" y="131"/>
                </a:cxn>
                <a:cxn ang="0">
                  <a:pos x="9" y="196"/>
                </a:cxn>
                <a:cxn ang="0">
                  <a:pos x="8" y="223"/>
                </a:cxn>
                <a:cxn ang="0">
                  <a:pos x="207" y="214"/>
                </a:cxn>
                <a:cxn ang="0">
                  <a:pos x="216" y="220"/>
                </a:cxn>
                <a:cxn ang="0">
                  <a:pos x="216" y="220"/>
                </a:cxn>
                <a:cxn ang="0">
                  <a:pos x="212" y="181"/>
                </a:cxn>
                <a:cxn ang="0">
                  <a:pos x="205" y="107"/>
                </a:cxn>
                <a:cxn ang="0">
                  <a:pos x="195" y="0"/>
                </a:cxn>
                <a:cxn ang="0">
                  <a:pos x="195" y="0"/>
                </a:cxn>
              </a:cxnLst>
              <a:rect l="0" t="0" r="r" b="b"/>
              <a:pathLst>
                <a:path w="216" h="223">
                  <a:moveTo>
                    <a:pt x="195" y="0"/>
                  </a:moveTo>
                  <a:lnTo>
                    <a:pt x="195" y="0"/>
                  </a:lnTo>
                  <a:lnTo>
                    <a:pt x="195" y="0"/>
                  </a:lnTo>
                  <a:lnTo>
                    <a:pt x="168" y="2"/>
                  </a:lnTo>
                  <a:lnTo>
                    <a:pt x="108" y="5"/>
                  </a:lnTo>
                  <a:lnTo>
                    <a:pt x="73" y="5"/>
                  </a:lnTo>
                  <a:lnTo>
                    <a:pt x="42" y="5"/>
                  </a:lnTo>
                  <a:lnTo>
                    <a:pt x="15" y="5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6" y="26"/>
                  </a:lnTo>
                  <a:lnTo>
                    <a:pt x="7" y="40"/>
                  </a:lnTo>
                  <a:lnTo>
                    <a:pt x="9" y="57"/>
                  </a:lnTo>
                  <a:lnTo>
                    <a:pt x="11" y="93"/>
                  </a:lnTo>
                  <a:lnTo>
                    <a:pt x="11" y="131"/>
                  </a:lnTo>
                  <a:lnTo>
                    <a:pt x="9" y="196"/>
                  </a:lnTo>
                  <a:lnTo>
                    <a:pt x="8" y="223"/>
                  </a:lnTo>
                  <a:lnTo>
                    <a:pt x="207" y="214"/>
                  </a:lnTo>
                  <a:lnTo>
                    <a:pt x="216" y="220"/>
                  </a:lnTo>
                  <a:lnTo>
                    <a:pt x="216" y="220"/>
                  </a:lnTo>
                  <a:lnTo>
                    <a:pt x="212" y="181"/>
                  </a:lnTo>
                  <a:lnTo>
                    <a:pt x="205" y="107"/>
                  </a:lnTo>
                  <a:lnTo>
                    <a:pt x="195" y="0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6" name="Freeform 523"/>
            <p:cNvSpPr>
              <a:spLocks/>
            </p:cNvSpPr>
            <p:nvPr userDrawn="1"/>
          </p:nvSpPr>
          <p:spPr bwMode="auto">
            <a:xfrm>
              <a:off x="12580037" y="3512584"/>
              <a:ext cx="64252" cy="90876"/>
            </a:xfrm>
            <a:custGeom>
              <a:avLst/>
              <a:gdLst/>
              <a:ahLst/>
              <a:cxnLst>
                <a:cxn ang="0">
                  <a:pos x="165" y="214"/>
                </a:cxn>
                <a:cxn ang="0">
                  <a:pos x="165" y="214"/>
                </a:cxn>
                <a:cxn ang="0">
                  <a:pos x="159" y="205"/>
                </a:cxn>
                <a:cxn ang="0">
                  <a:pos x="159" y="205"/>
                </a:cxn>
                <a:cxn ang="0">
                  <a:pos x="155" y="203"/>
                </a:cxn>
                <a:cxn ang="0">
                  <a:pos x="149" y="201"/>
                </a:cxn>
                <a:cxn ang="0">
                  <a:pos x="140" y="194"/>
                </a:cxn>
                <a:cxn ang="0">
                  <a:pos x="135" y="189"/>
                </a:cxn>
                <a:cxn ang="0">
                  <a:pos x="131" y="183"/>
                </a:cxn>
                <a:cxn ang="0">
                  <a:pos x="131" y="183"/>
                </a:cxn>
                <a:cxn ang="0">
                  <a:pos x="124" y="172"/>
                </a:cxn>
                <a:cxn ang="0">
                  <a:pos x="118" y="165"/>
                </a:cxn>
                <a:cxn ang="0">
                  <a:pos x="112" y="154"/>
                </a:cxn>
                <a:cxn ang="0">
                  <a:pos x="109" y="148"/>
                </a:cxn>
                <a:cxn ang="0">
                  <a:pos x="106" y="139"/>
                </a:cxn>
                <a:cxn ang="0">
                  <a:pos x="106" y="139"/>
                </a:cxn>
                <a:cxn ang="0">
                  <a:pos x="101" y="115"/>
                </a:cxn>
                <a:cxn ang="0">
                  <a:pos x="98" y="85"/>
                </a:cxn>
                <a:cxn ang="0">
                  <a:pos x="94" y="55"/>
                </a:cxn>
                <a:cxn ang="0">
                  <a:pos x="93" y="32"/>
                </a:cxn>
                <a:cxn ang="0">
                  <a:pos x="93" y="32"/>
                </a:cxn>
                <a:cxn ang="0">
                  <a:pos x="92" y="22"/>
                </a:cxn>
                <a:cxn ang="0">
                  <a:pos x="88" y="14"/>
                </a:cxn>
                <a:cxn ang="0">
                  <a:pos x="83" y="7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53" y="2"/>
                </a:cxn>
                <a:cxn ang="0">
                  <a:pos x="3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61"/>
                </a:cxn>
                <a:cxn ang="0">
                  <a:pos x="1" y="135"/>
                </a:cxn>
                <a:cxn ang="0">
                  <a:pos x="2" y="227"/>
                </a:cxn>
                <a:cxn ang="0">
                  <a:pos x="165" y="214"/>
                </a:cxn>
              </a:cxnLst>
              <a:rect l="0" t="0" r="r" b="b"/>
              <a:pathLst>
                <a:path w="165" h="227">
                  <a:moveTo>
                    <a:pt x="165" y="214"/>
                  </a:moveTo>
                  <a:lnTo>
                    <a:pt x="165" y="214"/>
                  </a:lnTo>
                  <a:lnTo>
                    <a:pt x="159" y="205"/>
                  </a:lnTo>
                  <a:lnTo>
                    <a:pt x="159" y="205"/>
                  </a:lnTo>
                  <a:lnTo>
                    <a:pt x="155" y="203"/>
                  </a:lnTo>
                  <a:lnTo>
                    <a:pt x="149" y="201"/>
                  </a:lnTo>
                  <a:lnTo>
                    <a:pt x="140" y="194"/>
                  </a:lnTo>
                  <a:lnTo>
                    <a:pt x="135" y="189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24" y="172"/>
                  </a:lnTo>
                  <a:lnTo>
                    <a:pt x="118" y="165"/>
                  </a:lnTo>
                  <a:lnTo>
                    <a:pt x="112" y="154"/>
                  </a:lnTo>
                  <a:lnTo>
                    <a:pt x="109" y="148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01" y="115"/>
                  </a:lnTo>
                  <a:lnTo>
                    <a:pt x="98" y="85"/>
                  </a:lnTo>
                  <a:lnTo>
                    <a:pt x="94" y="55"/>
                  </a:lnTo>
                  <a:lnTo>
                    <a:pt x="93" y="32"/>
                  </a:lnTo>
                  <a:lnTo>
                    <a:pt x="93" y="32"/>
                  </a:lnTo>
                  <a:lnTo>
                    <a:pt x="92" y="22"/>
                  </a:lnTo>
                  <a:lnTo>
                    <a:pt x="88" y="14"/>
                  </a:lnTo>
                  <a:lnTo>
                    <a:pt x="83" y="7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53" y="2"/>
                  </a:lnTo>
                  <a:lnTo>
                    <a:pt x="3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61"/>
                  </a:lnTo>
                  <a:lnTo>
                    <a:pt x="1" y="135"/>
                  </a:lnTo>
                  <a:lnTo>
                    <a:pt x="2" y="227"/>
                  </a:lnTo>
                  <a:lnTo>
                    <a:pt x="165" y="214"/>
                  </a:lnTo>
                  <a:close/>
                </a:path>
              </a:pathLst>
            </a:custGeom>
            <a:solidFill>
              <a:srgbClr val="E263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7" name="Freeform 524"/>
            <p:cNvSpPr>
              <a:spLocks/>
            </p:cNvSpPr>
            <p:nvPr userDrawn="1"/>
          </p:nvSpPr>
          <p:spPr bwMode="auto">
            <a:xfrm>
              <a:off x="12656826" y="3504750"/>
              <a:ext cx="47014" cy="98710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2" y="6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6" y="122"/>
                </a:cxn>
                <a:cxn ang="0">
                  <a:pos x="11" y="196"/>
                </a:cxn>
                <a:cxn ang="0">
                  <a:pos x="14" y="233"/>
                </a:cxn>
                <a:cxn ang="0">
                  <a:pos x="31" y="248"/>
                </a:cxn>
                <a:cxn ang="0">
                  <a:pos x="116" y="242"/>
                </a:cxn>
                <a:cxn ang="0">
                  <a:pos x="97" y="0"/>
                </a:cxn>
              </a:cxnLst>
              <a:rect l="0" t="0" r="r" b="b"/>
              <a:pathLst>
                <a:path w="116" h="248">
                  <a:moveTo>
                    <a:pt x="97" y="0"/>
                  </a:moveTo>
                  <a:lnTo>
                    <a:pt x="12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6" y="122"/>
                  </a:lnTo>
                  <a:lnTo>
                    <a:pt x="11" y="196"/>
                  </a:lnTo>
                  <a:lnTo>
                    <a:pt x="14" y="233"/>
                  </a:lnTo>
                  <a:lnTo>
                    <a:pt x="31" y="248"/>
                  </a:lnTo>
                  <a:lnTo>
                    <a:pt x="116" y="24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2C2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8" name="Freeform 525"/>
            <p:cNvSpPr>
              <a:spLocks/>
            </p:cNvSpPr>
            <p:nvPr userDrawn="1"/>
          </p:nvSpPr>
          <p:spPr bwMode="auto">
            <a:xfrm>
              <a:off x="13003161" y="3075439"/>
              <a:ext cx="20372" cy="3133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2" y="59"/>
                </a:cxn>
                <a:cxn ang="0">
                  <a:pos x="2" y="59"/>
                </a:cxn>
                <a:cxn ang="0">
                  <a:pos x="5" y="64"/>
                </a:cxn>
                <a:cxn ang="0">
                  <a:pos x="5" y="64"/>
                </a:cxn>
                <a:cxn ang="0">
                  <a:pos x="14" y="71"/>
                </a:cxn>
                <a:cxn ang="0">
                  <a:pos x="22" y="79"/>
                </a:cxn>
                <a:cxn ang="0">
                  <a:pos x="22" y="79"/>
                </a:cxn>
                <a:cxn ang="0">
                  <a:pos x="24" y="71"/>
                </a:cxn>
                <a:cxn ang="0">
                  <a:pos x="28" y="62"/>
                </a:cxn>
                <a:cxn ang="0">
                  <a:pos x="36" y="38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53" h="79">
                  <a:moveTo>
                    <a:pt x="53" y="0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14" y="71"/>
                  </a:lnTo>
                  <a:lnTo>
                    <a:pt x="22" y="79"/>
                  </a:lnTo>
                  <a:lnTo>
                    <a:pt x="22" y="79"/>
                  </a:lnTo>
                  <a:lnTo>
                    <a:pt x="24" y="71"/>
                  </a:lnTo>
                  <a:lnTo>
                    <a:pt x="28" y="62"/>
                  </a:lnTo>
                  <a:lnTo>
                    <a:pt x="36" y="38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457200"/>
            <a:ext cx="5110162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9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0" name="Footer Placeholder 3"/>
          <p:cNvSpPr>
            <a:spLocks noGrp="1"/>
          </p:cNvSpPr>
          <p:nvPr userDrawn="1">
            <p:ph type="ftr" sz="quarter" idx="11"/>
          </p:nvPr>
        </p:nvSpPr>
        <p:spPr>
          <a:xfrm>
            <a:off x="457200" y="6048375"/>
            <a:ext cx="5029200" cy="285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121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B9A749-F559-4722-97D9-B7EA0666527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3886200" y="0"/>
            <a:ext cx="5257800" cy="4648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54864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9"/>
          <p:cNvGrpSpPr>
            <a:grpSpLocks/>
          </p:cNvGrpSpPr>
          <p:nvPr userDrawn="1"/>
        </p:nvGrpSpPr>
        <p:grpSpPr bwMode="auto">
          <a:xfrm>
            <a:off x="5830888" y="1905000"/>
            <a:ext cx="2932112" cy="2743200"/>
            <a:chOff x="3254375" y="-1744663"/>
            <a:chExt cx="3297238" cy="3084513"/>
          </a:xfrm>
        </p:grpSpPr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3320426" y="1125648"/>
              <a:ext cx="1149660" cy="160652"/>
            </a:xfrm>
            <a:custGeom>
              <a:avLst/>
              <a:gdLst/>
              <a:ahLst/>
              <a:cxnLst>
                <a:cxn ang="0">
                  <a:pos x="1038" y="36"/>
                </a:cxn>
                <a:cxn ang="0">
                  <a:pos x="822" y="49"/>
                </a:cxn>
                <a:cxn ang="0">
                  <a:pos x="791" y="53"/>
                </a:cxn>
                <a:cxn ang="0">
                  <a:pos x="694" y="67"/>
                </a:cxn>
                <a:cxn ang="0">
                  <a:pos x="622" y="81"/>
                </a:cxn>
                <a:cxn ang="0">
                  <a:pos x="530" y="83"/>
                </a:cxn>
                <a:cxn ang="0">
                  <a:pos x="495" y="81"/>
                </a:cxn>
                <a:cxn ang="0">
                  <a:pos x="413" y="80"/>
                </a:cxn>
                <a:cxn ang="0">
                  <a:pos x="180" y="87"/>
                </a:cxn>
                <a:cxn ang="0">
                  <a:pos x="56" y="96"/>
                </a:cxn>
                <a:cxn ang="0">
                  <a:pos x="29" y="99"/>
                </a:cxn>
                <a:cxn ang="0">
                  <a:pos x="12" y="110"/>
                </a:cxn>
                <a:cxn ang="0">
                  <a:pos x="2" y="121"/>
                </a:cxn>
                <a:cxn ang="0">
                  <a:pos x="0" y="132"/>
                </a:cxn>
                <a:cxn ang="0">
                  <a:pos x="9" y="144"/>
                </a:cxn>
                <a:cxn ang="0">
                  <a:pos x="14" y="146"/>
                </a:cxn>
                <a:cxn ang="0">
                  <a:pos x="50" y="150"/>
                </a:cxn>
                <a:cxn ang="0">
                  <a:pos x="122" y="146"/>
                </a:cxn>
                <a:cxn ang="0">
                  <a:pos x="221" y="135"/>
                </a:cxn>
                <a:cxn ang="0">
                  <a:pos x="346" y="135"/>
                </a:cxn>
                <a:cxn ang="0">
                  <a:pos x="470" y="137"/>
                </a:cxn>
                <a:cxn ang="0">
                  <a:pos x="488" y="139"/>
                </a:cxn>
                <a:cxn ang="0">
                  <a:pos x="589" y="150"/>
                </a:cxn>
                <a:cxn ang="0">
                  <a:pos x="685" y="154"/>
                </a:cxn>
                <a:cxn ang="0">
                  <a:pos x="705" y="154"/>
                </a:cxn>
                <a:cxn ang="0">
                  <a:pos x="818" y="146"/>
                </a:cxn>
                <a:cxn ang="0">
                  <a:pos x="836" y="150"/>
                </a:cxn>
                <a:cxn ang="0">
                  <a:pos x="838" y="150"/>
                </a:cxn>
                <a:cxn ang="0">
                  <a:pos x="860" y="152"/>
                </a:cxn>
                <a:cxn ang="0">
                  <a:pos x="975" y="143"/>
                </a:cxn>
                <a:cxn ang="0">
                  <a:pos x="988" y="154"/>
                </a:cxn>
                <a:cxn ang="0">
                  <a:pos x="1034" y="188"/>
                </a:cxn>
                <a:cxn ang="0">
                  <a:pos x="1060" y="200"/>
                </a:cxn>
                <a:cxn ang="0">
                  <a:pos x="1074" y="202"/>
                </a:cxn>
                <a:cxn ang="0">
                  <a:pos x="1080" y="200"/>
                </a:cxn>
                <a:cxn ang="0">
                  <a:pos x="1090" y="191"/>
                </a:cxn>
                <a:cxn ang="0">
                  <a:pos x="1112" y="159"/>
                </a:cxn>
                <a:cxn ang="0">
                  <a:pos x="1137" y="105"/>
                </a:cxn>
                <a:cxn ang="0">
                  <a:pos x="1177" y="94"/>
                </a:cxn>
                <a:cxn ang="0">
                  <a:pos x="1220" y="94"/>
                </a:cxn>
                <a:cxn ang="0">
                  <a:pos x="1361" y="94"/>
                </a:cxn>
                <a:cxn ang="0">
                  <a:pos x="1435" y="89"/>
                </a:cxn>
                <a:cxn ang="0">
                  <a:pos x="1447" y="83"/>
                </a:cxn>
                <a:cxn ang="0">
                  <a:pos x="1447" y="81"/>
                </a:cxn>
                <a:cxn ang="0">
                  <a:pos x="1438" y="71"/>
                </a:cxn>
                <a:cxn ang="0">
                  <a:pos x="1418" y="56"/>
                </a:cxn>
                <a:cxn ang="0">
                  <a:pos x="1388" y="38"/>
                </a:cxn>
                <a:cxn ang="0">
                  <a:pos x="1296" y="20"/>
                </a:cxn>
                <a:cxn ang="0">
                  <a:pos x="1213" y="4"/>
                </a:cxn>
                <a:cxn ang="0">
                  <a:pos x="1206" y="0"/>
                </a:cxn>
                <a:cxn ang="0">
                  <a:pos x="1200" y="0"/>
                </a:cxn>
                <a:cxn ang="0">
                  <a:pos x="1123" y="16"/>
                </a:cxn>
                <a:cxn ang="0">
                  <a:pos x="1038" y="36"/>
                </a:cxn>
              </a:cxnLst>
              <a:rect l="0" t="0" r="r" b="b"/>
              <a:pathLst>
                <a:path w="1447" h="202">
                  <a:moveTo>
                    <a:pt x="1038" y="36"/>
                  </a:moveTo>
                  <a:lnTo>
                    <a:pt x="1038" y="36"/>
                  </a:lnTo>
                  <a:lnTo>
                    <a:pt x="957" y="40"/>
                  </a:lnTo>
                  <a:lnTo>
                    <a:pt x="822" y="49"/>
                  </a:lnTo>
                  <a:lnTo>
                    <a:pt x="822" y="49"/>
                  </a:lnTo>
                  <a:lnTo>
                    <a:pt x="791" y="53"/>
                  </a:lnTo>
                  <a:lnTo>
                    <a:pt x="760" y="56"/>
                  </a:lnTo>
                  <a:lnTo>
                    <a:pt x="694" y="67"/>
                  </a:lnTo>
                  <a:lnTo>
                    <a:pt x="622" y="81"/>
                  </a:lnTo>
                  <a:lnTo>
                    <a:pt x="622" y="81"/>
                  </a:lnTo>
                  <a:lnTo>
                    <a:pt x="571" y="83"/>
                  </a:lnTo>
                  <a:lnTo>
                    <a:pt x="530" y="83"/>
                  </a:lnTo>
                  <a:lnTo>
                    <a:pt x="495" y="81"/>
                  </a:lnTo>
                  <a:lnTo>
                    <a:pt x="495" y="81"/>
                  </a:lnTo>
                  <a:lnTo>
                    <a:pt x="468" y="80"/>
                  </a:lnTo>
                  <a:lnTo>
                    <a:pt x="413" y="80"/>
                  </a:lnTo>
                  <a:lnTo>
                    <a:pt x="261" y="83"/>
                  </a:lnTo>
                  <a:lnTo>
                    <a:pt x="180" y="87"/>
                  </a:lnTo>
                  <a:lnTo>
                    <a:pt x="108" y="90"/>
                  </a:lnTo>
                  <a:lnTo>
                    <a:pt x="56" y="96"/>
                  </a:lnTo>
                  <a:lnTo>
                    <a:pt x="38" y="98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12" y="110"/>
                  </a:lnTo>
                  <a:lnTo>
                    <a:pt x="5" y="116"/>
                  </a:lnTo>
                  <a:lnTo>
                    <a:pt x="2" y="121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3" y="139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14" y="146"/>
                  </a:lnTo>
                  <a:lnTo>
                    <a:pt x="23" y="148"/>
                  </a:lnTo>
                  <a:lnTo>
                    <a:pt x="50" y="150"/>
                  </a:lnTo>
                  <a:lnTo>
                    <a:pt x="84" y="148"/>
                  </a:lnTo>
                  <a:lnTo>
                    <a:pt x="122" y="146"/>
                  </a:lnTo>
                  <a:lnTo>
                    <a:pt x="191" y="139"/>
                  </a:lnTo>
                  <a:lnTo>
                    <a:pt x="221" y="135"/>
                  </a:lnTo>
                  <a:lnTo>
                    <a:pt x="221" y="135"/>
                  </a:lnTo>
                  <a:lnTo>
                    <a:pt x="346" y="135"/>
                  </a:lnTo>
                  <a:lnTo>
                    <a:pt x="436" y="137"/>
                  </a:lnTo>
                  <a:lnTo>
                    <a:pt x="470" y="137"/>
                  </a:lnTo>
                  <a:lnTo>
                    <a:pt x="488" y="139"/>
                  </a:lnTo>
                  <a:lnTo>
                    <a:pt x="488" y="139"/>
                  </a:lnTo>
                  <a:lnTo>
                    <a:pt x="526" y="144"/>
                  </a:lnTo>
                  <a:lnTo>
                    <a:pt x="589" y="150"/>
                  </a:lnTo>
                  <a:lnTo>
                    <a:pt x="656" y="154"/>
                  </a:lnTo>
                  <a:lnTo>
                    <a:pt x="685" y="154"/>
                  </a:lnTo>
                  <a:lnTo>
                    <a:pt x="705" y="154"/>
                  </a:lnTo>
                  <a:lnTo>
                    <a:pt x="705" y="154"/>
                  </a:lnTo>
                  <a:lnTo>
                    <a:pt x="786" y="148"/>
                  </a:lnTo>
                  <a:lnTo>
                    <a:pt x="818" y="146"/>
                  </a:lnTo>
                  <a:lnTo>
                    <a:pt x="831" y="146"/>
                  </a:lnTo>
                  <a:lnTo>
                    <a:pt x="836" y="150"/>
                  </a:lnTo>
                  <a:lnTo>
                    <a:pt x="836" y="150"/>
                  </a:lnTo>
                  <a:lnTo>
                    <a:pt x="838" y="150"/>
                  </a:lnTo>
                  <a:lnTo>
                    <a:pt x="843" y="152"/>
                  </a:lnTo>
                  <a:lnTo>
                    <a:pt x="860" y="152"/>
                  </a:lnTo>
                  <a:lnTo>
                    <a:pt x="906" y="148"/>
                  </a:lnTo>
                  <a:lnTo>
                    <a:pt x="975" y="143"/>
                  </a:lnTo>
                  <a:lnTo>
                    <a:pt x="975" y="143"/>
                  </a:lnTo>
                  <a:lnTo>
                    <a:pt x="988" y="154"/>
                  </a:lnTo>
                  <a:lnTo>
                    <a:pt x="1016" y="177"/>
                  </a:lnTo>
                  <a:lnTo>
                    <a:pt x="1034" y="188"/>
                  </a:lnTo>
                  <a:lnTo>
                    <a:pt x="1051" y="197"/>
                  </a:lnTo>
                  <a:lnTo>
                    <a:pt x="1060" y="200"/>
                  </a:lnTo>
                  <a:lnTo>
                    <a:pt x="1067" y="200"/>
                  </a:lnTo>
                  <a:lnTo>
                    <a:pt x="1074" y="202"/>
                  </a:lnTo>
                  <a:lnTo>
                    <a:pt x="1080" y="200"/>
                  </a:lnTo>
                  <a:lnTo>
                    <a:pt x="1080" y="200"/>
                  </a:lnTo>
                  <a:lnTo>
                    <a:pt x="1085" y="197"/>
                  </a:lnTo>
                  <a:lnTo>
                    <a:pt x="1090" y="191"/>
                  </a:lnTo>
                  <a:lnTo>
                    <a:pt x="1101" y="177"/>
                  </a:lnTo>
                  <a:lnTo>
                    <a:pt x="1112" y="159"/>
                  </a:lnTo>
                  <a:lnTo>
                    <a:pt x="1123" y="139"/>
                  </a:lnTo>
                  <a:lnTo>
                    <a:pt x="1137" y="105"/>
                  </a:lnTo>
                  <a:lnTo>
                    <a:pt x="1144" y="90"/>
                  </a:lnTo>
                  <a:lnTo>
                    <a:pt x="1177" y="94"/>
                  </a:lnTo>
                  <a:lnTo>
                    <a:pt x="1177" y="94"/>
                  </a:lnTo>
                  <a:lnTo>
                    <a:pt x="1220" y="94"/>
                  </a:lnTo>
                  <a:lnTo>
                    <a:pt x="1312" y="94"/>
                  </a:lnTo>
                  <a:lnTo>
                    <a:pt x="1361" y="94"/>
                  </a:lnTo>
                  <a:lnTo>
                    <a:pt x="1404" y="92"/>
                  </a:lnTo>
                  <a:lnTo>
                    <a:pt x="1435" y="89"/>
                  </a:lnTo>
                  <a:lnTo>
                    <a:pt x="1444" y="87"/>
                  </a:lnTo>
                  <a:lnTo>
                    <a:pt x="1447" y="83"/>
                  </a:lnTo>
                  <a:lnTo>
                    <a:pt x="1447" y="83"/>
                  </a:lnTo>
                  <a:lnTo>
                    <a:pt x="1447" y="81"/>
                  </a:lnTo>
                  <a:lnTo>
                    <a:pt x="1445" y="78"/>
                  </a:lnTo>
                  <a:lnTo>
                    <a:pt x="1438" y="71"/>
                  </a:lnTo>
                  <a:lnTo>
                    <a:pt x="1429" y="63"/>
                  </a:lnTo>
                  <a:lnTo>
                    <a:pt x="1418" y="56"/>
                  </a:lnTo>
                  <a:lnTo>
                    <a:pt x="1399" y="44"/>
                  </a:lnTo>
                  <a:lnTo>
                    <a:pt x="1388" y="38"/>
                  </a:lnTo>
                  <a:lnTo>
                    <a:pt x="1388" y="38"/>
                  </a:lnTo>
                  <a:lnTo>
                    <a:pt x="1296" y="20"/>
                  </a:lnTo>
                  <a:lnTo>
                    <a:pt x="1233" y="7"/>
                  </a:lnTo>
                  <a:lnTo>
                    <a:pt x="1213" y="4"/>
                  </a:lnTo>
                  <a:lnTo>
                    <a:pt x="1208" y="2"/>
                  </a:lnTo>
                  <a:lnTo>
                    <a:pt x="1206" y="0"/>
                  </a:lnTo>
                  <a:lnTo>
                    <a:pt x="1206" y="0"/>
                  </a:lnTo>
                  <a:lnTo>
                    <a:pt x="1200" y="0"/>
                  </a:lnTo>
                  <a:lnTo>
                    <a:pt x="1180" y="4"/>
                  </a:lnTo>
                  <a:lnTo>
                    <a:pt x="1123" y="16"/>
                  </a:lnTo>
                  <a:lnTo>
                    <a:pt x="1038" y="36"/>
                  </a:lnTo>
                  <a:lnTo>
                    <a:pt x="1038" y="36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4764642" y="1177414"/>
              <a:ext cx="1299615" cy="155296"/>
            </a:xfrm>
            <a:custGeom>
              <a:avLst/>
              <a:gdLst/>
              <a:ahLst/>
              <a:cxnLst>
                <a:cxn ang="0">
                  <a:pos x="1065" y="15"/>
                </a:cxn>
                <a:cxn ang="0">
                  <a:pos x="990" y="25"/>
                </a:cxn>
                <a:cxn ang="0">
                  <a:pos x="883" y="34"/>
                </a:cxn>
                <a:cxn ang="0">
                  <a:pos x="845" y="34"/>
                </a:cxn>
                <a:cxn ang="0">
                  <a:pos x="618" y="33"/>
                </a:cxn>
                <a:cxn ang="0">
                  <a:pos x="461" y="33"/>
                </a:cxn>
                <a:cxn ang="0">
                  <a:pos x="249" y="45"/>
                </a:cxn>
                <a:cxn ang="0">
                  <a:pos x="97" y="60"/>
                </a:cxn>
                <a:cxn ang="0">
                  <a:pos x="25" y="70"/>
                </a:cxn>
                <a:cxn ang="0">
                  <a:pos x="14" y="76"/>
                </a:cxn>
                <a:cxn ang="0">
                  <a:pos x="2" y="89"/>
                </a:cxn>
                <a:cxn ang="0">
                  <a:pos x="2" y="101"/>
                </a:cxn>
                <a:cxn ang="0">
                  <a:pos x="12" y="112"/>
                </a:cxn>
                <a:cxn ang="0">
                  <a:pos x="27" y="125"/>
                </a:cxn>
                <a:cxn ang="0">
                  <a:pos x="45" y="130"/>
                </a:cxn>
                <a:cxn ang="0">
                  <a:pos x="124" y="141"/>
                </a:cxn>
                <a:cxn ang="0">
                  <a:pos x="288" y="153"/>
                </a:cxn>
                <a:cxn ang="0">
                  <a:pos x="373" y="155"/>
                </a:cxn>
                <a:cxn ang="0">
                  <a:pos x="434" y="152"/>
                </a:cxn>
                <a:cxn ang="0">
                  <a:pos x="548" y="139"/>
                </a:cxn>
                <a:cxn ang="0">
                  <a:pos x="588" y="137"/>
                </a:cxn>
                <a:cxn ang="0">
                  <a:pos x="705" y="135"/>
                </a:cxn>
                <a:cxn ang="0">
                  <a:pos x="807" y="137"/>
                </a:cxn>
                <a:cxn ang="0">
                  <a:pos x="816" y="137"/>
                </a:cxn>
                <a:cxn ang="0">
                  <a:pos x="865" y="126"/>
                </a:cxn>
                <a:cxn ang="0">
                  <a:pos x="910" y="117"/>
                </a:cxn>
                <a:cxn ang="0">
                  <a:pos x="916" y="116"/>
                </a:cxn>
                <a:cxn ang="0">
                  <a:pos x="1072" y="177"/>
                </a:cxn>
                <a:cxn ang="0">
                  <a:pos x="1128" y="195"/>
                </a:cxn>
                <a:cxn ang="0">
                  <a:pos x="1139" y="195"/>
                </a:cxn>
                <a:cxn ang="0">
                  <a:pos x="1161" y="191"/>
                </a:cxn>
                <a:cxn ang="0">
                  <a:pos x="1181" y="180"/>
                </a:cxn>
                <a:cxn ang="0">
                  <a:pos x="1209" y="159"/>
                </a:cxn>
                <a:cxn ang="0">
                  <a:pos x="1235" y="126"/>
                </a:cxn>
                <a:cxn ang="0">
                  <a:pos x="1638" y="99"/>
                </a:cxn>
                <a:cxn ang="0">
                  <a:pos x="1617" y="52"/>
                </a:cxn>
                <a:cxn ang="0">
                  <a:pos x="1592" y="7"/>
                </a:cxn>
                <a:cxn ang="0">
                  <a:pos x="1588" y="0"/>
                </a:cxn>
                <a:cxn ang="0">
                  <a:pos x="1563" y="0"/>
                </a:cxn>
                <a:cxn ang="0">
                  <a:pos x="1323" y="6"/>
                </a:cxn>
                <a:cxn ang="0">
                  <a:pos x="1065" y="15"/>
                </a:cxn>
              </a:cxnLst>
              <a:rect l="0" t="0" r="r" b="b"/>
              <a:pathLst>
                <a:path w="1638" h="195">
                  <a:moveTo>
                    <a:pt x="1065" y="15"/>
                  </a:moveTo>
                  <a:lnTo>
                    <a:pt x="1065" y="15"/>
                  </a:lnTo>
                  <a:lnTo>
                    <a:pt x="1044" y="18"/>
                  </a:lnTo>
                  <a:lnTo>
                    <a:pt x="990" y="25"/>
                  </a:lnTo>
                  <a:lnTo>
                    <a:pt x="919" y="33"/>
                  </a:lnTo>
                  <a:lnTo>
                    <a:pt x="883" y="34"/>
                  </a:lnTo>
                  <a:lnTo>
                    <a:pt x="845" y="34"/>
                  </a:lnTo>
                  <a:lnTo>
                    <a:pt x="845" y="34"/>
                  </a:lnTo>
                  <a:lnTo>
                    <a:pt x="746" y="33"/>
                  </a:lnTo>
                  <a:lnTo>
                    <a:pt x="618" y="33"/>
                  </a:lnTo>
                  <a:lnTo>
                    <a:pt x="461" y="33"/>
                  </a:lnTo>
                  <a:lnTo>
                    <a:pt x="461" y="33"/>
                  </a:lnTo>
                  <a:lnTo>
                    <a:pt x="395" y="36"/>
                  </a:lnTo>
                  <a:lnTo>
                    <a:pt x="249" y="45"/>
                  </a:lnTo>
                  <a:lnTo>
                    <a:pt x="169" y="52"/>
                  </a:lnTo>
                  <a:lnTo>
                    <a:pt x="97" y="60"/>
                  </a:lnTo>
                  <a:lnTo>
                    <a:pt x="41" y="67"/>
                  </a:lnTo>
                  <a:lnTo>
                    <a:pt x="25" y="70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5" y="81"/>
                  </a:lnTo>
                  <a:lnTo>
                    <a:pt x="2" y="89"/>
                  </a:lnTo>
                  <a:lnTo>
                    <a:pt x="0" y="96"/>
                  </a:lnTo>
                  <a:lnTo>
                    <a:pt x="2" y="101"/>
                  </a:lnTo>
                  <a:lnTo>
                    <a:pt x="7" y="107"/>
                  </a:lnTo>
                  <a:lnTo>
                    <a:pt x="12" y="112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32" y="128"/>
                  </a:lnTo>
                  <a:lnTo>
                    <a:pt x="45" y="130"/>
                  </a:lnTo>
                  <a:lnTo>
                    <a:pt x="77" y="137"/>
                  </a:lnTo>
                  <a:lnTo>
                    <a:pt x="124" y="141"/>
                  </a:lnTo>
                  <a:lnTo>
                    <a:pt x="176" y="146"/>
                  </a:lnTo>
                  <a:lnTo>
                    <a:pt x="288" y="153"/>
                  </a:lnTo>
                  <a:lnTo>
                    <a:pt x="373" y="155"/>
                  </a:lnTo>
                  <a:lnTo>
                    <a:pt x="373" y="155"/>
                  </a:lnTo>
                  <a:lnTo>
                    <a:pt x="404" y="155"/>
                  </a:lnTo>
                  <a:lnTo>
                    <a:pt x="434" y="152"/>
                  </a:lnTo>
                  <a:lnTo>
                    <a:pt x="494" y="146"/>
                  </a:lnTo>
                  <a:lnTo>
                    <a:pt x="548" y="139"/>
                  </a:lnTo>
                  <a:lnTo>
                    <a:pt x="569" y="137"/>
                  </a:lnTo>
                  <a:lnTo>
                    <a:pt x="588" y="137"/>
                  </a:lnTo>
                  <a:lnTo>
                    <a:pt x="588" y="137"/>
                  </a:lnTo>
                  <a:lnTo>
                    <a:pt x="705" y="135"/>
                  </a:lnTo>
                  <a:lnTo>
                    <a:pt x="770" y="135"/>
                  </a:lnTo>
                  <a:lnTo>
                    <a:pt x="807" y="137"/>
                  </a:lnTo>
                  <a:lnTo>
                    <a:pt x="807" y="137"/>
                  </a:lnTo>
                  <a:lnTo>
                    <a:pt x="816" y="137"/>
                  </a:lnTo>
                  <a:lnTo>
                    <a:pt x="831" y="135"/>
                  </a:lnTo>
                  <a:lnTo>
                    <a:pt x="865" y="126"/>
                  </a:lnTo>
                  <a:lnTo>
                    <a:pt x="898" y="119"/>
                  </a:lnTo>
                  <a:lnTo>
                    <a:pt x="910" y="117"/>
                  </a:lnTo>
                  <a:lnTo>
                    <a:pt x="916" y="116"/>
                  </a:lnTo>
                  <a:lnTo>
                    <a:pt x="916" y="116"/>
                  </a:lnTo>
                  <a:lnTo>
                    <a:pt x="1004" y="152"/>
                  </a:lnTo>
                  <a:lnTo>
                    <a:pt x="1072" y="177"/>
                  </a:lnTo>
                  <a:lnTo>
                    <a:pt x="1103" y="188"/>
                  </a:lnTo>
                  <a:lnTo>
                    <a:pt x="1128" y="195"/>
                  </a:lnTo>
                  <a:lnTo>
                    <a:pt x="1128" y="195"/>
                  </a:lnTo>
                  <a:lnTo>
                    <a:pt x="1139" y="195"/>
                  </a:lnTo>
                  <a:lnTo>
                    <a:pt x="1150" y="195"/>
                  </a:lnTo>
                  <a:lnTo>
                    <a:pt x="1161" y="191"/>
                  </a:lnTo>
                  <a:lnTo>
                    <a:pt x="1172" y="188"/>
                  </a:lnTo>
                  <a:lnTo>
                    <a:pt x="1181" y="180"/>
                  </a:lnTo>
                  <a:lnTo>
                    <a:pt x="1191" y="173"/>
                  </a:lnTo>
                  <a:lnTo>
                    <a:pt x="1209" y="159"/>
                  </a:lnTo>
                  <a:lnTo>
                    <a:pt x="1224" y="141"/>
                  </a:lnTo>
                  <a:lnTo>
                    <a:pt x="1235" y="126"/>
                  </a:lnTo>
                  <a:lnTo>
                    <a:pt x="1245" y="112"/>
                  </a:lnTo>
                  <a:lnTo>
                    <a:pt x="1638" y="99"/>
                  </a:lnTo>
                  <a:lnTo>
                    <a:pt x="1638" y="99"/>
                  </a:lnTo>
                  <a:lnTo>
                    <a:pt x="1617" y="52"/>
                  </a:lnTo>
                  <a:lnTo>
                    <a:pt x="1599" y="20"/>
                  </a:lnTo>
                  <a:lnTo>
                    <a:pt x="1592" y="7"/>
                  </a:lnTo>
                  <a:lnTo>
                    <a:pt x="1588" y="0"/>
                  </a:lnTo>
                  <a:lnTo>
                    <a:pt x="1588" y="0"/>
                  </a:lnTo>
                  <a:lnTo>
                    <a:pt x="1579" y="0"/>
                  </a:lnTo>
                  <a:lnTo>
                    <a:pt x="1563" y="0"/>
                  </a:lnTo>
                  <a:lnTo>
                    <a:pt x="1501" y="0"/>
                  </a:lnTo>
                  <a:lnTo>
                    <a:pt x="1323" y="6"/>
                  </a:lnTo>
                  <a:lnTo>
                    <a:pt x="1065" y="15"/>
                  </a:lnTo>
                  <a:lnTo>
                    <a:pt x="1065" y="15"/>
                  </a:lnTo>
                  <a:close/>
                </a:path>
              </a:pathLst>
            </a:custGeom>
            <a:solidFill>
              <a:srgbClr val="ABAB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3597131" y="-1262708"/>
              <a:ext cx="967571" cy="772914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49" y="79"/>
                </a:cxn>
                <a:cxn ang="0">
                  <a:pos x="649" y="79"/>
                </a:cxn>
                <a:cxn ang="0">
                  <a:pos x="605" y="79"/>
                </a:cxn>
                <a:cxn ang="0">
                  <a:pos x="537" y="79"/>
                </a:cxn>
                <a:cxn ang="0">
                  <a:pos x="537" y="79"/>
                </a:cxn>
                <a:cxn ang="0">
                  <a:pos x="504" y="79"/>
                </a:cxn>
                <a:cxn ang="0">
                  <a:pos x="465" y="82"/>
                </a:cxn>
                <a:cxn ang="0">
                  <a:pos x="416" y="88"/>
                </a:cxn>
                <a:cxn ang="0">
                  <a:pos x="416" y="88"/>
                </a:cxn>
                <a:cxn ang="0">
                  <a:pos x="405" y="108"/>
                </a:cxn>
                <a:cxn ang="0">
                  <a:pos x="385" y="137"/>
                </a:cxn>
                <a:cxn ang="0">
                  <a:pos x="353" y="183"/>
                </a:cxn>
                <a:cxn ang="0">
                  <a:pos x="353" y="183"/>
                </a:cxn>
                <a:cxn ang="0">
                  <a:pos x="306" y="248"/>
                </a:cxn>
                <a:cxn ang="0">
                  <a:pos x="252" y="315"/>
                </a:cxn>
                <a:cxn ang="0">
                  <a:pos x="193" y="393"/>
                </a:cxn>
                <a:cxn ang="0">
                  <a:pos x="193" y="393"/>
                </a:cxn>
                <a:cxn ang="0">
                  <a:pos x="147" y="452"/>
                </a:cxn>
                <a:cxn ang="0">
                  <a:pos x="68" y="553"/>
                </a:cxn>
                <a:cxn ang="0">
                  <a:pos x="68" y="553"/>
                </a:cxn>
                <a:cxn ang="0">
                  <a:pos x="52" y="575"/>
                </a:cxn>
                <a:cxn ang="0">
                  <a:pos x="38" y="596"/>
                </a:cxn>
                <a:cxn ang="0">
                  <a:pos x="27" y="618"/>
                </a:cxn>
                <a:cxn ang="0">
                  <a:pos x="18" y="636"/>
                </a:cxn>
                <a:cxn ang="0">
                  <a:pos x="5" y="665"/>
                </a:cxn>
                <a:cxn ang="0">
                  <a:pos x="0" y="676"/>
                </a:cxn>
                <a:cxn ang="0">
                  <a:pos x="0" y="676"/>
                </a:cxn>
                <a:cxn ang="0">
                  <a:pos x="102" y="796"/>
                </a:cxn>
                <a:cxn ang="0">
                  <a:pos x="247" y="971"/>
                </a:cxn>
                <a:cxn ang="0">
                  <a:pos x="247" y="971"/>
                </a:cxn>
                <a:cxn ang="0">
                  <a:pos x="322" y="917"/>
                </a:cxn>
                <a:cxn ang="0">
                  <a:pos x="369" y="888"/>
                </a:cxn>
                <a:cxn ang="0">
                  <a:pos x="391" y="876"/>
                </a:cxn>
                <a:cxn ang="0">
                  <a:pos x="396" y="874"/>
                </a:cxn>
                <a:cxn ang="0">
                  <a:pos x="283" y="688"/>
                </a:cxn>
                <a:cxn ang="0">
                  <a:pos x="283" y="688"/>
                </a:cxn>
                <a:cxn ang="0">
                  <a:pos x="304" y="667"/>
                </a:cxn>
                <a:cxn ang="0">
                  <a:pos x="326" y="647"/>
                </a:cxn>
                <a:cxn ang="0">
                  <a:pos x="355" y="621"/>
                </a:cxn>
                <a:cxn ang="0">
                  <a:pos x="355" y="621"/>
                </a:cxn>
                <a:cxn ang="0">
                  <a:pos x="371" y="605"/>
                </a:cxn>
                <a:cxn ang="0">
                  <a:pos x="387" y="587"/>
                </a:cxn>
                <a:cxn ang="0">
                  <a:pos x="403" y="569"/>
                </a:cxn>
                <a:cxn ang="0">
                  <a:pos x="416" y="549"/>
                </a:cxn>
                <a:cxn ang="0">
                  <a:pos x="438" y="519"/>
                </a:cxn>
                <a:cxn ang="0">
                  <a:pos x="445" y="506"/>
                </a:cxn>
                <a:cxn ang="0">
                  <a:pos x="787" y="508"/>
                </a:cxn>
                <a:cxn ang="0">
                  <a:pos x="1216" y="508"/>
                </a:cxn>
                <a:cxn ang="0">
                  <a:pos x="1121" y="234"/>
                </a:cxn>
                <a:cxn ang="0">
                  <a:pos x="1121" y="234"/>
                </a:cxn>
                <a:cxn ang="0">
                  <a:pos x="1112" y="232"/>
                </a:cxn>
                <a:cxn ang="0">
                  <a:pos x="1092" y="225"/>
                </a:cxn>
                <a:cxn ang="0">
                  <a:pos x="1069" y="214"/>
                </a:cxn>
                <a:cxn ang="0">
                  <a:pos x="1056" y="207"/>
                </a:cxn>
                <a:cxn ang="0">
                  <a:pos x="1045" y="198"/>
                </a:cxn>
                <a:cxn ang="0">
                  <a:pos x="1045" y="198"/>
                </a:cxn>
                <a:cxn ang="0">
                  <a:pos x="1018" y="176"/>
                </a:cxn>
                <a:cxn ang="0">
                  <a:pos x="982" y="151"/>
                </a:cxn>
                <a:cxn ang="0">
                  <a:pos x="941" y="120"/>
                </a:cxn>
                <a:cxn ang="0">
                  <a:pos x="937" y="41"/>
                </a:cxn>
                <a:cxn ang="0">
                  <a:pos x="659" y="0"/>
                </a:cxn>
              </a:cxnLst>
              <a:rect l="0" t="0" r="r" b="b"/>
              <a:pathLst>
                <a:path w="1216" h="971">
                  <a:moveTo>
                    <a:pt x="659" y="0"/>
                  </a:moveTo>
                  <a:lnTo>
                    <a:pt x="649" y="79"/>
                  </a:lnTo>
                  <a:lnTo>
                    <a:pt x="649" y="79"/>
                  </a:lnTo>
                  <a:lnTo>
                    <a:pt x="605" y="79"/>
                  </a:lnTo>
                  <a:lnTo>
                    <a:pt x="537" y="79"/>
                  </a:lnTo>
                  <a:lnTo>
                    <a:pt x="537" y="79"/>
                  </a:lnTo>
                  <a:lnTo>
                    <a:pt x="504" y="79"/>
                  </a:lnTo>
                  <a:lnTo>
                    <a:pt x="465" y="82"/>
                  </a:lnTo>
                  <a:lnTo>
                    <a:pt x="416" y="88"/>
                  </a:lnTo>
                  <a:lnTo>
                    <a:pt x="416" y="88"/>
                  </a:lnTo>
                  <a:lnTo>
                    <a:pt x="405" y="108"/>
                  </a:lnTo>
                  <a:lnTo>
                    <a:pt x="385" y="137"/>
                  </a:lnTo>
                  <a:lnTo>
                    <a:pt x="353" y="183"/>
                  </a:lnTo>
                  <a:lnTo>
                    <a:pt x="353" y="183"/>
                  </a:lnTo>
                  <a:lnTo>
                    <a:pt x="306" y="248"/>
                  </a:lnTo>
                  <a:lnTo>
                    <a:pt x="252" y="315"/>
                  </a:lnTo>
                  <a:lnTo>
                    <a:pt x="193" y="393"/>
                  </a:lnTo>
                  <a:lnTo>
                    <a:pt x="193" y="393"/>
                  </a:lnTo>
                  <a:lnTo>
                    <a:pt x="147" y="452"/>
                  </a:lnTo>
                  <a:lnTo>
                    <a:pt x="68" y="553"/>
                  </a:lnTo>
                  <a:lnTo>
                    <a:pt x="68" y="553"/>
                  </a:lnTo>
                  <a:lnTo>
                    <a:pt x="52" y="575"/>
                  </a:lnTo>
                  <a:lnTo>
                    <a:pt x="38" y="596"/>
                  </a:lnTo>
                  <a:lnTo>
                    <a:pt x="27" y="618"/>
                  </a:lnTo>
                  <a:lnTo>
                    <a:pt x="18" y="636"/>
                  </a:lnTo>
                  <a:lnTo>
                    <a:pt x="5" y="665"/>
                  </a:lnTo>
                  <a:lnTo>
                    <a:pt x="0" y="676"/>
                  </a:lnTo>
                  <a:lnTo>
                    <a:pt x="0" y="676"/>
                  </a:lnTo>
                  <a:lnTo>
                    <a:pt x="102" y="796"/>
                  </a:lnTo>
                  <a:lnTo>
                    <a:pt x="247" y="971"/>
                  </a:lnTo>
                  <a:lnTo>
                    <a:pt x="247" y="971"/>
                  </a:lnTo>
                  <a:lnTo>
                    <a:pt x="322" y="917"/>
                  </a:lnTo>
                  <a:lnTo>
                    <a:pt x="369" y="888"/>
                  </a:lnTo>
                  <a:lnTo>
                    <a:pt x="391" y="876"/>
                  </a:lnTo>
                  <a:lnTo>
                    <a:pt x="396" y="874"/>
                  </a:lnTo>
                  <a:lnTo>
                    <a:pt x="283" y="688"/>
                  </a:lnTo>
                  <a:lnTo>
                    <a:pt x="283" y="688"/>
                  </a:lnTo>
                  <a:lnTo>
                    <a:pt x="304" y="667"/>
                  </a:lnTo>
                  <a:lnTo>
                    <a:pt x="326" y="647"/>
                  </a:lnTo>
                  <a:lnTo>
                    <a:pt x="355" y="621"/>
                  </a:lnTo>
                  <a:lnTo>
                    <a:pt x="355" y="621"/>
                  </a:lnTo>
                  <a:lnTo>
                    <a:pt x="371" y="605"/>
                  </a:lnTo>
                  <a:lnTo>
                    <a:pt x="387" y="587"/>
                  </a:lnTo>
                  <a:lnTo>
                    <a:pt x="403" y="569"/>
                  </a:lnTo>
                  <a:lnTo>
                    <a:pt x="416" y="549"/>
                  </a:lnTo>
                  <a:lnTo>
                    <a:pt x="438" y="519"/>
                  </a:lnTo>
                  <a:lnTo>
                    <a:pt x="445" y="506"/>
                  </a:lnTo>
                  <a:lnTo>
                    <a:pt x="787" y="508"/>
                  </a:lnTo>
                  <a:lnTo>
                    <a:pt x="1216" y="508"/>
                  </a:lnTo>
                  <a:lnTo>
                    <a:pt x="1121" y="234"/>
                  </a:lnTo>
                  <a:lnTo>
                    <a:pt x="1121" y="234"/>
                  </a:lnTo>
                  <a:lnTo>
                    <a:pt x="1112" y="232"/>
                  </a:lnTo>
                  <a:lnTo>
                    <a:pt x="1092" y="225"/>
                  </a:lnTo>
                  <a:lnTo>
                    <a:pt x="1069" y="214"/>
                  </a:lnTo>
                  <a:lnTo>
                    <a:pt x="1056" y="207"/>
                  </a:lnTo>
                  <a:lnTo>
                    <a:pt x="1045" y="198"/>
                  </a:lnTo>
                  <a:lnTo>
                    <a:pt x="1045" y="198"/>
                  </a:lnTo>
                  <a:lnTo>
                    <a:pt x="1018" y="176"/>
                  </a:lnTo>
                  <a:lnTo>
                    <a:pt x="982" y="151"/>
                  </a:lnTo>
                  <a:lnTo>
                    <a:pt x="941" y="120"/>
                  </a:lnTo>
                  <a:lnTo>
                    <a:pt x="937" y="4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291568" y="-1235932"/>
              <a:ext cx="60696" cy="315948"/>
            </a:xfrm>
            <a:custGeom>
              <a:avLst/>
              <a:gdLst/>
              <a:ahLst/>
              <a:cxnLst>
                <a:cxn ang="0">
                  <a:pos x="63" y="9"/>
                </a:cxn>
                <a:cxn ang="0">
                  <a:pos x="0" y="0"/>
                </a:cxn>
                <a:cxn ang="0">
                  <a:pos x="23" y="110"/>
                </a:cxn>
                <a:cxn ang="0">
                  <a:pos x="70" y="321"/>
                </a:cxn>
                <a:cxn ang="0">
                  <a:pos x="70" y="321"/>
                </a:cxn>
                <a:cxn ang="0">
                  <a:pos x="74" y="355"/>
                </a:cxn>
                <a:cxn ang="0">
                  <a:pos x="76" y="382"/>
                </a:cxn>
                <a:cxn ang="0">
                  <a:pos x="76" y="400"/>
                </a:cxn>
                <a:cxn ang="0">
                  <a:pos x="76" y="400"/>
                </a:cxn>
                <a:cxn ang="0">
                  <a:pos x="77" y="380"/>
                </a:cxn>
                <a:cxn ang="0">
                  <a:pos x="77" y="353"/>
                </a:cxn>
                <a:cxn ang="0">
                  <a:pos x="77" y="297"/>
                </a:cxn>
                <a:cxn ang="0">
                  <a:pos x="72" y="229"/>
                </a:cxn>
                <a:cxn ang="0">
                  <a:pos x="65" y="90"/>
                </a:cxn>
                <a:cxn ang="0">
                  <a:pos x="67" y="83"/>
                </a:cxn>
                <a:cxn ang="0">
                  <a:pos x="63" y="9"/>
                </a:cxn>
              </a:cxnLst>
              <a:rect l="0" t="0" r="r" b="b"/>
              <a:pathLst>
                <a:path w="77" h="400">
                  <a:moveTo>
                    <a:pt x="63" y="9"/>
                  </a:moveTo>
                  <a:lnTo>
                    <a:pt x="0" y="0"/>
                  </a:lnTo>
                  <a:lnTo>
                    <a:pt x="23" y="110"/>
                  </a:lnTo>
                  <a:lnTo>
                    <a:pt x="70" y="321"/>
                  </a:lnTo>
                  <a:lnTo>
                    <a:pt x="70" y="321"/>
                  </a:lnTo>
                  <a:lnTo>
                    <a:pt x="74" y="355"/>
                  </a:lnTo>
                  <a:lnTo>
                    <a:pt x="76" y="382"/>
                  </a:lnTo>
                  <a:lnTo>
                    <a:pt x="76" y="400"/>
                  </a:lnTo>
                  <a:lnTo>
                    <a:pt x="76" y="400"/>
                  </a:lnTo>
                  <a:lnTo>
                    <a:pt x="77" y="380"/>
                  </a:lnTo>
                  <a:lnTo>
                    <a:pt x="77" y="353"/>
                  </a:lnTo>
                  <a:lnTo>
                    <a:pt x="77" y="297"/>
                  </a:lnTo>
                  <a:lnTo>
                    <a:pt x="72" y="229"/>
                  </a:lnTo>
                  <a:lnTo>
                    <a:pt x="65" y="90"/>
                  </a:lnTo>
                  <a:lnTo>
                    <a:pt x="67" y="83"/>
                  </a:lnTo>
                  <a:lnTo>
                    <a:pt x="63" y="9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5609035" y="1079237"/>
              <a:ext cx="590897" cy="260613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0" y="211"/>
                </a:cxn>
                <a:cxn ang="0">
                  <a:pos x="29" y="252"/>
                </a:cxn>
                <a:cxn ang="0">
                  <a:pos x="40" y="286"/>
                </a:cxn>
                <a:cxn ang="0">
                  <a:pos x="54" y="311"/>
                </a:cxn>
                <a:cxn ang="0">
                  <a:pos x="60" y="317"/>
                </a:cxn>
                <a:cxn ang="0">
                  <a:pos x="78" y="324"/>
                </a:cxn>
                <a:cxn ang="0">
                  <a:pos x="110" y="328"/>
                </a:cxn>
                <a:cxn ang="0">
                  <a:pos x="170" y="326"/>
                </a:cxn>
                <a:cxn ang="0">
                  <a:pos x="181" y="326"/>
                </a:cxn>
                <a:cxn ang="0">
                  <a:pos x="199" y="317"/>
                </a:cxn>
                <a:cxn ang="0">
                  <a:pos x="215" y="299"/>
                </a:cxn>
                <a:cxn ang="0">
                  <a:pos x="258" y="223"/>
                </a:cxn>
                <a:cxn ang="0">
                  <a:pos x="354" y="178"/>
                </a:cxn>
                <a:cxn ang="0">
                  <a:pos x="361" y="178"/>
                </a:cxn>
                <a:cxn ang="0">
                  <a:pos x="393" y="178"/>
                </a:cxn>
                <a:cxn ang="0">
                  <a:pos x="422" y="183"/>
                </a:cxn>
                <a:cxn ang="0">
                  <a:pos x="438" y="189"/>
                </a:cxn>
                <a:cxn ang="0">
                  <a:pos x="505" y="214"/>
                </a:cxn>
                <a:cxn ang="0">
                  <a:pos x="631" y="230"/>
                </a:cxn>
                <a:cxn ang="0">
                  <a:pos x="745" y="198"/>
                </a:cxn>
                <a:cxn ang="0">
                  <a:pos x="729" y="191"/>
                </a:cxn>
                <a:cxn ang="0">
                  <a:pos x="730" y="171"/>
                </a:cxn>
                <a:cxn ang="0">
                  <a:pos x="729" y="142"/>
                </a:cxn>
                <a:cxn ang="0">
                  <a:pos x="727" y="131"/>
                </a:cxn>
                <a:cxn ang="0">
                  <a:pos x="711" y="115"/>
                </a:cxn>
                <a:cxn ang="0">
                  <a:pos x="687" y="104"/>
                </a:cxn>
                <a:cxn ang="0">
                  <a:pos x="657" y="97"/>
                </a:cxn>
                <a:cxn ang="0">
                  <a:pos x="628" y="93"/>
                </a:cxn>
                <a:cxn ang="0">
                  <a:pos x="561" y="90"/>
                </a:cxn>
                <a:cxn ang="0">
                  <a:pos x="529" y="84"/>
                </a:cxn>
                <a:cxn ang="0">
                  <a:pos x="502" y="70"/>
                </a:cxn>
                <a:cxn ang="0">
                  <a:pos x="487" y="59"/>
                </a:cxn>
                <a:cxn ang="0">
                  <a:pos x="431" y="27"/>
                </a:cxn>
                <a:cxn ang="0">
                  <a:pos x="383" y="5"/>
                </a:cxn>
                <a:cxn ang="0">
                  <a:pos x="0" y="95"/>
                </a:cxn>
              </a:cxnLst>
              <a:rect l="0" t="0" r="r" b="b"/>
              <a:pathLst>
                <a:path w="745" h="328">
                  <a:moveTo>
                    <a:pt x="0" y="95"/>
                  </a:moveTo>
                  <a:lnTo>
                    <a:pt x="0" y="165"/>
                  </a:lnTo>
                  <a:lnTo>
                    <a:pt x="20" y="211"/>
                  </a:lnTo>
                  <a:lnTo>
                    <a:pt x="20" y="211"/>
                  </a:lnTo>
                  <a:lnTo>
                    <a:pt x="22" y="223"/>
                  </a:lnTo>
                  <a:lnTo>
                    <a:pt x="29" y="252"/>
                  </a:lnTo>
                  <a:lnTo>
                    <a:pt x="35" y="270"/>
                  </a:lnTo>
                  <a:lnTo>
                    <a:pt x="40" y="286"/>
                  </a:lnTo>
                  <a:lnTo>
                    <a:pt x="47" y="301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60" y="317"/>
                  </a:lnTo>
                  <a:lnTo>
                    <a:pt x="65" y="319"/>
                  </a:lnTo>
                  <a:lnTo>
                    <a:pt x="78" y="324"/>
                  </a:lnTo>
                  <a:lnTo>
                    <a:pt x="94" y="326"/>
                  </a:lnTo>
                  <a:lnTo>
                    <a:pt x="110" y="328"/>
                  </a:lnTo>
                  <a:lnTo>
                    <a:pt x="143" y="326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81" y="326"/>
                  </a:lnTo>
                  <a:lnTo>
                    <a:pt x="190" y="322"/>
                  </a:lnTo>
                  <a:lnTo>
                    <a:pt x="199" y="317"/>
                  </a:lnTo>
                  <a:lnTo>
                    <a:pt x="204" y="311"/>
                  </a:lnTo>
                  <a:lnTo>
                    <a:pt x="215" y="299"/>
                  </a:lnTo>
                  <a:lnTo>
                    <a:pt x="217" y="292"/>
                  </a:lnTo>
                  <a:lnTo>
                    <a:pt x="258" y="223"/>
                  </a:lnTo>
                  <a:lnTo>
                    <a:pt x="357" y="221"/>
                  </a:lnTo>
                  <a:lnTo>
                    <a:pt x="354" y="178"/>
                  </a:lnTo>
                  <a:lnTo>
                    <a:pt x="354" y="178"/>
                  </a:lnTo>
                  <a:lnTo>
                    <a:pt x="361" y="178"/>
                  </a:lnTo>
                  <a:lnTo>
                    <a:pt x="381" y="176"/>
                  </a:lnTo>
                  <a:lnTo>
                    <a:pt x="393" y="178"/>
                  </a:lnTo>
                  <a:lnTo>
                    <a:pt x="408" y="180"/>
                  </a:lnTo>
                  <a:lnTo>
                    <a:pt x="422" y="183"/>
                  </a:lnTo>
                  <a:lnTo>
                    <a:pt x="438" y="189"/>
                  </a:lnTo>
                  <a:lnTo>
                    <a:pt x="438" y="189"/>
                  </a:lnTo>
                  <a:lnTo>
                    <a:pt x="471" y="201"/>
                  </a:lnTo>
                  <a:lnTo>
                    <a:pt x="505" y="214"/>
                  </a:lnTo>
                  <a:lnTo>
                    <a:pt x="543" y="229"/>
                  </a:lnTo>
                  <a:lnTo>
                    <a:pt x="631" y="230"/>
                  </a:lnTo>
                  <a:lnTo>
                    <a:pt x="736" y="229"/>
                  </a:lnTo>
                  <a:lnTo>
                    <a:pt x="745" y="198"/>
                  </a:lnTo>
                  <a:lnTo>
                    <a:pt x="729" y="191"/>
                  </a:lnTo>
                  <a:lnTo>
                    <a:pt x="729" y="191"/>
                  </a:lnTo>
                  <a:lnTo>
                    <a:pt x="729" y="185"/>
                  </a:lnTo>
                  <a:lnTo>
                    <a:pt x="730" y="171"/>
                  </a:lnTo>
                  <a:lnTo>
                    <a:pt x="730" y="151"/>
                  </a:lnTo>
                  <a:lnTo>
                    <a:pt x="729" y="142"/>
                  </a:lnTo>
                  <a:lnTo>
                    <a:pt x="727" y="131"/>
                  </a:lnTo>
                  <a:lnTo>
                    <a:pt x="727" y="131"/>
                  </a:lnTo>
                  <a:lnTo>
                    <a:pt x="720" y="122"/>
                  </a:lnTo>
                  <a:lnTo>
                    <a:pt x="711" y="115"/>
                  </a:lnTo>
                  <a:lnTo>
                    <a:pt x="700" y="108"/>
                  </a:lnTo>
                  <a:lnTo>
                    <a:pt x="687" y="104"/>
                  </a:lnTo>
                  <a:lnTo>
                    <a:pt x="673" y="101"/>
                  </a:lnTo>
                  <a:lnTo>
                    <a:pt x="657" y="97"/>
                  </a:lnTo>
                  <a:lnTo>
                    <a:pt x="628" y="93"/>
                  </a:lnTo>
                  <a:lnTo>
                    <a:pt x="628" y="93"/>
                  </a:lnTo>
                  <a:lnTo>
                    <a:pt x="595" y="93"/>
                  </a:lnTo>
                  <a:lnTo>
                    <a:pt x="561" y="90"/>
                  </a:lnTo>
                  <a:lnTo>
                    <a:pt x="545" y="88"/>
                  </a:lnTo>
                  <a:lnTo>
                    <a:pt x="529" y="84"/>
                  </a:lnTo>
                  <a:lnTo>
                    <a:pt x="514" y="77"/>
                  </a:lnTo>
                  <a:lnTo>
                    <a:pt x="502" y="70"/>
                  </a:lnTo>
                  <a:lnTo>
                    <a:pt x="502" y="70"/>
                  </a:lnTo>
                  <a:lnTo>
                    <a:pt x="487" y="59"/>
                  </a:lnTo>
                  <a:lnTo>
                    <a:pt x="471" y="48"/>
                  </a:lnTo>
                  <a:lnTo>
                    <a:pt x="431" y="27"/>
                  </a:lnTo>
                  <a:lnTo>
                    <a:pt x="397" y="12"/>
                  </a:lnTo>
                  <a:lnTo>
                    <a:pt x="383" y="5"/>
                  </a:lnTo>
                  <a:lnTo>
                    <a:pt x="224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5600109" y="1079237"/>
              <a:ext cx="587326" cy="239193"/>
            </a:xfrm>
            <a:custGeom>
              <a:avLst/>
              <a:gdLst/>
              <a:ahLst/>
              <a:cxnLst>
                <a:cxn ang="0">
                  <a:pos x="552" y="201"/>
                </a:cxn>
                <a:cxn ang="0">
                  <a:pos x="593" y="205"/>
                </a:cxn>
                <a:cxn ang="0">
                  <a:pos x="732" y="201"/>
                </a:cxn>
                <a:cxn ang="0">
                  <a:pos x="738" y="191"/>
                </a:cxn>
                <a:cxn ang="0">
                  <a:pos x="738" y="185"/>
                </a:cxn>
                <a:cxn ang="0">
                  <a:pos x="739" y="151"/>
                </a:cxn>
                <a:cxn ang="0">
                  <a:pos x="734" y="131"/>
                </a:cxn>
                <a:cxn ang="0">
                  <a:pos x="729" y="122"/>
                </a:cxn>
                <a:cxn ang="0">
                  <a:pos x="709" y="108"/>
                </a:cxn>
                <a:cxn ang="0">
                  <a:pos x="682" y="101"/>
                </a:cxn>
                <a:cxn ang="0">
                  <a:pos x="637" y="93"/>
                </a:cxn>
                <a:cxn ang="0">
                  <a:pos x="604" y="93"/>
                </a:cxn>
                <a:cxn ang="0">
                  <a:pos x="554" y="88"/>
                </a:cxn>
                <a:cxn ang="0">
                  <a:pos x="523" y="77"/>
                </a:cxn>
                <a:cxn ang="0">
                  <a:pos x="511" y="70"/>
                </a:cxn>
                <a:cxn ang="0">
                  <a:pos x="478" y="48"/>
                </a:cxn>
                <a:cxn ang="0">
                  <a:pos x="406" y="12"/>
                </a:cxn>
                <a:cxn ang="0">
                  <a:pos x="233" y="0"/>
                </a:cxn>
                <a:cxn ang="0">
                  <a:pos x="9" y="164"/>
                </a:cxn>
                <a:cxn ang="0">
                  <a:pos x="29" y="211"/>
                </a:cxn>
                <a:cxn ang="0">
                  <a:pos x="40" y="257"/>
                </a:cxn>
                <a:cxn ang="0">
                  <a:pos x="51" y="270"/>
                </a:cxn>
                <a:cxn ang="0">
                  <a:pos x="78" y="292"/>
                </a:cxn>
                <a:cxn ang="0">
                  <a:pos x="92" y="297"/>
                </a:cxn>
                <a:cxn ang="0">
                  <a:pos x="119" y="299"/>
                </a:cxn>
                <a:cxn ang="0">
                  <a:pos x="191" y="297"/>
                </a:cxn>
                <a:cxn ang="0">
                  <a:pos x="199" y="288"/>
                </a:cxn>
                <a:cxn ang="0">
                  <a:pos x="237" y="243"/>
                </a:cxn>
                <a:cxn ang="0">
                  <a:pos x="253" y="212"/>
                </a:cxn>
                <a:cxn ang="0">
                  <a:pos x="269" y="167"/>
                </a:cxn>
                <a:cxn ang="0">
                  <a:pos x="417" y="155"/>
                </a:cxn>
                <a:cxn ang="0">
                  <a:pos x="471" y="174"/>
                </a:cxn>
                <a:cxn ang="0">
                  <a:pos x="552" y="201"/>
                </a:cxn>
              </a:cxnLst>
              <a:rect l="0" t="0" r="r" b="b"/>
              <a:pathLst>
                <a:path w="739" h="299">
                  <a:moveTo>
                    <a:pt x="552" y="201"/>
                  </a:moveTo>
                  <a:lnTo>
                    <a:pt x="552" y="201"/>
                  </a:lnTo>
                  <a:lnTo>
                    <a:pt x="568" y="203"/>
                  </a:lnTo>
                  <a:lnTo>
                    <a:pt x="593" y="205"/>
                  </a:lnTo>
                  <a:lnTo>
                    <a:pt x="655" y="205"/>
                  </a:lnTo>
                  <a:lnTo>
                    <a:pt x="732" y="20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91"/>
                  </a:lnTo>
                  <a:lnTo>
                    <a:pt x="738" y="185"/>
                  </a:lnTo>
                  <a:lnTo>
                    <a:pt x="739" y="171"/>
                  </a:lnTo>
                  <a:lnTo>
                    <a:pt x="739" y="151"/>
                  </a:lnTo>
                  <a:lnTo>
                    <a:pt x="738" y="142"/>
                  </a:lnTo>
                  <a:lnTo>
                    <a:pt x="734" y="131"/>
                  </a:lnTo>
                  <a:lnTo>
                    <a:pt x="734" y="131"/>
                  </a:lnTo>
                  <a:lnTo>
                    <a:pt x="729" y="122"/>
                  </a:lnTo>
                  <a:lnTo>
                    <a:pt x="720" y="115"/>
                  </a:lnTo>
                  <a:lnTo>
                    <a:pt x="709" y="108"/>
                  </a:lnTo>
                  <a:lnTo>
                    <a:pt x="696" y="104"/>
                  </a:lnTo>
                  <a:lnTo>
                    <a:pt x="682" y="101"/>
                  </a:lnTo>
                  <a:lnTo>
                    <a:pt x="666" y="97"/>
                  </a:lnTo>
                  <a:lnTo>
                    <a:pt x="637" y="93"/>
                  </a:lnTo>
                  <a:lnTo>
                    <a:pt x="637" y="93"/>
                  </a:lnTo>
                  <a:lnTo>
                    <a:pt x="604" y="93"/>
                  </a:lnTo>
                  <a:lnTo>
                    <a:pt x="570" y="90"/>
                  </a:lnTo>
                  <a:lnTo>
                    <a:pt x="554" y="88"/>
                  </a:lnTo>
                  <a:lnTo>
                    <a:pt x="538" y="84"/>
                  </a:lnTo>
                  <a:lnTo>
                    <a:pt x="523" y="77"/>
                  </a:lnTo>
                  <a:lnTo>
                    <a:pt x="511" y="70"/>
                  </a:lnTo>
                  <a:lnTo>
                    <a:pt x="511" y="70"/>
                  </a:lnTo>
                  <a:lnTo>
                    <a:pt x="496" y="59"/>
                  </a:lnTo>
                  <a:lnTo>
                    <a:pt x="478" y="48"/>
                  </a:lnTo>
                  <a:lnTo>
                    <a:pt x="440" y="27"/>
                  </a:lnTo>
                  <a:lnTo>
                    <a:pt x="406" y="12"/>
                  </a:lnTo>
                  <a:lnTo>
                    <a:pt x="392" y="5"/>
                  </a:lnTo>
                  <a:lnTo>
                    <a:pt x="233" y="0"/>
                  </a:lnTo>
                  <a:lnTo>
                    <a:pt x="0" y="77"/>
                  </a:lnTo>
                  <a:lnTo>
                    <a:pt x="9" y="164"/>
                  </a:lnTo>
                  <a:lnTo>
                    <a:pt x="29" y="211"/>
                  </a:lnTo>
                  <a:lnTo>
                    <a:pt x="29" y="211"/>
                  </a:lnTo>
                  <a:lnTo>
                    <a:pt x="33" y="225"/>
                  </a:lnTo>
                  <a:lnTo>
                    <a:pt x="40" y="257"/>
                  </a:lnTo>
                  <a:lnTo>
                    <a:pt x="40" y="257"/>
                  </a:lnTo>
                  <a:lnTo>
                    <a:pt x="51" y="270"/>
                  </a:lnTo>
                  <a:lnTo>
                    <a:pt x="63" y="283"/>
                  </a:lnTo>
                  <a:lnTo>
                    <a:pt x="78" y="292"/>
                  </a:lnTo>
                  <a:lnTo>
                    <a:pt x="85" y="295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119" y="299"/>
                  </a:lnTo>
                  <a:lnTo>
                    <a:pt x="152" y="299"/>
                  </a:lnTo>
                  <a:lnTo>
                    <a:pt x="191" y="297"/>
                  </a:lnTo>
                  <a:lnTo>
                    <a:pt x="191" y="297"/>
                  </a:lnTo>
                  <a:lnTo>
                    <a:pt x="199" y="288"/>
                  </a:lnTo>
                  <a:lnTo>
                    <a:pt x="215" y="270"/>
                  </a:lnTo>
                  <a:lnTo>
                    <a:pt x="237" y="243"/>
                  </a:lnTo>
                  <a:lnTo>
                    <a:pt x="246" y="229"/>
                  </a:lnTo>
                  <a:lnTo>
                    <a:pt x="253" y="212"/>
                  </a:lnTo>
                  <a:lnTo>
                    <a:pt x="253" y="212"/>
                  </a:lnTo>
                  <a:lnTo>
                    <a:pt x="269" y="167"/>
                  </a:lnTo>
                  <a:lnTo>
                    <a:pt x="274" y="155"/>
                  </a:lnTo>
                  <a:lnTo>
                    <a:pt x="417" y="155"/>
                  </a:lnTo>
                  <a:lnTo>
                    <a:pt x="417" y="155"/>
                  </a:lnTo>
                  <a:lnTo>
                    <a:pt x="471" y="174"/>
                  </a:lnTo>
                  <a:lnTo>
                    <a:pt x="516" y="191"/>
                  </a:lnTo>
                  <a:lnTo>
                    <a:pt x="552" y="201"/>
                  </a:lnTo>
                  <a:lnTo>
                    <a:pt x="552" y="201"/>
                  </a:lnTo>
                  <a:close/>
                </a:path>
              </a:pathLst>
            </a:custGeom>
            <a:solidFill>
              <a:srgbClr val="A06A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5887524" y="-1637562"/>
              <a:ext cx="64267" cy="101747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4" y="4"/>
                </a:cxn>
                <a:cxn ang="0">
                  <a:pos x="52" y="47"/>
                </a:cxn>
                <a:cxn ang="0">
                  <a:pos x="75" y="105"/>
                </a:cxn>
                <a:cxn ang="0">
                  <a:pos x="75" y="105"/>
                </a:cxn>
                <a:cxn ang="0">
                  <a:pos x="79" y="110"/>
                </a:cxn>
                <a:cxn ang="0">
                  <a:pos x="77" y="116"/>
                </a:cxn>
                <a:cxn ang="0">
                  <a:pos x="74" y="119"/>
                </a:cxn>
                <a:cxn ang="0">
                  <a:pos x="70" y="121"/>
                </a:cxn>
                <a:cxn ang="0">
                  <a:pos x="57" y="125"/>
                </a:cxn>
                <a:cxn ang="0">
                  <a:pos x="47" y="126"/>
                </a:cxn>
                <a:cxn ang="0">
                  <a:pos x="47" y="126"/>
                </a:cxn>
                <a:cxn ang="0">
                  <a:pos x="25" y="128"/>
                </a:cxn>
                <a:cxn ang="0">
                  <a:pos x="14" y="128"/>
                </a:cxn>
                <a:cxn ang="0">
                  <a:pos x="0" y="0"/>
                </a:cxn>
                <a:cxn ang="0">
                  <a:pos x="34" y="4"/>
                </a:cxn>
              </a:cxnLst>
              <a:rect l="0" t="0" r="r" b="b"/>
              <a:pathLst>
                <a:path w="79" h="128">
                  <a:moveTo>
                    <a:pt x="34" y="4"/>
                  </a:moveTo>
                  <a:lnTo>
                    <a:pt x="34" y="4"/>
                  </a:lnTo>
                  <a:lnTo>
                    <a:pt x="52" y="47"/>
                  </a:lnTo>
                  <a:lnTo>
                    <a:pt x="75" y="105"/>
                  </a:lnTo>
                  <a:lnTo>
                    <a:pt x="75" y="105"/>
                  </a:lnTo>
                  <a:lnTo>
                    <a:pt x="79" y="110"/>
                  </a:lnTo>
                  <a:lnTo>
                    <a:pt x="77" y="116"/>
                  </a:lnTo>
                  <a:lnTo>
                    <a:pt x="74" y="119"/>
                  </a:lnTo>
                  <a:lnTo>
                    <a:pt x="70" y="121"/>
                  </a:lnTo>
                  <a:lnTo>
                    <a:pt x="57" y="125"/>
                  </a:lnTo>
                  <a:lnTo>
                    <a:pt x="47" y="126"/>
                  </a:lnTo>
                  <a:lnTo>
                    <a:pt x="47" y="126"/>
                  </a:lnTo>
                  <a:lnTo>
                    <a:pt x="25" y="128"/>
                  </a:lnTo>
                  <a:lnTo>
                    <a:pt x="14" y="128"/>
                  </a:lnTo>
                  <a:lnTo>
                    <a:pt x="0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698294" y="-1651842"/>
              <a:ext cx="219578" cy="353434"/>
            </a:xfrm>
            <a:custGeom>
              <a:avLst/>
              <a:gdLst/>
              <a:ahLst/>
              <a:cxnLst>
                <a:cxn ang="0">
                  <a:pos x="250" y="29"/>
                </a:cxn>
                <a:cxn ang="0">
                  <a:pos x="250" y="29"/>
                </a:cxn>
                <a:cxn ang="0">
                  <a:pos x="261" y="128"/>
                </a:cxn>
                <a:cxn ang="0">
                  <a:pos x="274" y="242"/>
                </a:cxn>
                <a:cxn ang="0">
                  <a:pos x="274" y="242"/>
                </a:cxn>
                <a:cxn ang="0">
                  <a:pos x="276" y="253"/>
                </a:cxn>
                <a:cxn ang="0">
                  <a:pos x="276" y="258"/>
                </a:cxn>
                <a:cxn ang="0">
                  <a:pos x="270" y="262"/>
                </a:cxn>
                <a:cxn ang="0">
                  <a:pos x="259" y="265"/>
                </a:cxn>
                <a:cxn ang="0">
                  <a:pos x="259" y="265"/>
                </a:cxn>
                <a:cxn ang="0">
                  <a:pos x="238" y="273"/>
                </a:cxn>
                <a:cxn ang="0">
                  <a:pos x="209" y="282"/>
                </a:cxn>
                <a:cxn ang="0">
                  <a:pos x="173" y="291"/>
                </a:cxn>
                <a:cxn ang="0">
                  <a:pos x="173" y="291"/>
                </a:cxn>
                <a:cxn ang="0">
                  <a:pos x="185" y="357"/>
                </a:cxn>
                <a:cxn ang="0">
                  <a:pos x="198" y="408"/>
                </a:cxn>
                <a:cxn ang="0">
                  <a:pos x="205" y="429"/>
                </a:cxn>
                <a:cxn ang="0">
                  <a:pos x="213" y="442"/>
                </a:cxn>
                <a:cxn ang="0">
                  <a:pos x="213" y="442"/>
                </a:cxn>
                <a:cxn ang="0">
                  <a:pos x="166" y="442"/>
                </a:cxn>
                <a:cxn ang="0">
                  <a:pos x="124" y="444"/>
                </a:cxn>
                <a:cxn ang="0">
                  <a:pos x="57" y="446"/>
                </a:cxn>
                <a:cxn ang="0">
                  <a:pos x="14" y="447"/>
                </a:cxn>
                <a:cxn ang="0">
                  <a:pos x="3" y="446"/>
                </a:cxn>
                <a:cxn ang="0">
                  <a:pos x="2" y="444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7" y="422"/>
                </a:cxn>
                <a:cxn ang="0">
                  <a:pos x="20" y="383"/>
                </a:cxn>
                <a:cxn ang="0">
                  <a:pos x="36" y="334"/>
                </a:cxn>
                <a:cxn ang="0">
                  <a:pos x="43" y="310"/>
                </a:cxn>
                <a:cxn ang="0">
                  <a:pos x="48" y="289"/>
                </a:cxn>
                <a:cxn ang="0">
                  <a:pos x="48" y="289"/>
                </a:cxn>
                <a:cxn ang="0">
                  <a:pos x="48" y="278"/>
                </a:cxn>
                <a:cxn ang="0">
                  <a:pos x="48" y="265"/>
                </a:cxn>
                <a:cxn ang="0">
                  <a:pos x="47" y="238"/>
                </a:cxn>
                <a:cxn ang="0">
                  <a:pos x="41" y="209"/>
                </a:cxn>
                <a:cxn ang="0">
                  <a:pos x="36" y="182"/>
                </a:cxn>
                <a:cxn ang="0">
                  <a:pos x="21" y="136"/>
                </a:cxn>
                <a:cxn ang="0">
                  <a:pos x="16" y="116"/>
                </a:cxn>
                <a:cxn ang="0">
                  <a:pos x="81" y="0"/>
                </a:cxn>
                <a:cxn ang="0">
                  <a:pos x="250" y="29"/>
                </a:cxn>
              </a:cxnLst>
              <a:rect l="0" t="0" r="r" b="b"/>
              <a:pathLst>
                <a:path w="276" h="447">
                  <a:moveTo>
                    <a:pt x="250" y="29"/>
                  </a:moveTo>
                  <a:lnTo>
                    <a:pt x="250" y="29"/>
                  </a:lnTo>
                  <a:lnTo>
                    <a:pt x="261" y="128"/>
                  </a:lnTo>
                  <a:lnTo>
                    <a:pt x="274" y="242"/>
                  </a:lnTo>
                  <a:lnTo>
                    <a:pt x="274" y="242"/>
                  </a:lnTo>
                  <a:lnTo>
                    <a:pt x="276" y="253"/>
                  </a:lnTo>
                  <a:lnTo>
                    <a:pt x="276" y="258"/>
                  </a:lnTo>
                  <a:lnTo>
                    <a:pt x="270" y="262"/>
                  </a:lnTo>
                  <a:lnTo>
                    <a:pt x="259" y="265"/>
                  </a:lnTo>
                  <a:lnTo>
                    <a:pt x="259" y="265"/>
                  </a:lnTo>
                  <a:lnTo>
                    <a:pt x="238" y="273"/>
                  </a:lnTo>
                  <a:lnTo>
                    <a:pt x="209" y="282"/>
                  </a:lnTo>
                  <a:lnTo>
                    <a:pt x="173" y="291"/>
                  </a:lnTo>
                  <a:lnTo>
                    <a:pt x="173" y="291"/>
                  </a:lnTo>
                  <a:lnTo>
                    <a:pt x="185" y="357"/>
                  </a:lnTo>
                  <a:lnTo>
                    <a:pt x="198" y="408"/>
                  </a:lnTo>
                  <a:lnTo>
                    <a:pt x="205" y="429"/>
                  </a:lnTo>
                  <a:lnTo>
                    <a:pt x="213" y="442"/>
                  </a:lnTo>
                  <a:lnTo>
                    <a:pt x="213" y="442"/>
                  </a:lnTo>
                  <a:lnTo>
                    <a:pt x="166" y="442"/>
                  </a:lnTo>
                  <a:lnTo>
                    <a:pt x="124" y="444"/>
                  </a:lnTo>
                  <a:lnTo>
                    <a:pt x="57" y="446"/>
                  </a:lnTo>
                  <a:lnTo>
                    <a:pt x="14" y="447"/>
                  </a:lnTo>
                  <a:lnTo>
                    <a:pt x="3" y="446"/>
                  </a:lnTo>
                  <a:lnTo>
                    <a:pt x="2" y="444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7" y="422"/>
                  </a:lnTo>
                  <a:lnTo>
                    <a:pt x="20" y="383"/>
                  </a:lnTo>
                  <a:lnTo>
                    <a:pt x="36" y="334"/>
                  </a:lnTo>
                  <a:lnTo>
                    <a:pt x="43" y="310"/>
                  </a:lnTo>
                  <a:lnTo>
                    <a:pt x="48" y="289"/>
                  </a:lnTo>
                  <a:lnTo>
                    <a:pt x="48" y="289"/>
                  </a:lnTo>
                  <a:lnTo>
                    <a:pt x="48" y="278"/>
                  </a:lnTo>
                  <a:lnTo>
                    <a:pt x="48" y="265"/>
                  </a:lnTo>
                  <a:lnTo>
                    <a:pt x="47" y="238"/>
                  </a:lnTo>
                  <a:lnTo>
                    <a:pt x="41" y="209"/>
                  </a:lnTo>
                  <a:lnTo>
                    <a:pt x="36" y="182"/>
                  </a:lnTo>
                  <a:lnTo>
                    <a:pt x="21" y="136"/>
                  </a:lnTo>
                  <a:lnTo>
                    <a:pt x="16" y="116"/>
                  </a:lnTo>
                  <a:lnTo>
                    <a:pt x="81" y="0"/>
                  </a:lnTo>
                  <a:lnTo>
                    <a:pt x="250" y="29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5825043" y="-1632206"/>
              <a:ext cx="76762" cy="51765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99" y="47"/>
                </a:cxn>
                <a:cxn ang="0">
                  <a:pos x="97" y="2"/>
                </a:cxn>
                <a:cxn ang="0">
                  <a:pos x="0" y="0"/>
                </a:cxn>
                <a:cxn ang="0">
                  <a:pos x="0" y="64"/>
                </a:cxn>
              </a:cxnLst>
              <a:rect l="0" t="0" r="r" b="b"/>
              <a:pathLst>
                <a:path w="99" h="64">
                  <a:moveTo>
                    <a:pt x="0" y="64"/>
                  </a:moveTo>
                  <a:lnTo>
                    <a:pt x="99" y="47"/>
                  </a:lnTo>
                  <a:lnTo>
                    <a:pt x="97" y="2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698294" y="-1423360"/>
              <a:ext cx="135674" cy="121381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7" y="0"/>
                </a:cxn>
                <a:cxn ang="0">
                  <a:pos x="43" y="21"/>
                </a:cxn>
                <a:cxn ang="0">
                  <a:pos x="36" y="45"/>
                </a:cxn>
                <a:cxn ang="0">
                  <a:pos x="20" y="94"/>
                </a:cxn>
                <a:cxn ang="0">
                  <a:pos x="7" y="133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155"/>
                </a:cxn>
                <a:cxn ang="0">
                  <a:pos x="56" y="140"/>
                </a:cxn>
                <a:cxn ang="0">
                  <a:pos x="56" y="140"/>
                </a:cxn>
                <a:cxn ang="0">
                  <a:pos x="70" y="126"/>
                </a:cxn>
                <a:cxn ang="0">
                  <a:pos x="103" y="90"/>
                </a:cxn>
                <a:cxn ang="0">
                  <a:pos x="141" y="45"/>
                </a:cxn>
                <a:cxn ang="0">
                  <a:pos x="159" y="23"/>
                </a:cxn>
                <a:cxn ang="0">
                  <a:pos x="171" y="2"/>
                </a:cxn>
                <a:cxn ang="0">
                  <a:pos x="171" y="2"/>
                </a:cxn>
                <a:cxn ang="0">
                  <a:pos x="132" y="3"/>
                </a:cxn>
                <a:cxn ang="0">
                  <a:pos x="92" y="2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171" h="155">
                  <a:moveTo>
                    <a:pt x="47" y="0"/>
                  </a:moveTo>
                  <a:lnTo>
                    <a:pt x="47" y="0"/>
                  </a:lnTo>
                  <a:lnTo>
                    <a:pt x="43" y="21"/>
                  </a:lnTo>
                  <a:lnTo>
                    <a:pt x="36" y="45"/>
                  </a:lnTo>
                  <a:lnTo>
                    <a:pt x="20" y="94"/>
                  </a:lnTo>
                  <a:lnTo>
                    <a:pt x="7" y="13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56" y="140"/>
                  </a:lnTo>
                  <a:lnTo>
                    <a:pt x="56" y="140"/>
                  </a:lnTo>
                  <a:lnTo>
                    <a:pt x="70" y="126"/>
                  </a:lnTo>
                  <a:lnTo>
                    <a:pt x="103" y="90"/>
                  </a:lnTo>
                  <a:lnTo>
                    <a:pt x="141" y="45"/>
                  </a:lnTo>
                  <a:lnTo>
                    <a:pt x="159" y="23"/>
                  </a:lnTo>
                  <a:lnTo>
                    <a:pt x="171" y="2"/>
                  </a:lnTo>
                  <a:lnTo>
                    <a:pt x="171" y="2"/>
                  </a:lnTo>
                  <a:lnTo>
                    <a:pt x="132" y="3"/>
                  </a:lnTo>
                  <a:lnTo>
                    <a:pt x="92" y="2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4132687" y="1032827"/>
              <a:ext cx="390955" cy="249903"/>
            </a:xfrm>
            <a:custGeom>
              <a:avLst/>
              <a:gdLst/>
              <a:ahLst/>
              <a:cxnLst>
                <a:cxn ang="0">
                  <a:pos x="241" y="32"/>
                </a:cxn>
                <a:cxn ang="0">
                  <a:pos x="241" y="32"/>
                </a:cxn>
                <a:cxn ang="0">
                  <a:pos x="249" y="54"/>
                </a:cxn>
                <a:cxn ang="0">
                  <a:pos x="256" y="72"/>
                </a:cxn>
                <a:cxn ang="0">
                  <a:pos x="259" y="79"/>
                </a:cxn>
                <a:cxn ang="0">
                  <a:pos x="263" y="85"/>
                </a:cxn>
                <a:cxn ang="0">
                  <a:pos x="263" y="85"/>
                </a:cxn>
                <a:cxn ang="0">
                  <a:pos x="270" y="90"/>
                </a:cxn>
                <a:cxn ang="0">
                  <a:pos x="283" y="95"/>
                </a:cxn>
                <a:cxn ang="0">
                  <a:pos x="314" y="112"/>
                </a:cxn>
                <a:cxn ang="0">
                  <a:pos x="357" y="131"/>
                </a:cxn>
                <a:cxn ang="0">
                  <a:pos x="472" y="146"/>
                </a:cxn>
                <a:cxn ang="0">
                  <a:pos x="472" y="146"/>
                </a:cxn>
                <a:cxn ang="0">
                  <a:pos x="483" y="160"/>
                </a:cxn>
                <a:cxn ang="0">
                  <a:pos x="488" y="171"/>
                </a:cxn>
                <a:cxn ang="0">
                  <a:pos x="492" y="177"/>
                </a:cxn>
                <a:cxn ang="0">
                  <a:pos x="492" y="180"/>
                </a:cxn>
                <a:cxn ang="0">
                  <a:pos x="492" y="180"/>
                </a:cxn>
                <a:cxn ang="0">
                  <a:pos x="490" y="184"/>
                </a:cxn>
                <a:cxn ang="0">
                  <a:pos x="487" y="187"/>
                </a:cxn>
                <a:cxn ang="0">
                  <a:pos x="481" y="193"/>
                </a:cxn>
                <a:cxn ang="0">
                  <a:pos x="470" y="200"/>
                </a:cxn>
                <a:cxn ang="0">
                  <a:pos x="292" y="198"/>
                </a:cxn>
                <a:cxn ang="0">
                  <a:pos x="254" y="175"/>
                </a:cxn>
                <a:cxn ang="0">
                  <a:pos x="169" y="155"/>
                </a:cxn>
                <a:cxn ang="0">
                  <a:pos x="160" y="205"/>
                </a:cxn>
                <a:cxn ang="0">
                  <a:pos x="112" y="299"/>
                </a:cxn>
                <a:cxn ang="0">
                  <a:pos x="112" y="299"/>
                </a:cxn>
                <a:cxn ang="0">
                  <a:pos x="85" y="308"/>
                </a:cxn>
                <a:cxn ang="0">
                  <a:pos x="63" y="314"/>
                </a:cxn>
                <a:cxn ang="0">
                  <a:pos x="56" y="314"/>
                </a:cxn>
                <a:cxn ang="0">
                  <a:pos x="50" y="314"/>
                </a:cxn>
                <a:cxn ang="0">
                  <a:pos x="50" y="314"/>
                </a:cxn>
                <a:cxn ang="0">
                  <a:pos x="41" y="303"/>
                </a:cxn>
                <a:cxn ang="0">
                  <a:pos x="27" y="281"/>
                </a:cxn>
                <a:cxn ang="0">
                  <a:pos x="5" y="249"/>
                </a:cxn>
                <a:cxn ang="0">
                  <a:pos x="0" y="191"/>
                </a:cxn>
                <a:cxn ang="0">
                  <a:pos x="23" y="95"/>
                </a:cxn>
                <a:cxn ang="0">
                  <a:pos x="110" y="0"/>
                </a:cxn>
                <a:cxn ang="0">
                  <a:pos x="241" y="32"/>
                </a:cxn>
              </a:cxnLst>
              <a:rect l="0" t="0" r="r" b="b"/>
              <a:pathLst>
                <a:path w="492" h="314">
                  <a:moveTo>
                    <a:pt x="241" y="32"/>
                  </a:moveTo>
                  <a:lnTo>
                    <a:pt x="241" y="32"/>
                  </a:lnTo>
                  <a:lnTo>
                    <a:pt x="249" y="54"/>
                  </a:lnTo>
                  <a:lnTo>
                    <a:pt x="256" y="72"/>
                  </a:lnTo>
                  <a:lnTo>
                    <a:pt x="259" y="79"/>
                  </a:lnTo>
                  <a:lnTo>
                    <a:pt x="263" y="85"/>
                  </a:lnTo>
                  <a:lnTo>
                    <a:pt x="263" y="85"/>
                  </a:lnTo>
                  <a:lnTo>
                    <a:pt x="270" y="90"/>
                  </a:lnTo>
                  <a:lnTo>
                    <a:pt x="283" y="95"/>
                  </a:lnTo>
                  <a:lnTo>
                    <a:pt x="314" y="112"/>
                  </a:lnTo>
                  <a:lnTo>
                    <a:pt x="357" y="131"/>
                  </a:lnTo>
                  <a:lnTo>
                    <a:pt x="472" y="146"/>
                  </a:lnTo>
                  <a:lnTo>
                    <a:pt x="472" y="146"/>
                  </a:lnTo>
                  <a:lnTo>
                    <a:pt x="483" y="160"/>
                  </a:lnTo>
                  <a:lnTo>
                    <a:pt x="488" y="171"/>
                  </a:lnTo>
                  <a:lnTo>
                    <a:pt x="492" y="177"/>
                  </a:lnTo>
                  <a:lnTo>
                    <a:pt x="492" y="180"/>
                  </a:lnTo>
                  <a:lnTo>
                    <a:pt x="492" y="180"/>
                  </a:lnTo>
                  <a:lnTo>
                    <a:pt x="490" y="184"/>
                  </a:lnTo>
                  <a:lnTo>
                    <a:pt x="487" y="187"/>
                  </a:lnTo>
                  <a:lnTo>
                    <a:pt x="481" y="193"/>
                  </a:lnTo>
                  <a:lnTo>
                    <a:pt x="470" y="200"/>
                  </a:lnTo>
                  <a:lnTo>
                    <a:pt x="292" y="198"/>
                  </a:lnTo>
                  <a:lnTo>
                    <a:pt x="254" y="175"/>
                  </a:lnTo>
                  <a:lnTo>
                    <a:pt x="169" y="155"/>
                  </a:lnTo>
                  <a:lnTo>
                    <a:pt x="160" y="205"/>
                  </a:lnTo>
                  <a:lnTo>
                    <a:pt x="112" y="299"/>
                  </a:lnTo>
                  <a:lnTo>
                    <a:pt x="112" y="299"/>
                  </a:lnTo>
                  <a:lnTo>
                    <a:pt x="85" y="308"/>
                  </a:lnTo>
                  <a:lnTo>
                    <a:pt x="63" y="314"/>
                  </a:lnTo>
                  <a:lnTo>
                    <a:pt x="56" y="314"/>
                  </a:lnTo>
                  <a:lnTo>
                    <a:pt x="50" y="314"/>
                  </a:lnTo>
                  <a:lnTo>
                    <a:pt x="50" y="314"/>
                  </a:lnTo>
                  <a:lnTo>
                    <a:pt x="41" y="303"/>
                  </a:lnTo>
                  <a:lnTo>
                    <a:pt x="27" y="281"/>
                  </a:lnTo>
                  <a:lnTo>
                    <a:pt x="5" y="249"/>
                  </a:lnTo>
                  <a:lnTo>
                    <a:pt x="0" y="191"/>
                  </a:lnTo>
                  <a:lnTo>
                    <a:pt x="23" y="95"/>
                  </a:lnTo>
                  <a:lnTo>
                    <a:pt x="110" y="0"/>
                  </a:lnTo>
                  <a:lnTo>
                    <a:pt x="24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4159464" y="1018547"/>
              <a:ext cx="198156" cy="146372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0" y="177"/>
                </a:cxn>
                <a:cxn ang="0">
                  <a:pos x="112" y="186"/>
                </a:cxn>
                <a:cxn ang="0">
                  <a:pos x="112" y="150"/>
                </a:cxn>
                <a:cxn ang="0">
                  <a:pos x="112" y="150"/>
                </a:cxn>
                <a:cxn ang="0">
                  <a:pos x="114" y="132"/>
                </a:cxn>
                <a:cxn ang="0">
                  <a:pos x="117" y="121"/>
                </a:cxn>
                <a:cxn ang="0">
                  <a:pos x="117" y="115"/>
                </a:cxn>
                <a:cxn ang="0">
                  <a:pos x="121" y="115"/>
                </a:cxn>
                <a:cxn ang="0">
                  <a:pos x="121" y="115"/>
                </a:cxn>
                <a:cxn ang="0">
                  <a:pos x="130" y="119"/>
                </a:cxn>
                <a:cxn ang="0">
                  <a:pos x="146" y="130"/>
                </a:cxn>
                <a:cxn ang="0">
                  <a:pos x="166" y="144"/>
                </a:cxn>
                <a:cxn ang="0">
                  <a:pos x="251" y="115"/>
                </a:cxn>
                <a:cxn ang="0">
                  <a:pos x="251" y="115"/>
                </a:cxn>
                <a:cxn ang="0">
                  <a:pos x="245" y="114"/>
                </a:cxn>
                <a:cxn ang="0">
                  <a:pos x="235" y="105"/>
                </a:cxn>
                <a:cxn ang="0">
                  <a:pos x="227" y="97"/>
                </a:cxn>
                <a:cxn ang="0">
                  <a:pos x="222" y="88"/>
                </a:cxn>
                <a:cxn ang="0">
                  <a:pos x="218" y="76"/>
                </a:cxn>
                <a:cxn ang="0">
                  <a:pos x="218" y="63"/>
                </a:cxn>
                <a:cxn ang="0">
                  <a:pos x="218" y="63"/>
                </a:cxn>
                <a:cxn ang="0">
                  <a:pos x="218" y="52"/>
                </a:cxn>
                <a:cxn ang="0">
                  <a:pos x="215" y="42"/>
                </a:cxn>
                <a:cxn ang="0">
                  <a:pos x="211" y="31"/>
                </a:cxn>
                <a:cxn ang="0">
                  <a:pos x="206" y="22"/>
                </a:cxn>
                <a:cxn ang="0">
                  <a:pos x="197" y="9"/>
                </a:cxn>
                <a:cxn ang="0">
                  <a:pos x="191" y="4"/>
                </a:cxn>
                <a:cxn ang="0">
                  <a:pos x="72" y="0"/>
                </a:cxn>
                <a:cxn ang="0">
                  <a:pos x="0" y="119"/>
                </a:cxn>
              </a:cxnLst>
              <a:rect l="0" t="0" r="r" b="b"/>
              <a:pathLst>
                <a:path w="251" h="186">
                  <a:moveTo>
                    <a:pt x="0" y="119"/>
                  </a:moveTo>
                  <a:lnTo>
                    <a:pt x="0" y="177"/>
                  </a:lnTo>
                  <a:lnTo>
                    <a:pt x="112" y="186"/>
                  </a:lnTo>
                  <a:lnTo>
                    <a:pt x="112" y="150"/>
                  </a:lnTo>
                  <a:lnTo>
                    <a:pt x="112" y="150"/>
                  </a:lnTo>
                  <a:lnTo>
                    <a:pt x="114" y="132"/>
                  </a:lnTo>
                  <a:lnTo>
                    <a:pt x="117" y="121"/>
                  </a:lnTo>
                  <a:lnTo>
                    <a:pt x="117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30" y="119"/>
                  </a:lnTo>
                  <a:lnTo>
                    <a:pt x="146" y="130"/>
                  </a:lnTo>
                  <a:lnTo>
                    <a:pt x="166" y="144"/>
                  </a:lnTo>
                  <a:lnTo>
                    <a:pt x="251" y="115"/>
                  </a:lnTo>
                  <a:lnTo>
                    <a:pt x="251" y="115"/>
                  </a:lnTo>
                  <a:lnTo>
                    <a:pt x="245" y="114"/>
                  </a:lnTo>
                  <a:lnTo>
                    <a:pt x="235" y="105"/>
                  </a:lnTo>
                  <a:lnTo>
                    <a:pt x="227" y="97"/>
                  </a:lnTo>
                  <a:lnTo>
                    <a:pt x="222" y="88"/>
                  </a:lnTo>
                  <a:lnTo>
                    <a:pt x="218" y="76"/>
                  </a:lnTo>
                  <a:lnTo>
                    <a:pt x="218" y="63"/>
                  </a:lnTo>
                  <a:lnTo>
                    <a:pt x="218" y="63"/>
                  </a:lnTo>
                  <a:lnTo>
                    <a:pt x="218" y="52"/>
                  </a:lnTo>
                  <a:lnTo>
                    <a:pt x="215" y="42"/>
                  </a:lnTo>
                  <a:lnTo>
                    <a:pt x="211" y="31"/>
                  </a:lnTo>
                  <a:lnTo>
                    <a:pt x="206" y="22"/>
                  </a:lnTo>
                  <a:lnTo>
                    <a:pt x="197" y="9"/>
                  </a:lnTo>
                  <a:lnTo>
                    <a:pt x="191" y="4"/>
                  </a:lnTo>
                  <a:lnTo>
                    <a:pt x="72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139236" y="-646876"/>
              <a:ext cx="274919" cy="223127"/>
            </a:xfrm>
            <a:custGeom>
              <a:avLst/>
              <a:gdLst/>
              <a:ahLst/>
              <a:cxnLst>
                <a:cxn ang="0">
                  <a:pos x="16" y="280"/>
                </a:cxn>
                <a:cxn ang="0">
                  <a:pos x="16" y="280"/>
                </a:cxn>
                <a:cxn ang="0">
                  <a:pos x="107" y="242"/>
                </a:cxn>
                <a:cxn ang="0">
                  <a:pos x="177" y="211"/>
                </a:cxn>
                <a:cxn ang="0">
                  <a:pos x="226" y="188"/>
                </a:cxn>
                <a:cxn ang="0">
                  <a:pos x="226" y="188"/>
                </a:cxn>
                <a:cxn ang="0">
                  <a:pos x="238" y="181"/>
                </a:cxn>
                <a:cxn ang="0">
                  <a:pos x="249" y="174"/>
                </a:cxn>
                <a:cxn ang="0">
                  <a:pos x="271" y="154"/>
                </a:cxn>
                <a:cxn ang="0">
                  <a:pos x="289" y="130"/>
                </a:cxn>
                <a:cxn ang="0">
                  <a:pos x="305" y="105"/>
                </a:cxn>
                <a:cxn ang="0">
                  <a:pos x="319" y="80"/>
                </a:cxn>
                <a:cxn ang="0">
                  <a:pos x="330" y="56"/>
                </a:cxn>
                <a:cxn ang="0">
                  <a:pos x="339" y="35"/>
                </a:cxn>
                <a:cxn ang="0">
                  <a:pos x="345" y="15"/>
                </a:cxn>
                <a:cxn ang="0">
                  <a:pos x="345" y="15"/>
                </a:cxn>
                <a:cxn ang="0">
                  <a:pos x="346" y="8"/>
                </a:cxn>
                <a:cxn ang="0">
                  <a:pos x="345" y="2"/>
                </a:cxn>
                <a:cxn ang="0">
                  <a:pos x="339" y="0"/>
                </a:cxn>
                <a:cxn ang="0">
                  <a:pos x="332" y="0"/>
                </a:cxn>
                <a:cxn ang="0">
                  <a:pos x="323" y="2"/>
                </a:cxn>
                <a:cxn ang="0">
                  <a:pos x="312" y="6"/>
                </a:cxn>
                <a:cxn ang="0">
                  <a:pos x="290" y="15"/>
                </a:cxn>
                <a:cxn ang="0">
                  <a:pos x="267" y="26"/>
                </a:cxn>
                <a:cxn ang="0">
                  <a:pos x="245" y="38"/>
                </a:cxn>
                <a:cxn ang="0">
                  <a:pos x="226" y="49"/>
                </a:cxn>
                <a:cxn ang="0">
                  <a:pos x="0" y="152"/>
                </a:cxn>
                <a:cxn ang="0">
                  <a:pos x="16" y="280"/>
                </a:cxn>
              </a:cxnLst>
              <a:rect l="0" t="0" r="r" b="b"/>
              <a:pathLst>
                <a:path w="346" h="280">
                  <a:moveTo>
                    <a:pt x="16" y="280"/>
                  </a:moveTo>
                  <a:lnTo>
                    <a:pt x="16" y="280"/>
                  </a:lnTo>
                  <a:lnTo>
                    <a:pt x="107" y="242"/>
                  </a:lnTo>
                  <a:lnTo>
                    <a:pt x="177" y="211"/>
                  </a:lnTo>
                  <a:lnTo>
                    <a:pt x="226" y="188"/>
                  </a:lnTo>
                  <a:lnTo>
                    <a:pt x="226" y="188"/>
                  </a:lnTo>
                  <a:lnTo>
                    <a:pt x="238" y="181"/>
                  </a:lnTo>
                  <a:lnTo>
                    <a:pt x="249" y="174"/>
                  </a:lnTo>
                  <a:lnTo>
                    <a:pt x="271" y="154"/>
                  </a:lnTo>
                  <a:lnTo>
                    <a:pt x="289" y="130"/>
                  </a:lnTo>
                  <a:lnTo>
                    <a:pt x="305" y="105"/>
                  </a:lnTo>
                  <a:lnTo>
                    <a:pt x="319" y="80"/>
                  </a:lnTo>
                  <a:lnTo>
                    <a:pt x="330" y="56"/>
                  </a:lnTo>
                  <a:lnTo>
                    <a:pt x="339" y="3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6" y="8"/>
                  </a:lnTo>
                  <a:lnTo>
                    <a:pt x="345" y="2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23" y="2"/>
                  </a:lnTo>
                  <a:lnTo>
                    <a:pt x="312" y="6"/>
                  </a:lnTo>
                  <a:lnTo>
                    <a:pt x="290" y="15"/>
                  </a:lnTo>
                  <a:lnTo>
                    <a:pt x="267" y="26"/>
                  </a:lnTo>
                  <a:lnTo>
                    <a:pt x="245" y="38"/>
                  </a:lnTo>
                  <a:lnTo>
                    <a:pt x="226" y="49"/>
                  </a:lnTo>
                  <a:lnTo>
                    <a:pt x="0" y="152"/>
                  </a:lnTo>
                  <a:lnTo>
                    <a:pt x="16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198738" y="-1007450"/>
              <a:ext cx="155312" cy="190996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7" y="54"/>
                </a:cxn>
                <a:cxn ang="0">
                  <a:pos x="7" y="54"/>
                </a:cxn>
                <a:cxn ang="0">
                  <a:pos x="3" y="118"/>
                </a:cxn>
                <a:cxn ang="0">
                  <a:pos x="2" y="172"/>
                </a:cxn>
                <a:cxn ang="0">
                  <a:pos x="0" y="217"/>
                </a:cxn>
                <a:cxn ang="0">
                  <a:pos x="0" y="217"/>
                </a:cxn>
                <a:cxn ang="0">
                  <a:pos x="2" y="220"/>
                </a:cxn>
                <a:cxn ang="0">
                  <a:pos x="3" y="224"/>
                </a:cxn>
                <a:cxn ang="0">
                  <a:pos x="9" y="231"/>
                </a:cxn>
                <a:cxn ang="0">
                  <a:pos x="18" y="235"/>
                </a:cxn>
                <a:cxn ang="0">
                  <a:pos x="30" y="238"/>
                </a:cxn>
                <a:cxn ang="0">
                  <a:pos x="47" y="240"/>
                </a:cxn>
                <a:cxn ang="0">
                  <a:pos x="63" y="242"/>
                </a:cxn>
                <a:cxn ang="0">
                  <a:pos x="99" y="240"/>
                </a:cxn>
                <a:cxn ang="0">
                  <a:pos x="135" y="238"/>
                </a:cxn>
                <a:cxn ang="0">
                  <a:pos x="166" y="235"/>
                </a:cxn>
                <a:cxn ang="0">
                  <a:pos x="196" y="229"/>
                </a:cxn>
                <a:cxn ang="0">
                  <a:pos x="191" y="53"/>
                </a:cxn>
                <a:cxn ang="0">
                  <a:pos x="158" y="0"/>
                </a:cxn>
                <a:cxn ang="0">
                  <a:pos x="25" y="17"/>
                </a:cxn>
              </a:cxnLst>
              <a:rect l="0" t="0" r="r" b="b"/>
              <a:pathLst>
                <a:path w="196" h="242">
                  <a:moveTo>
                    <a:pt x="25" y="17"/>
                  </a:moveTo>
                  <a:lnTo>
                    <a:pt x="7" y="54"/>
                  </a:lnTo>
                  <a:lnTo>
                    <a:pt x="7" y="54"/>
                  </a:lnTo>
                  <a:lnTo>
                    <a:pt x="3" y="118"/>
                  </a:lnTo>
                  <a:lnTo>
                    <a:pt x="2" y="172"/>
                  </a:lnTo>
                  <a:lnTo>
                    <a:pt x="0" y="217"/>
                  </a:lnTo>
                  <a:lnTo>
                    <a:pt x="0" y="217"/>
                  </a:lnTo>
                  <a:lnTo>
                    <a:pt x="2" y="220"/>
                  </a:lnTo>
                  <a:lnTo>
                    <a:pt x="3" y="224"/>
                  </a:lnTo>
                  <a:lnTo>
                    <a:pt x="9" y="231"/>
                  </a:lnTo>
                  <a:lnTo>
                    <a:pt x="18" y="235"/>
                  </a:lnTo>
                  <a:lnTo>
                    <a:pt x="30" y="238"/>
                  </a:lnTo>
                  <a:lnTo>
                    <a:pt x="47" y="240"/>
                  </a:lnTo>
                  <a:lnTo>
                    <a:pt x="63" y="242"/>
                  </a:lnTo>
                  <a:lnTo>
                    <a:pt x="99" y="240"/>
                  </a:lnTo>
                  <a:lnTo>
                    <a:pt x="135" y="238"/>
                  </a:lnTo>
                  <a:lnTo>
                    <a:pt x="166" y="235"/>
                  </a:lnTo>
                  <a:lnTo>
                    <a:pt x="196" y="229"/>
                  </a:lnTo>
                  <a:lnTo>
                    <a:pt x="191" y="53"/>
                  </a:lnTo>
                  <a:lnTo>
                    <a:pt x="158" y="0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3968449" y="-329142"/>
              <a:ext cx="528415" cy="144586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3" y="119"/>
                </a:cxn>
                <a:cxn ang="0">
                  <a:pos x="12" y="281"/>
                </a:cxn>
                <a:cxn ang="0">
                  <a:pos x="18" y="376"/>
                </a:cxn>
                <a:cxn ang="0">
                  <a:pos x="27" y="472"/>
                </a:cxn>
                <a:cxn ang="0">
                  <a:pos x="34" y="560"/>
                </a:cxn>
                <a:cxn ang="0">
                  <a:pos x="45" y="632"/>
                </a:cxn>
                <a:cxn ang="0">
                  <a:pos x="45" y="632"/>
                </a:cxn>
                <a:cxn ang="0">
                  <a:pos x="54" y="679"/>
                </a:cxn>
                <a:cxn ang="0">
                  <a:pos x="64" y="730"/>
                </a:cxn>
                <a:cxn ang="0">
                  <a:pos x="88" y="833"/>
                </a:cxn>
                <a:cxn ang="0">
                  <a:pos x="119" y="946"/>
                </a:cxn>
                <a:cxn ang="0">
                  <a:pos x="119" y="946"/>
                </a:cxn>
                <a:cxn ang="0">
                  <a:pos x="119" y="986"/>
                </a:cxn>
                <a:cxn ang="0">
                  <a:pos x="119" y="1083"/>
                </a:cxn>
                <a:cxn ang="0">
                  <a:pos x="122" y="1202"/>
                </a:cxn>
                <a:cxn ang="0">
                  <a:pos x="124" y="1256"/>
                </a:cxn>
                <a:cxn ang="0">
                  <a:pos x="128" y="1301"/>
                </a:cxn>
                <a:cxn ang="0">
                  <a:pos x="128" y="1301"/>
                </a:cxn>
                <a:cxn ang="0">
                  <a:pos x="140" y="1395"/>
                </a:cxn>
                <a:cxn ang="0">
                  <a:pos x="155" y="1500"/>
                </a:cxn>
                <a:cxn ang="0">
                  <a:pos x="174" y="1617"/>
                </a:cxn>
                <a:cxn ang="0">
                  <a:pos x="228" y="1813"/>
                </a:cxn>
                <a:cxn ang="0">
                  <a:pos x="228" y="1813"/>
                </a:cxn>
                <a:cxn ang="0">
                  <a:pos x="245" y="1810"/>
                </a:cxn>
                <a:cxn ang="0">
                  <a:pos x="265" y="1808"/>
                </a:cxn>
                <a:cxn ang="0">
                  <a:pos x="295" y="1810"/>
                </a:cxn>
                <a:cxn ang="0">
                  <a:pos x="295" y="1810"/>
                </a:cxn>
                <a:cxn ang="0">
                  <a:pos x="324" y="1811"/>
                </a:cxn>
                <a:cxn ang="0">
                  <a:pos x="344" y="1815"/>
                </a:cxn>
                <a:cxn ang="0">
                  <a:pos x="353" y="1820"/>
                </a:cxn>
                <a:cxn ang="0">
                  <a:pos x="356" y="1820"/>
                </a:cxn>
                <a:cxn ang="0">
                  <a:pos x="365" y="1761"/>
                </a:cxn>
                <a:cxn ang="0">
                  <a:pos x="465" y="1759"/>
                </a:cxn>
                <a:cxn ang="0">
                  <a:pos x="465" y="1759"/>
                </a:cxn>
                <a:cxn ang="0">
                  <a:pos x="488" y="1543"/>
                </a:cxn>
                <a:cxn ang="0">
                  <a:pos x="510" y="1363"/>
                </a:cxn>
                <a:cxn ang="0">
                  <a:pos x="522" y="1281"/>
                </a:cxn>
                <a:cxn ang="0">
                  <a:pos x="531" y="1217"/>
                </a:cxn>
                <a:cxn ang="0">
                  <a:pos x="531" y="1217"/>
                </a:cxn>
                <a:cxn ang="0">
                  <a:pos x="540" y="1157"/>
                </a:cxn>
                <a:cxn ang="0">
                  <a:pos x="548" y="1096"/>
                </a:cxn>
                <a:cxn ang="0">
                  <a:pos x="555" y="1031"/>
                </a:cxn>
                <a:cxn ang="0">
                  <a:pos x="558" y="971"/>
                </a:cxn>
                <a:cxn ang="0">
                  <a:pos x="564" y="874"/>
                </a:cxn>
                <a:cxn ang="0">
                  <a:pos x="566" y="836"/>
                </a:cxn>
                <a:cxn ang="0">
                  <a:pos x="566" y="836"/>
                </a:cxn>
                <a:cxn ang="0">
                  <a:pos x="580" y="751"/>
                </a:cxn>
                <a:cxn ang="0">
                  <a:pos x="614" y="559"/>
                </a:cxn>
                <a:cxn ang="0">
                  <a:pos x="632" y="449"/>
                </a:cxn>
                <a:cxn ang="0">
                  <a:pos x="649" y="344"/>
                </a:cxn>
                <a:cxn ang="0">
                  <a:pos x="659" y="256"/>
                </a:cxn>
                <a:cxn ang="0">
                  <a:pos x="663" y="221"/>
                </a:cxn>
                <a:cxn ang="0">
                  <a:pos x="665" y="196"/>
                </a:cxn>
                <a:cxn ang="0">
                  <a:pos x="665" y="196"/>
                </a:cxn>
                <a:cxn ang="0">
                  <a:pos x="667" y="148"/>
                </a:cxn>
                <a:cxn ang="0">
                  <a:pos x="665" y="110"/>
                </a:cxn>
                <a:cxn ang="0">
                  <a:pos x="659" y="66"/>
                </a:cxn>
                <a:cxn ang="0">
                  <a:pos x="650" y="0"/>
                </a:cxn>
                <a:cxn ang="0">
                  <a:pos x="0" y="52"/>
                </a:cxn>
              </a:cxnLst>
              <a:rect l="0" t="0" r="r" b="b"/>
              <a:pathLst>
                <a:path w="667" h="1820">
                  <a:moveTo>
                    <a:pt x="0" y="52"/>
                  </a:moveTo>
                  <a:lnTo>
                    <a:pt x="0" y="52"/>
                  </a:lnTo>
                  <a:lnTo>
                    <a:pt x="3" y="119"/>
                  </a:lnTo>
                  <a:lnTo>
                    <a:pt x="12" y="281"/>
                  </a:lnTo>
                  <a:lnTo>
                    <a:pt x="18" y="376"/>
                  </a:lnTo>
                  <a:lnTo>
                    <a:pt x="27" y="472"/>
                  </a:lnTo>
                  <a:lnTo>
                    <a:pt x="34" y="560"/>
                  </a:lnTo>
                  <a:lnTo>
                    <a:pt x="45" y="632"/>
                  </a:lnTo>
                  <a:lnTo>
                    <a:pt x="45" y="632"/>
                  </a:lnTo>
                  <a:lnTo>
                    <a:pt x="54" y="679"/>
                  </a:lnTo>
                  <a:lnTo>
                    <a:pt x="64" y="730"/>
                  </a:lnTo>
                  <a:lnTo>
                    <a:pt x="88" y="833"/>
                  </a:lnTo>
                  <a:lnTo>
                    <a:pt x="119" y="946"/>
                  </a:lnTo>
                  <a:lnTo>
                    <a:pt x="119" y="946"/>
                  </a:lnTo>
                  <a:lnTo>
                    <a:pt x="119" y="986"/>
                  </a:lnTo>
                  <a:lnTo>
                    <a:pt x="119" y="1083"/>
                  </a:lnTo>
                  <a:lnTo>
                    <a:pt x="122" y="1202"/>
                  </a:lnTo>
                  <a:lnTo>
                    <a:pt x="124" y="1256"/>
                  </a:lnTo>
                  <a:lnTo>
                    <a:pt x="128" y="1301"/>
                  </a:lnTo>
                  <a:lnTo>
                    <a:pt x="128" y="1301"/>
                  </a:lnTo>
                  <a:lnTo>
                    <a:pt x="140" y="1395"/>
                  </a:lnTo>
                  <a:lnTo>
                    <a:pt x="155" y="1500"/>
                  </a:lnTo>
                  <a:lnTo>
                    <a:pt x="174" y="1617"/>
                  </a:lnTo>
                  <a:lnTo>
                    <a:pt x="228" y="1813"/>
                  </a:lnTo>
                  <a:lnTo>
                    <a:pt x="228" y="1813"/>
                  </a:lnTo>
                  <a:lnTo>
                    <a:pt x="245" y="1810"/>
                  </a:lnTo>
                  <a:lnTo>
                    <a:pt x="265" y="1808"/>
                  </a:lnTo>
                  <a:lnTo>
                    <a:pt x="295" y="1810"/>
                  </a:lnTo>
                  <a:lnTo>
                    <a:pt x="295" y="1810"/>
                  </a:lnTo>
                  <a:lnTo>
                    <a:pt x="324" y="1811"/>
                  </a:lnTo>
                  <a:lnTo>
                    <a:pt x="344" y="1815"/>
                  </a:lnTo>
                  <a:lnTo>
                    <a:pt x="353" y="1820"/>
                  </a:lnTo>
                  <a:lnTo>
                    <a:pt x="356" y="1820"/>
                  </a:lnTo>
                  <a:lnTo>
                    <a:pt x="365" y="1761"/>
                  </a:lnTo>
                  <a:lnTo>
                    <a:pt x="465" y="1759"/>
                  </a:lnTo>
                  <a:lnTo>
                    <a:pt x="465" y="1759"/>
                  </a:lnTo>
                  <a:lnTo>
                    <a:pt x="488" y="1543"/>
                  </a:lnTo>
                  <a:lnTo>
                    <a:pt x="510" y="1363"/>
                  </a:lnTo>
                  <a:lnTo>
                    <a:pt x="522" y="1281"/>
                  </a:lnTo>
                  <a:lnTo>
                    <a:pt x="531" y="1217"/>
                  </a:lnTo>
                  <a:lnTo>
                    <a:pt x="531" y="1217"/>
                  </a:lnTo>
                  <a:lnTo>
                    <a:pt x="540" y="1157"/>
                  </a:lnTo>
                  <a:lnTo>
                    <a:pt x="548" y="1096"/>
                  </a:lnTo>
                  <a:lnTo>
                    <a:pt x="555" y="1031"/>
                  </a:lnTo>
                  <a:lnTo>
                    <a:pt x="558" y="971"/>
                  </a:lnTo>
                  <a:lnTo>
                    <a:pt x="564" y="874"/>
                  </a:lnTo>
                  <a:lnTo>
                    <a:pt x="566" y="836"/>
                  </a:lnTo>
                  <a:lnTo>
                    <a:pt x="566" y="836"/>
                  </a:lnTo>
                  <a:lnTo>
                    <a:pt x="580" y="751"/>
                  </a:lnTo>
                  <a:lnTo>
                    <a:pt x="614" y="559"/>
                  </a:lnTo>
                  <a:lnTo>
                    <a:pt x="632" y="449"/>
                  </a:lnTo>
                  <a:lnTo>
                    <a:pt x="649" y="344"/>
                  </a:lnTo>
                  <a:lnTo>
                    <a:pt x="659" y="256"/>
                  </a:lnTo>
                  <a:lnTo>
                    <a:pt x="663" y="221"/>
                  </a:lnTo>
                  <a:lnTo>
                    <a:pt x="665" y="196"/>
                  </a:lnTo>
                  <a:lnTo>
                    <a:pt x="665" y="196"/>
                  </a:lnTo>
                  <a:lnTo>
                    <a:pt x="667" y="148"/>
                  </a:lnTo>
                  <a:lnTo>
                    <a:pt x="665" y="110"/>
                  </a:lnTo>
                  <a:lnTo>
                    <a:pt x="659" y="66"/>
                  </a:lnTo>
                  <a:lnTo>
                    <a:pt x="65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5534057" y="-416609"/>
              <a:ext cx="546267" cy="1577957"/>
            </a:xfrm>
            <a:custGeom>
              <a:avLst/>
              <a:gdLst/>
              <a:ahLst/>
              <a:cxnLst>
                <a:cxn ang="0">
                  <a:pos x="0" y="452"/>
                </a:cxn>
                <a:cxn ang="0">
                  <a:pos x="0" y="452"/>
                </a:cxn>
                <a:cxn ang="0">
                  <a:pos x="5" y="667"/>
                </a:cxn>
                <a:cxn ang="0">
                  <a:pos x="10" y="840"/>
                </a:cxn>
                <a:cxn ang="0">
                  <a:pos x="14" y="914"/>
                </a:cxn>
                <a:cxn ang="0">
                  <a:pos x="18" y="970"/>
                </a:cxn>
                <a:cxn ang="0">
                  <a:pos x="18" y="970"/>
                </a:cxn>
                <a:cxn ang="0">
                  <a:pos x="45" y="1062"/>
                </a:cxn>
                <a:cxn ang="0">
                  <a:pos x="56" y="1098"/>
                </a:cxn>
                <a:cxn ang="0">
                  <a:pos x="56" y="1098"/>
                </a:cxn>
                <a:cxn ang="0">
                  <a:pos x="47" y="1366"/>
                </a:cxn>
                <a:cxn ang="0">
                  <a:pos x="41" y="1568"/>
                </a:cxn>
                <a:cxn ang="0">
                  <a:pos x="38" y="1698"/>
                </a:cxn>
                <a:cxn ang="0">
                  <a:pos x="38" y="1698"/>
                </a:cxn>
                <a:cxn ang="0">
                  <a:pos x="39" y="1730"/>
                </a:cxn>
                <a:cxn ang="0">
                  <a:pos x="41" y="1765"/>
                </a:cxn>
                <a:cxn ang="0">
                  <a:pos x="47" y="1797"/>
                </a:cxn>
                <a:cxn ang="0">
                  <a:pos x="52" y="1830"/>
                </a:cxn>
                <a:cxn ang="0">
                  <a:pos x="61" y="1878"/>
                </a:cxn>
                <a:cxn ang="0">
                  <a:pos x="66" y="1896"/>
                </a:cxn>
                <a:cxn ang="0">
                  <a:pos x="63" y="1979"/>
                </a:cxn>
                <a:cxn ang="0">
                  <a:pos x="63" y="1979"/>
                </a:cxn>
                <a:cxn ang="0">
                  <a:pos x="81" y="1972"/>
                </a:cxn>
                <a:cxn ang="0">
                  <a:pos x="124" y="1957"/>
                </a:cxn>
                <a:cxn ang="0">
                  <a:pos x="151" y="1948"/>
                </a:cxn>
                <a:cxn ang="0">
                  <a:pos x="176" y="1943"/>
                </a:cxn>
                <a:cxn ang="0">
                  <a:pos x="202" y="1939"/>
                </a:cxn>
                <a:cxn ang="0">
                  <a:pos x="212" y="1939"/>
                </a:cxn>
                <a:cxn ang="0">
                  <a:pos x="223" y="1939"/>
                </a:cxn>
                <a:cxn ang="0">
                  <a:pos x="223" y="1939"/>
                </a:cxn>
                <a:cxn ang="0">
                  <a:pos x="245" y="1943"/>
                </a:cxn>
                <a:cxn ang="0">
                  <a:pos x="270" y="1948"/>
                </a:cxn>
                <a:cxn ang="0">
                  <a:pos x="326" y="1965"/>
                </a:cxn>
                <a:cxn ang="0">
                  <a:pos x="393" y="1985"/>
                </a:cxn>
                <a:cxn ang="0">
                  <a:pos x="409" y="1916"/>
                </a:cxn>
                <a:cxn ang="0">
                  <a:pos x="488" y="1916"/>
                </a:cxn>
                <a:cxn ang="0">
                  <a:pos x="513" y="1878"/>
                </a:cxn>
                <a:cxn ang="0">
                  <a:pos x="499" y="1844"/>
                </a:cxn>
                <a:cxn ang="0">
                  <a:pos x="522" y="1797"/>
                </a:cxn>
                <a:cxn ang="0">
                  <a:pos x="522" y="1797"/>
                </a:cxn>
                <a:cxn ang="0">
                  <a:pos x="531" y="1734"/>
                </a:cxn>
                <a:cxn ang="0">
                  <a:pos x="539" y="1669"/>
                </a:cxn>
                <a:cxn ang="0">
                  <a:pos x="546" y="1593"/>
                </a:cxn>
                <a:cxn ang="0">
                  <a:pos x="546" y="1593"/>
                </a:cxn>
                <a:cxn ang="0">
                  <a:pos x="571" y="1310"/>
                </a:cxn>
                <a:cxn ang="0">
                  <a:pos x="589" y="1108"/>
                </a:cxn>
                <a:cxn ang="0">
                  <a:pos x="688" y="319"/>
                </a:cxn>
                <a:cxn ang="0">
                  <a:pos x="688" y="319"/>
                </a:cxn>
                <a:cxn ang="0">
                  <a:pos x="575" y="203"/>
                </a:cxn>
                <a:cxn ang="0">
                  <a:pos x="490" y="122"/>
                </a:cxn>
                <a:cxn ang="0">
                  <a:pos x="459" y="95"/>
                </a:cxn>
                <a:cxn ang="0">
                  <a:pos x="441" y="81"/>
                </a:cxn>
                <a:cxn ang="0">
                  <a:pos x="441" y="81"/>
                </a:cxn>
                <a:cxn ang="0">
                  <a:pos x="432" y="74"/>
                </a:cxn>
                <a:cxn ang="0">
                  <a:pos x="420" y="63"/>
                </a:cxn>
                <a:cxn ang="0">
                  <a:pos x="396" y="36"/>
                </a:cxn>
                <a:cxn ang="0">
                  <a:pos x="378" y="11"/>
                </a:cxn>
                <a:cxn ang="0">
                  <a:pos x="369" y="0"/>
                </a:cxn>
                <a:cxn ang="0">
                  <a:pos x="0" y="452"/>
                </a:cxn>
              </a:cxnLst>
              <a:rect l="0" t="0" r="r" b="b"/>
              <a:pathLst>
                <a:path w="688" h="1985">
                  <a:moveTo>
                    <a:pt x="0" y="452"/>
                  </a:moveTo>
                  <a:lnTo>
                    <a:pt x="0" y="452"/>
                  </a:lnTo>
                  <a:lnTo>
                    <a:pt x="5" y="667"/>
                  </a:lnTo>
                  <a:lnTo>
                    <a:pt x="10" y="840"/>
                  </a:lnTo>
                  <a:lnTo>
                    <a:pt x="14" y="914"/>
                  </a:lnTo>
                  <a:lnTo>
                    <a:pt x="18" y="970"/>
                  </a:lnTo>
                  <a:lnTo>
                    <a:pt x="18" y="970"/>
                  </a:lnTo>
                  <a:lnTo>
                    <a:pt x="45" y="1062"/>
                  </a:lnTo>
                  <a:lnTo>
                    <a:pt x="56" y="1098"/>
                  </a:lnTo>
                  <a:lnTo>
                    <a:pt x="56" y="1098"/>
                  </a:lnTo>
                  <a:lnTo>
                    <a:pt x="47" y="1366"/>
                  </a:lnTo>
                  <a:lnTo>
                    <a:pt x="41" y="1568"/>
                  </a:lnTo>
                  <a:lnTo>
                    <a:pt x="38" y="1698"/>
                  </a:lnTo>
                  <a:lnTo>
                    <a:pt x="38" y="1698"/>
                  </a:lnTo>
                  <a:lnTo>
                    <a:pt x="39" y="1730"/>
                  </a:lnTo>
                  <a:lnTo>
                    <a:pt x="41" y="1765"/>
                  </a:lnTo>
                  <a:lnTo>
                    <a:pt x="47" y="1797"/>
                  </a:lnTo>
                  <a:lnTo>
                    <a:pt x="52" y="1830"/>
                  </a:lnTo>
                  <a:lnTo>
                    <a:pt x="61" y="1878"/>
                  </a:lnTo>
                  <a:lnTo>
                    <a:pt x="66" y="1896"/>
                  </a:lnTo>
                  <a:lnTo>
                    <a:pt x="63" y="1979"/>
                  </a:lnTo>
                  <a:lnTo>
                    <a:pt x="63" y="1979"/>
                  </a:lnTo>
                  <a:lnTo>
                    <a:pt x="81" y="1972"/>
                  </a:lnTo>
                  <a:lnTo>
                    <a:pt x="124" y="1957"/>
                  </a:lnTo>
                  <a:lnTo>
                    <a:pt x="151" y="1948"/>
                  </a:lnTo>
                  <a:lnTo>
                    <a:pt x="176" y="1943"/>
                  </a:lnTo>
                  <a:lnTo>
                    <a:pt x="202" y="1939"/>
                  </a:lnTo>
                  <a:lnTo>
                    <a:pt x="212" y="1939"/>
                  </a:lnTo>
                  <a:lnTo>
                    <a:pt x="223" y="1939"/>
                  </a:lnTo>
                  <a:lnTo>
                    <a:pt x="223" y="1939"/>
                  </a:lnTo>
                  <a:lnTo>
                    <a:pt x="245" y="1943"/>
                  </a:lnTo>
                  <a:lnTo>
                    <a:pt x="270" y="1948"/>
                  </a:lnTo>
                  <a:lnTo>
                    <a:pt x="326" y="1965"/>
                  </a:lnTo>
                  <a:lnTo>
                    <a:pt x="393" y="1985"/>
                  </a:lnTo>
                  <a:lnTo>
                    <a:pt x="409" y="1916"/>
                  </a:lnTo>
                  <a:lnTo>
                    <a:pt x="488" y="1916"/>
                  </a:lnTo>
                  <a:lnTo>
                    <a:pt x="513" y="1878"/>
                  </a:lnTo>
                  <a:lnTo>
                    <a:pt x="499" y="1844"/>
                  </a:lnTo>
                  <a:lnTo>
                    <a:pt x="522" y="1797"/>
                  </a:lnTo>
                  <a:lnTo>
                    <a:pt x="522" y="1797"/>
                  </a:lnTo>
                  <a:lnTo>
                    <a:pt x="531" y="1734"/>
                  </a:lnTo>
                  <a:lnTo>
                    <a:pt x="539" y="1669"/>
                  </a:lnTo>
                  <a:lnTo>
                    <a:pt x="546" y="1593"/>
                  </a:lnTo>
                  <a:lnTo>
                    <a:pt x="546" y="1593"/>
                  </a:lnTo>
                  <a:lnTo>
                    <a:pt x="571" y="1310"/>
                  </a:lnTo>
                  <a:lnTo>
                    <a:pt x="589" y="110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575" y="203"/>
                  </a:lnTo>
                  <a:lnTo>
                    <a:pt x="490" y="122"/>
                  </a:lnTo>
                  <a:lnTo>
                    <a:pt x="459" y="95"/>
                  </a:lnTo>
                  <a:lnTo>
                    <a:pt x="441" y="81"/>
                  </a:lnTo>
                  <a:lnTo>
                    <a:pt x="441" y="81"/>
                  </a:lnTo>
                  <a:lnTo>
                    <a:pt x="432" y="74"/>
                  </a:lnTo>
                  <a:lnTo>
                    <a:pt x="420" y="63"/>
                  </a:lnTo>
                  <a:lnTo>
                    <a:pt x="396" y="36"/>
                  </a:lnTo>
                  <a:lnTo>
                    <a:pt x="378" y="11"/>
                  </a:lnTo>
                  <a:lnTo>
                    <a:pt x="369" y="0"/>
                  </a:lnTo>
                  <a:lnTo>
                    <a:pt x="0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3911323" y="-350563"/>
              <a:ext cx="308837" cy="319518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53" y="70"/>
                </a:cxn>
                <a:cxn ang="0">
                  <a:pos x="42" y="135"/>
                </a:cxn>
                <a:cxn ang="0">
                  <a:pos x="38" y="166"/>
                </a:cxn>
                <a:cxn ang="0">
                  <a:pos x="36" y="193"/>
                </a:cxn>
                <a:cxn ang="0">
                  <a:pos x="36" y="193"/>
                </a:cxn>
                <a:cxn ang="0">
                  <a:pos x="35" y="222"/>
                </a:cxn>
                <a:cxn ang="0">
                  <a:pos x="31" y="254"/>
                </a:cxn>
                <a:cxn ang="0">
                  <a:pos x="18" y="323"/>
                </a:cxn>
                <a:cxn ang="0">
                  <a:pos x="6" y="380"/>
                </a:cxn>
                <a:cxn ang="0">
                  <a:pos x="0" y="404"/>
                </a:cxn>
                <a:cxn ang="0">
                  <a:pos x="0" y="404"/>
                </a:cxn>
                <a:cxn ang="0">
                  <a:pos x="22" y="402"/>
                </a:cxn>
                <a:cxn ang="0">
                  <a:pos x="74" y="398"/>
                </a:cxn>
                <a:cxn ang="0">
                  <a:pos x="103" y="395"/>
                </a:cxn>
                <a:cxn ang="0">
                  <a:pos x="132" y="389"/>
                </a:cxn>
                <a:cxn ang="0">
                  <a:pos x="157" y="384"/>
                </a:cxn>
                <a:cxn ang="0">
                  <a:pos x="166" y="380"/>
                </a:cxn>
                <a:cxn ang="0">
                  <a:pos x="173" y="375"/>
                </a:cxn>
                <a:cxn ang="0">
                  <a:pos x="173" y="375"/>
                </a:cxn>
                <a:cxn ang="0">
                  <a:pos x="188" y="362"/>
                </a:cxn>
                <a:cxn ang="0">
                  <a:pos x="206" y="342"/>
                </a:cxn>
                <a:cxn ang="0">
                  <a:pos x="222" y="321"/>
                </a:cxn>
                <a:cxn ang="0">
                  <a:pos x="240" y="296"/>
                </a:cxn>
                <a:cxn ang="0">
                  <a:pos x="269" y="254"/>
                </a:cxn>
                <a:cxn ang="0">
                  <a:pos x="282" y="234"/>
                </a:cxn>
                <a:cxn ang="0">
                  <a:pos x="388" y="9"/>
                </a:cxn>
                <a:cxn ang="0">
                  <a:pos x="65" y="0"/>
                </a:cxn>
              </a:cxnLst>
              <a:rect l="0" t="0" r="r" b="b"/>
              <a:pathLst>
                <a:path w="388" h="404">
                  <a:moveTo>
                    <a:pt x="65" y="0"/>
                  </a:moveTo>
                  <a:lnTo>
                    <a:pt x="65" y="0"/>
                  </a:lnTo>
                  <a:lnTo>
                    <a:pt x="53" y="70"/>
                  </a:lnTo>
                  <a:lnTo>
                    <a:pt x="42" y="135"/>
                  </a:lnTo>
                  <a:lnTo>
                    <a:pt x="38" y="166"/>
                  </a:lnTo>
                  <a:lnTo>
                    <a:pt x="36" y="193"/>
                  </a:lnTo>
                  <a:lnTo>
                    <a:pt x="36" y="193"/>
                  </a:lnTo>
                  <a:lnTo>
                    <a:pt x="35" y="222"/>
                  </a:lnTo>
                  <a:lnTo>
                    <a:pt x="31" y="254"/>
                  </a:lnTo>
                  <a:lnTo>
                    <a:pt x="18" y="323"/>
                  </a:lnTo>
                  <a:lnTo>
                    <a:pt x="6" y="380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22" y="402"/>
                  </a:lnTo>
                  <a:lnTo>
                    <a:pt x="74" y="398"/>
                  </a:lnTo>
                  <a:lnTo>
                    <a:pt x="103" y="395"/>
                  </a:lnTo>
                  <a:lnTo>
                    <a:pt x="132" y="389"/>
                  </a:lnTo>
                  <a:lnTo>
                    <a:pt x="157" y="384"/>
                  </a:lnTo>
                  <a:lnTo>
                    <a:pt x="166" y="380"/>
                  </a:lnTo>
                  <a:lnTo>
                    <a:pt x="173" y="375"/>
                  </a:lnTo>
                  <a:lnTo>
                    <a:pt x="173" y="375"/>
                  </a:lnTo>
                  <a:lnTo>
                    <a:pt x="188" y="362"/>
                  </a:lnTo>
                  <a:lnTo>
                    <a:pt x="206" y="342"/>
                  </a:lnTo>
                  <a:lnTo>
                    <a:pt x="222" y="321"/>
                  </a:lnTo>
                  <a:lnTo>
                    <a:pt x="240" y="296"/>
                  </a:lnTo>
                  <a:lnTo>
                    <a:pt x="269" y="254"/>
                  </a:lnTo>
                  <a:lnTo>
                    <a:pt x="282" y="234"/>
                  </a:lnTo>
                  <a:lnTo>
                    <a:pt x="388" y="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4364761" y="-350563"/>
              <a:ext cx="144600" cy="2838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4" y="213"/>
                </a:cxn>
                <a:cxn ang="0">
                  <a:pos x="54" y="213"/>
                </a:cxn>
                <a:cxn ang="0">
                  <a:pos x="60" y="229"/>
                </a:cxn>
                <a:cxn ang="0">
                  <a:pos x="67" y="243"/>
                </a:cxn>
                <a:cxn ang="0">
                  <a:pos x="85" y="272"/>
                </a:cxn>
                <a:cxn ang="0">
                  <a:pos x="99" y="292"/>
                </a:cxn>
                <a:cxn ang="0">
                  <a:pos x="106" y="301"/>
                </a:cxn>
                <a:cxn ang="0">
                  <a:pos x="179" y="359"/>
                </a:cxn>
                <a:cxn ang="0">
                  <a:pos x="179" y="359"/>
                </a:cxn>
                <a:cxn ang="0">
                  <a:pos x="180" y="350"/>
                </a:cxn>
                <a:cxn ang="0">
                  <a:pos x="184" y="324"/>
                </a:cxn>
                <a:cxn ang="0">
                  <a:pos x="186" y="288"/>
                </a:cxn>
                <a:cxn ang="0">
                  <a:pos x="186" y="268"/>
                </a:cxn>
                <a:cxn ang="0">
                  <a:pos x="186" y="247"/>
                </a:cxn>
                <a:cxn ang="0">
                  <a:pos x="186" y="247"/>
                </a:cxn>
                <a:cxn ang="0">
                  <a:pos x="171" y="103"/>
                </a:cxn>
                <a:cxn ang="0">
                  <a:pos x="161" y="0"/>
                </a:cxn>
                <a:cxn ang="0">
                  <a:pos x="0" y="2"/>
                </a:cxn>
              </a:cxnLst>
              <a:rect l="0" t="0" r="r" b="b"/>
              <a:pathLst>
                <a:path w="186" h="359">
                  <a:moveTo>
                    <a:pt x="0" y="2"/>
                  </a:moveTo>
                  <a:lnTo>
                    <a:pt x="0" y="2"/>
                  </a:lnTo>
                  <a:lnTo>
                    <a:pt x="54" y="213"/>
                  </a:lnTo>
                  <a:lnTo>
                    <a:pt x="54" y="213"/>
                  </a:lnTo>
                  <a:lnTo>
                    <a:pt x="60" y="229"/>
                  </a:lnTo>
                  <a:lnTo>
                    <a:pt x="67" y="243"/>
                  </a:lnTo>
                  <a:lnTo>
                    <a:pt x="85" y="272"/>
                  </a:lnTo>
                  <a:lnTo>
                    <a:pt x="99" y="292"/>
                  </a:lnTo>
                  <a:lnTo>
                    <a:pt x="106" y="301"/>
                  </a:lnTo>
                  <a:lnTo>
                    <a:pt x="179" y="359"/>
                  </a:lnTo>
                  <a:lnTo>
                    <a:pt x="179" y="359"/>
                  </a:lnTo>
                  <a:lnTo>
                    <a:pt x="180" y="350"/>
                  </a:lnTo>
                  <a:lnTo>
                    <a:pt x="184" y="324"/>
                  </a:lnTo>
                  <a:lnTo>
                    <a:pt x="186" y="288"/>
                  </a:lnTo>
                  <a:lnTo>
                    <a:pt x="186" y="268"/>
                  </a:lnTo>
                  <a:lnTo>
                    <a:pt x="186" y="247"/>
                  </a:lnTo>
                  <a:lnTo>
                    <a:pt x="186" y="247"/>
                  </a:lnTo>
                  <a:lnTo>
                    <a:pt x="171" y="103"/>
                  </a:lnTo>
                  <a:lnTo>
                    <a:pt x="16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4252293" y="-154210"/>
              <a:ext cx="76764" cy="1213813"/>
            </a:xfrm>
            <a:custGeom>
              <a:avLst/>
              <a:gdLst/>
              <a:ahLst/>
              <a:cxnLst>
                <a:cxn ang="0">
                  <a:pos x="0" y="1528"/>
                </a:cxn>
                <a:cxn ang="0">
                  <a:pos x="0" y="1528"/>
                </a:cxn>
                <a:cxn ang="0">
                  <a:pos x="2" y="1382"/>
                </a:cxn>
                <a:cxn ang="0">
                  <a:pos x="4" y="1272"/>
                </a:cxn>
                <a:cxn ang="0">
                  <a:pos x="6" y="1229"/>
                </a:cxn>
                <a:cxn ang="0">
                  <a:pos x="7" y="1202"/>
                </a:cxn>
                <a:cxn ang="0">
                  <a:pos x="7" y="1202"/>
                </a:cxn>
                <a:cxn ang="0">
                  <a:pos x="11" y="1173"/>
                </a:cxn>
                <a:cxn ang="0">
                  <a:pos x="15" y="1125"/>
                </a:cxn>
                <a:cxn ang="0">
                  <a:pos x="20" y="997"/>
                </a:cxn>
                <a:cxn ang="0">
                  <a:pos x="27" y="825"/>
                </a:cxn>
                <a:cxn ang="0">
                  <a:pos x="16" y="728"/>
                </a:cxn>
                <a:cxn ang="0">
                  <a:pos x="16" y="728"/>
                </a:cxn>
                <a:cxn ang="0">
                  <a:pos x="36" y="582"/>
                </a:cxn>
                <a:cxn ang="0">
                  <a:pos x="49" y="472"/>
                </a:cxn>
                <a:cxn ang="0">
                  <a:pos x="56" y="403"/>
                </a:cxn>
                <a:cxn ang="0">
                  <a:pos x="56" y="403"/>
                </a:cxn>
                <a:cxn ang="0">
                  <a:pos x="71" y="5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74" y="385"/>
                </a:cxn>
                <a:cxn ang="0">
                  <a:pos x="74" y="385"/>
                </a:cxn>
                <a:cxn ang="0">
                  <a:pos x="72" y="423"/>
                </a:cxn>
                <a:cxn ang="0">
                  <a:pos x="65" y="481"/>
                </a:cxn>
                <a:cxn ang="0">
                  <a:pos x="53" y="595"/>
                </a:cxn>
                <a:cxn ang="0">
                  <a:pos x="53" y="595"/>
                </a:cxn>
                <a:cxn ang="0">
                  <a:pos x="49" y="640"/>
                </a:cxn>
                <a:cxn ang="0">
                  <a:pos x="45" y="686"/>
                </a:cxn>
                <a:cxn ang="0">
                  <a:pos x="42" y="741"/>
                </a:cxn>
                <a:cxn ang="0">
                  <a:pos x="42" y="741"/>
                </a:cxn>
                <a:cxn ang="0">
                  <a:pos x="40" y="887"/>
                </a:cxn>
                <a:cxn ang="0">
                  <a:pos x="38" y="1072"/>
                </a:cxn>
                <a:cxn ang="0">
                  <a:pos x="38" y="1072"/>
                </a:cxn>
                <a:cxn ang="0">
                  <a:pos x="36" y="1130"/>
                </a:cxn>
                <a:cxn ang="0">
                  <a:pos x="33" y="1207"/>
                </a:cxn>
                <a:cxn ang="0">
                  <a:pos x="27" y="1301"/>
                </a:cxn>
                <a:cxn ang="0">
                  <a:pos x="24" y="1525"/>
                </a:cxn>
                <a:cxn ang="0">
                  <a:pos x="0" y="1528"/>
                </a:cxn>
              </a:cxnLst>
              <a:rect l="0" t="0" r="r" b="b"/>
              <a:pathLst>
                <a:path w="96" h="1528">
                  <a:moveTo>
                    <a:pt x="0" y="1528"/>
                  </a:moveTo>
                  <a:lnTo>
                    <a:pt x="0" y="1528"/>
                  </a:lnTo>
                  <a:lnTo>
                    <a:pt x="2" y="1382"/>
                  </a:lnTo>
                  <a:lnTo>
                    <a:pt x="4" y="1272"/>
                  </a:lnTo>
                  <a:lnTo>
                    <a:pt x="6" y="1229"/>
                  </a:lnTo>
                  <a:lnTo>
                    <a:pt x="7" y="1202"/>
                  </a:lnTo>
                  <a:lnTo>
                    <a:pt x="7" y="1202"/>
                  </a:lnTo>
                  <a:lnTo>
                    <a:pt x="11" y="1173"/>
                  </a:lnTo>
                  <a:lnTo>
                    <a:pt x="15" y="1125"/>
                  </a:lnTo>
                  <a:lnTo>
                    <a:pt x="20" y="997"/>
                  </a:lnTo>
                  <a:lnTo>
                    <a:pt x="27" y="825"/>
                  </a:lnTo>
                  <a:lnTo>
                    <a:pt x="16" y="728"/>
                  </a:lnTo>
                  <a:lnTo>
                    <a:pt x="16" y="728"/>
                  </a:lnTo>
                  <a:lnTo>
                    <a:pt x="36" y="582"/>
                  </a:lnTo>
                  <a:lnTo>
                    <a:pt x="49" y="472"/>
                  </a:lnTo>
                  <a:lnTo>
                    <a:pt x="56" y="403"/>
                  </a:lnTo>
                  <a:lnTo>
                    <a:pt x="56" y="403"/>
                  </a:lnTo>
                  <a:lnTo>
                    <a:pt x="71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74" y="385"/>
                  </a:lnTo>
                  <a:lnTo>
                    <a:pt x="74" y="385"/>
                  </a:lnTo>
                  <a:lnTo>
                    <a:pt x="72" y="423"/>
                  </a:lnTo>
                  <a:lnTo>
                    <a:pt x="65" y="481"/>
                  </a:lnTo>
                  <a:lnTo>
                    <a:pt x="53" y="595"/>
                  </a:lnTo>
                  <a:lnTo>
                    <a:pt x="53" y="595"/>
                  </a:lnTo>
                  <a:lnTo>
                    <a:pt x="49" y="640"/>
                  </a:lnTo>
                  <a:lnTo>
                    <a:pt x="45" y="686"/>
                  </a:lnTo>
                  <a:lnTo>
                    <a:pt x="42" y="741"/>
                  </a:lnTo>
                  <a:lnTo>
                    <a:pt x="42" y="741"/>
                  </a:lnTo>
                  <a:lnTo>
                    <a:pt x="40" y="887"/>
                  </a:lnTo>
                  <a:lnTo>
                    <a:pt x="38" y="1072"/>
                  </a:lnTo>
                  <a:lnTo>
                    <a:pt x="38" y="1072"/>
                  </a:lnTo>
                  <a:lnTo>
                    <a:pt x="36" y="1130"/>
                  </a:lnTo>
                  <a:lnTo>
                    <a:pt x="33" y="1207"/>
                  </a:lnTo>
                  <a:lnTo>
                    <a:pt x="27" y="1301"/>
                  </a:lnTo>
                  <a:lnTo>
                    <a:pt x="24" y="1525"/>
                  </a:lnTo>
                  <a:lnTo>
                    <a:pt x="0" y="1528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3254375" y="-903918"/>
              <a:ext cx="1820890" cy="642607"/>
            </a:xfrm>
            <a:custGeom>
              <a:avLst/>
              <a:gdLst/>
              <a:ahLst/>
              <a:cxnLst>
                <a:cxn ang="0">
                  <a:pos x="589" y="43"/>
                </a:cxn>
                <a:cxn ang="0">
                  <a:pos x="0" y="63"/>
                </a:cxn>
                <a:cxn ang="0">
                  <a:pos x="16" y="808"/>
                </a:cxn>
                <a:cxn ang="0">
                  <a:pos x="2293" y="763"/>
                </a:cxn>
                <a:cxn ang="0">
                  <a:pos x="2279" y="0"/>
                </a:cxn>
                <a:cxn ang="0">
                  <a:pos x="589" y="43"/>
                </a:cxn>
              </a:cxnLst>
              <a:rect l="0" t="0" r="r" b="b"/>
              <a:pathLst>
                <a:path w="2293" h="808">
                  <a:moveTo>
                    <a:pt x="589" y="43"/>
                  </a:moveTo>
                  <a:lnTo>
                    <a:pt x="0" y="63"/>
                  </a:lnTo>
                  <a:lnTo>
                    <a:pt x="16" y="808"/>
                  </a:lnTo>
                  <a:lnTo>
                    <a:pt x="2293" y="763"/>
                  </a:lnTo>
                  <a:lnTo>
                    <a:pt x="2279" y="0"/>
                  </a:lnTo>
                  <a:lnTo>
                    <a:pt x="589" y="43"/>
                  </a:lnTo>
                  <a:close/>
                </a:path>
              </a:pathLst>
            </a:custGeom>
            <a:solidFill>
              <a:srgbClr val="F04E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559050" y="-1744663"/>
              <a:ext cx="455223" cy="337369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4" y="184"/>
                </a:cxn>
                <a:cxn ang="0">
                  <a:pos x="15" y="191"/>
                </a:cxn>
                <a:cxn ang="0">
                  <a:pos x="40" y="196"/>
                </a:cxn>
                <a:cxn ang="0">
                  <a:pos x="58" y="196"/>
                </a:cxn>
                <a:cxn ang="0">
                  <a:pos x="121" y="193"/>
                </a:cxn>
                <a:cxn ang="0">
                  <a:pos x="141" y="189"/>
                </a:cxn>
                <a:cxn ang="0">
                  <a:pos x="150" y="270"/>
                </a:cxn>
                <a:cxn ang="0">
                  <a:pos x="161" y="305"/>
                </a:cxn>
                <a:cxn ang="0">
                  <a:pos x="175" y="337"/>
                </a:cxn>
                <a:cxn ang="0">
                  <a:pos x="216" y="424"/>
                </a:cxn>
                <a:cxn ang="0">
                  <a:pos x="278" y="411"/>
                </a:cxn>
                <a:cxn ang="0">
                  <a:pos x="292" y="377"/>
                </a:cxn>
                <a:cxn ang="0">
                  <a:pos x="299" y="357"/>
                </a:cxn>
                <a:cxn ang="0">
                  <a:pos x="299" y="344"/>
                </a:cxn>
                <a:cxn ang="0">
                  <a:pos x="289" y="315"/>
                </a:cxn>
                <a:cxn ang="0">
                  <a:pos x="265" y="278"/>
                </a:cxn>
                <a:cxn ang="0">
                  <a:pos x="258" y="267"/>
                </a:cxn>
                <a:cxn ang="0">
                  <a:pos x="267" y="240"/>
                </a:cxn>
                <a:cxn ang="0">
                  <a:pos x="278" y="222"/>
                </a:cxn>
                <a:cxn ang="0">
                  <a:pos x="290" y="211"/>
                </a:cxn>
                <a:cxn ang="0">
                  <a:pos x="296" y="213"/>
                </a:cxn>
                <a:cxn ang="0">
                  <a:pos x="310" y="218"/>
                </a:cxn>
                <a:cxn ang="0">
                  <a:pos x="328" y="234"/>
                </a:cxn>
                <a:cxn ang="0">
                  <a:pos x="352" y="166"/>
                </a:cxn>
                <a:cxn ang="0">
                  <a:pos x="426" y="160"/>
                </a:cxn>
                <a:cxn ang="0">
                  <a:pos x="534" y="146"/>
                </a:cxn>
                <a:cxn ang="0">
                  <a:pos x="548" y="142"/>
                </a:cxn>
                <a:cxn ang="0">
                  <a:pos x="566" y="135"/>
                </a:cxn>
                <a:cxn ang="0">
                  <a:pos x="572" y="124"/>
                </a:cxn>
                <a:cxn ang="0">
                  <a:pos x="564" y="115"/>
                </a:cxn>
                <a:cxn ang="0">
                  <a:pos x="559" y="112"/>
                </a:cxn>
                <a:cxn ang="0">
                  <a:pos x="537" y="108"/>
                </a:cxn>
                <a:cxn ang="0">
                  <a:pos x="489" y="112"/>
                </a:cxn>
                <a:cxn ang="0">
                  <a:pos x="436" y="112"/>
                </a:cxn>
                <a:cxn ang="0">
                  <a:pos x="404" y="7"/>
                </a:cxn>
                <a:cxn ang="0">
                  <a:pos x="362" y="2"/>
                </a:cxn>
                <a:cxn ang="0">
                  <a:pos x="337" y="0"/>
                </a:cxn>
                <a:cxn ang="0">
                  <a:pos x="262" y="5"/>
                </a:cxn>
                <a:cxn ang="0">
                  <a:pos x="207" y="18"/>
                </a:cxn>
                <a:cxn ang="0">
                  <a:pos x="197" y="22"/>
                </a:cxn>
                <a:cxn ang="0">
                  <a:pos x="171" y="52"/>
                </a:cxn>
                <a:cxn ang="0">
                  <a:pos x="159" y="78"/>
                </a:cxn>
                <a:cxn ang="0">
                  <a:pos x="157" y="85"/>
                </a:cxn>
                <a:cxn ang="0">
                  <a:pos x="148" y="150"/>
                </a:cxn>
                <a:cxn ang="0">
                  <a:pos x="114" y="153"/>
                </a:cxn>
                <a:cxn ang="0">
                  <a:pos x="58" y="162"/>
                </a:cxn>
                <a:cxn ang="0">
                  <a:pos x="38" y="164"/>
                </a:cxn>
                <a:cxn ang="0">
                  <a:pos x="11" y="164"/>
                </a:cxn>
                <a:cxn ang="0">
                  <a:pos x="2" y="171"/>
                </a:cxn>
                <a:cxn ang="0">
                  <a:pos x="0" y="177"/>
                </a:cxn>
              </a:cxnLst>
              <a:rect l="0" t="0" r="r" b="b"/>
              <a:pathLst>
                <a:path w="572" h="424">
                  <a:moveTo>
                    <a:pt x="0" y="177"/>
                  </a:moveTo>
                  <a:lnTo>
                    <a:pt x="0" y="177"/>
                  </a:lnTo>
                  <a:lnTo>
                    <a:pt x="2" y="180"/>
                  </a:lnTo>
                  <a:lnTo>
                    <a:pt x="4" y="184"/>
                  </a:lnTo>
                  <a:lnTo>
                    <a:pt x="7" y="187"/>
                  </a:lnTo>
                  <a:lnTo>
                    <a:pt x="15" y="191"/>
                  </a:lnTo>
                  <a:lnTo>
                    <a:pt x="25" y="195"/>
                  </a:lnTo>
                  <a:lnTo>
                    <a:pt x="40" y="196"/>
                  </a:lnTo>
                  <a:lnTo>
                    <a:pt x="58" y="196"/>
                  </a:lnTo>
                  <a:lnTo>
                    <a:pt x="58" y="196"/>
                  </a:lnTo>
                  <a:lnTo>
                    <a:pt x="96" y="195"/>
                  </a:lnTo>
                  <a:lnTo>
                    <a:pt x="121" y="193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4" y="233"/>
                  </a:lnTo>
                  <a:lnTo>
                    <a:pt x="150" y="270"/>
                  </a:lnTo>
                  <a:lnTo>
                    <a:pt x="155" y="288"/>
                  </a:lnTo>
                  <a:lnTo>
                    <a:pt x="161" y="305"/>
                  </a:lnTo>
                  <a:lnTo>
                    <a:pt x="161" y="305"/>
                  </a:lnTo>
                  <a:lnTo>
                    <a:pt x="175" y="337"/>
                  </a:lnTo>
                  <a:lnTo>
                    <a:pt x="195" y="377"/>
                  </a:lnTo>
                  <a:lnTo>
                    <a:pt x="216" y="424"/>
                  </a:lnTo>
                  <a:lnTo>
                    <a:pt x="278" y="411"/>
                  </a:lnTo>
                  <a:lnTo>
                    <a:pt x="278" y="411"/>
                  </a:lnTo>
                  <a:lnTo>
                    <a:pt x="285" y="393"/>
                  </a:lnTo>
                  <a:lnTo>
                    <a:pt x="292" y="377"/>
                  </a:lnTo>
                  <a:lnTo>
                    <a:pt x="299" y="357"/>
                  </a:lnTo>
                  <a:lnTo>
                    <a:pt x="299" y="357"/>
                  </a:lnTo>
                  <a:lnTo>
                    <a:pt x="299" y="352"/>
                  </a:lnTo>
                  <a:lnTo>
                    <a:pt x="299" y="344"/>
                  </a:lnTo>
                  <a:lnTo>
                    <a:pt x="296" y="332"/>
                  </a:lnTo>
                  <a:lnTo>
                    <a:pt x="289" y="315"/>
                  </a:lnTo>
                  <a:lnTo>
                    <a:pt x="281" y="301"/>
                  </a:lnTo>
                  <a:lnTo>
                    <a:pt x="265" y="278"/>
                  </a:lnTo>
                  <a:lnTo>
                    <a:pt x="258" y="267"/>
                  </a:lnTo>
                  <a:lnTo>
                    <a:pt x="258" y="267"/>
                  </a:lnTo>
                  <a:lnTo>
                    <a:pt x="260" y="258"/>
                  </a:lnTo>
                  <a:lnTo>
                    <a:pt x="267" y="240"/>
                  </a:lnTo>
                  <a:lnTo>
                    <a:pt x="272" y="231"/>
                  </a:lnTo>
                  <a:lnTo>
                    <a:pt x="278" y="222"/>
                  </a:lnTo>
                  <a:lnTo>
                    <a:pt x="283" y="215"/>
                  </a:lnTo>
                  <a:lnTo>
                    <a:pt x="290" y="211"/>
                  </a:lnTo>
                  <a:lnTo>
                    <a:pt x="290" y="211"/>
                  </a:lnTo>
                  <a:lnTo>
                    <a:pt x="296" y="213"/>
                  </a:lnTo>
                  <a:lnTo>
                    <a:pt x="303" y="215"/>
                  </a:lnTo>
                  <a:lnTo>
                    <a:pt x="310" y="218"/>
                  </a:lnTo>
                  <a:lnTo>
                    <a:pt x="317" y="224"/>
                  </a:lnTo>
                  <a:lnTo>
                    <a:pt x="328" y="234"/>
                  </a:lnTo>
                  <a:lnTo>
                    <a:pt x="332" y="240"/>
                  </a:lnTo>
                  <a:lnTo>
                    <a:pt x="352" y="166"/>
                  </a:lnTo>
                  <a:lnTo>
                    <a:pt x="352" y="166"/>
                  </a:lnTo>
                  <a:lnTo>
                    <a:pt x="426" y="160"/>
                  </a:lnTo>
                  <a:lnTo>
                    <a:pt x="487" y="153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48" y="142"/>
                  </a:lnTo>
                  <a:lnTo>
                    <a:pt x="559" y="139"/>
                  </a:lnTo>
                  <a:lnTo>
                    <a:pt x="566" y="135"/>
                  </a:lnTo>
                  <a:lnTo>
                    <a:pt x="570" y="130"/>
                  </a:lnTo>
                  <a:lnTo>
                    <a:pt x="572" y="124"/>
                  </a:lnTo>
                  <a:lnTo>
                    <a:pt x="570" y="121"/>
                  </a:lnTo>
                  <a:lnTo>
                    <a:pt x="564" y="115"/>
                  </a:lnTo>
                  <a:lnTo>
                    <a:pt x="559" y="112"/>
                  </a:lnTo>
                  <a:lnTo>
                    <a:pt x="559" y="112"/>
                  </a:lnTo>
                  <a:lnTo>
                    <a:pt x="550" y="110"/>
                  </a:lnTo>
                  <a:lnTo>
                    <a:pt x="537" y="108"/>
                  </a:lnTo>
                  <a:lnTo>
                    <a:pt x="510" y="108"/>
                  </a:lnTo>
                  <a:lnTo>
                    <a:pt x="489" y="112"/>
                  </a:lnTo>
                  <a:lnTo>
                    <a:pt x="478" y="114"/>
                  </a:lnTo>
                  <a:lnTo>
                    <a:pt x="436" y="112"/>
                  </a:lnTo>
                  <a:lnTo>
                    <a:pt x="404" y="7"/>
                  </a:lnTo>
                  <a:lnTo>
                    <a:pt x="404" y="7"/>
                  </a:lnTo>
                  <a:lnTo>
                    <a:pt x="384" y="4"/>
                  </a:lnTo>
                  <a:lnTo>
                    <a:pt x="362" y="2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03" y="2"/>
                  </a:lnTo>
                  <a:lnTo>
                    <a:pt x="262" y="5"/>
                  </a:lnTo>
                  <a:lnTo>
                    <a:pt x="222" y="13"/>
                  </a:lnTo>
                  <a:lnTo>
                    <a:pt x="207" y="18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84" y="34"/>
                  </a:lnTo>
                  <a:lnTo>
                    <a:pt x="171" y="52"/>
                  </a:lnTo>
                  <a:lnTo>
                    <a:pt x="162" y="69"/>
                  </a:lnTo>
                  <a:lnTo>
                    <a:pt x="159" y="78"/>
                  </a:lnTo>
                  <a:lnTo>
                    <a:pt x="157" y="85"/>
                  </a:lnTo>
                  <a:lnTo>
                    <a:pt x="157" y="85"/>
                  </a:lnTo>
                  <a:lnTo>
                    <a:pt x="152" y="124"/>
                  </a:lnTo>
                  <a:lnTo>
                    <a:pt x="148" y="150"/>
                  </a:lnTo>
                  <a:lnTo>
                    <a:pt x="148" y="150"/>
                  </a:lnTo>
                  <a:lnTo>
                    <a:pt x="114" y="153"/>
                  </a:lnTo>
                  <a:lnTo>
                    <a:pt x="58" y="162"/>
                  </a:lnTo>
                  <a:lnTo>
                    <a:pt x="58" y="162"/>
                  </a:lnTo>
                  <a:lnTo>
                    <a:pt x="47" y="162"/>
                  </a:lnTo>
                  <a:lnTo>
                    <a:pt x="38" y="164"/>
                  </a:lnTo>
                  <a:lnTo>
                    <a:pt x="18" y="164"/>
                  </a:lnTo>
                  <a:lnTo>
                    <a:pt x="11" y="164"/>
                  </a:lnTo>
                  <a:lnTo>
                    <a:pt x="6" y="166"/>
                  </a:lnTo>
                  <a:lnTo>
                    <a:pt x="2" y="171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085976" y="-1321613"/>
              <a:ext cx="1285334" cy="1331624"/>
            </a:xfrm>
            <a:custGeom>
              <a:avLst/>
              <a:gdLst/>
              <a:ahLst/>
              <a:cxnLst>
                <a:cxn ang="0">
                  <a:pos x="709" y="59"/>
                </a:cxn>
                <a:cxn ang="0">
                  <a:pos x="720" y="11"/>
                </a:cxn>
                <a:cxn ang="0">
                  <a:pos x="882" y="2"/>
                </a:cxn>
                <a:cxn ang="0">
                  <a:pos x="940" y="2"/>
                </a:cxn>
                <a:cxn ang="0">
                  <a:pos x="1001" y="5"/>
                </a:cxn>
                <a:cxn ang="0">
                  <a:pos x="1030" y="52"/>
                </a:cxn>
                <a:cxn ang="0">
                  <a:pos x="1242" y="81"/>
                </a:cxn>
                <a:cxn ang="0">
                  <a:pos x="1327" y="85"/>
                </a:cxn>
                <a:cxn ang="0">
                  <a:pos x="1376" y="216"/>
                </a:cxn>
                <a:cxn ang="0">
                  <a:pos x="1437" y="357"/>
                </a:cxn>
                <a:cxn ang="0">
                  <a:pos x="1452" y="384"/>
                </a:cxn>
                <a:cxn ang="0">
                  <a:pos x="1493" y="456"/>
                </a:cxn>
                <a:cxn ang="0">
                  <a:pos x="1619" y="708"/>
                </a:cxn>
                <a:cxn ang="0">
                  <a:pos x="1381" y="1006"/>
                </a:cxn>
                <a:cxn ang="0">
                  <a:pos x="1365" y="1255"/>
                </a:cxn>
                <a:cxn ang="0">
                  <a:pos x="1363" y="1334"/>
                </a:cxn>
                <a:cxn ang="0">
                  <a:pos x="1363" y="1366"/>
                </a:cxn>
                <a:cxn ang="0">
                  <a:pos x="1352" y="1485"/>
                </a:cxn>
                <a:cxn ang="0">
                  <a:pos x="1340" y="1586"/>
                </a:cxn>
                <a:cxn ang="0">
                  <a:pos x="1340" y="1602"/>
                </a:cxn>
                <a:cxn ang="0">
                  <a:pos x="1336" y="1615"/>
                </a:cxn>
                <a:cxn ang="0">
                  <a:pos x="1329" y="1620"/>
                </a:cxn>
                <a:cxn ang="0">
                  <a:pos x="1316" y="1619"/>
                </a:cxn>
                <a:cxn ang="0">
                  <a:pos x="1196" y="1550"/>
                </a:cxn>
                <a:cxn ang="0">
                  <a:pos x="1107" y="1453"/>
                </a:cxn>
                <a:cxn ang="0">
                  <a:pos x="1042" y="1377"/>
                </a:cxn>
                <a:cxn ang="0">
                  <a:pos x="1010" y="1332"/>
                </a:cxn>
                <a:cxn ang="0">
                  <a:pos x="1003" y="1321"/>
                </a:cxn>
                <a:cxn ang="0">
                  <a:pos x="965" y="1227"/>
                </a:cxn>
                <a:cxn ang="0">
                  <a:pos x="943" y="1166"/>
                </a:cxn>
                <a:cxn ang="0">
                  <a:pos x="882" y="1332"/>
                </a:cxn>
                <a:cxn ang="0">
                  <a:pos x="864" y="1379"/>
                </a:cxn>
                <a:cxn ang="0">
                  <a:pos x="822" y="1483"/>
                </a:cxn>
                <a:cxn ang="0">
                  <a:pos x="747" y="1548"/>
                </a:cxn>
                <a:cxn ang="0">
                  <a:pos x="669" y="1610"/>
                </a:cxn>
                <a:cxn ang="0">
                  <a:pos x="657" y="1619"/>
                </a:cxn>
                <a:cxn ang="0">
                  <a:pos x="503" y="1678"/>
                </a:cxn>
                <a:cxn ang="0">
                  <a:pos x="478" y="1062"/>
                </a:cxn>
                <a:cxn ang="0">
                  <a:pos x="451" y="1067"/>
                </a:cxn>
                <a:cxn ang="0">
                  <a:pos x="390" y="1076"/>
                </a:cxn>
                <a:cxn ang="0">
                  <a:pos x="316" y="1081"/>
                </a:cxn>
                <a:cxn ang="0">
                  <a:pos x="267" y="1076"/>
                </a:cxn>
                <a:cxn ang="0">
                  <a:pos x="255" y="1072"/>
                </a:cxn>
                <a:cxn ang="0">
                  <a:pos x="136" y="1031"/>
                </a:cxn>
                <a:cxn ang="0">
                  <a:pos x="0" y="928"/>
                </a:cxn>
                <a:cxn ang="0">
                  <a:pos x="53" y="744"/>
                </a:cxn>
                <a:cxn ang="0">
                  <a:pos x="114" y="551"/>
                </a:cxn>
                <a:cxn ang="0">
                  <a:pos x="127" y="517"/>
                </a:cxn>
                <a:cxn ang="0">
                  <a:pos x="188" y="364"/>
                </a:cxn>
                <a:cxn ang="0">
                  <a:pos x="229" y="258"/>
                </a:cxn>
                <a:cxn ang="0">
                  <a:pos x="253" y="240"/>
                </a:cxn>
                <a:cxn ang="0">
                  <a:pos x="305" y="207"/>
                </a:cxn>
                <a:cxn ang="0">
                  <a:pos x="329" y="194"/>
                </a:cxn>
                <a:cxn ang="0">
                  <a:pos x="597" y="74"/>
                </a:cxn>
              </a:cxnLst>
              <a:rect l="0" t="0" r="r" b="b"/>
              <a:pathLst>
                <a:path w="1619" h="1678">
                  <a:moveTo>
                    <a:pt x="709" y="59"/>
                  </a:moveTo>
                  <a:lnTo>
                    <a:pt x="709" y="59"/>
                  </a:lnTo>
                  <a:lnTo>
                    <a:pt x="720" y="11"/>
                  </a:lnTo>
                  <a:lnTo>
                    <a:pt x="720" y="11"/>
                  </a:lnTo>
                  <a:lnTo>
                    <a:pt x="813" y="5"/>
                  </a:lnTo>
                  <a:lnTo>
                    <a:pt x="882" y="2"/>
                  </a:lnTo>
                  <a:lnTo>
                    <a:pt x="914" y="0"/>
                  </a:lnTo>
                  <a:lnTo>
                    <a:pt x="940" y="2"/>
                  </a:lnTo>
                  <a:lnTo>
                    <a:pt x="940" y="2"/>
                  </a:lnTo>
                  <a:lnTo>
                    <a:pt x="1001" y="5"/>
                  </a:lnTo>
                  <a:lnTo>
                    <a:pt x="1021" y="9"/>
                  </a:lnTo>
                  <a:lnTo>
                    <a:pt x="1030" y="52"/>
                  </a:lnTo>
                  <a:lnTo>
                    <a:pt x="1122" y="61"/>
                  </a:lnTo>
                  <a:lnTo>
                    <a:pt x="1242" y="81"/>
                  </a:lnTo>
                  <a:lnTo>
                    <a:pt x="1327" y="85"/>
                  </a:lnTo>
                  <a:lnTo>
                    <a:pt x="1327" y="85"/>
                  </a:lnTo>
                  <a:lnTo>
                    <a:pt x="1342" y="124"/>
                  </a:lnTo>
                  <a:lnTo>
                    <a:pt x="1376" y="216"/>
                  </a:lnTo>
                  <a:lnTo>
                    <a:pt x="1417" y="317"/>
                  </a:lnTo>
                  <a:lnTo>
                    <a:pt x="1437" y="357"/>
                  </a:lnTo>
                  <a:lnTo>
                    <a:pt x="1452" y="384"/>
                  </a:lnTo>
                  <a:lnTo>
                    <a:pt x="1452" y="384"/>
                  </a:lnTo>
                  <a:lnTo>
                    <a:pt x="1470" y="413"/>
                  </a:lnTo>
                  <a:lnTo>
                    <a:pt x="1493" y="456"/>
                  </a:lnTo>
                  <a:lnTo>
                    <a:pt x="1547" y="566"/>
                  </a:lnTo>
                  <a:lnTo>
                    <a:pt x="1619" y="708"/>
                  </a:lnTo>
                  <a:lnTo>
                    <a:pt x="1381" y="1006"/>
                  </a:lnTo>
                  <a:lnTo>
                    <a:pt x="1381" y="1006"/>
                  </a:lnTo>
                  <a:lnTo>
                    <a:pt x="1370" y="1145"/>
                  </a:lnTo>
                  <a:lnTo>
                    <a:pt x="1365" y="1255"/>
                  </a:lnTo>
                  <a:lnTo>
                    <a:pt x="1363" y="1301"/>
                  </a:lnTo>
                  <a:lnTo>
                    <a:pt x="1363" y="1334"/>
                  </a:lnTo>
                  <a:lnTo>
                    <a:pt x="1363" y="1334"/>
                  </a:lnTo>
                  <a:lnTo>
                    <a:pt x="1363" y="1366"/>
                  </a:lnTo>
                  <a:lnTo>
                    <a:pt x="1361" y="1404"/>
                  </a:lnTo>
                  <a:lnTo>
                    <a:pt x="1352" y="1485"/>
                  </a:lnTo>
                  <a:lnTo>
                    <a:pt x="1343" y="1559"/>
                  </a:lnTo>
                  <a:lnTo>
                    <a:pt x="1340" y="1586"/>
                  </a:lnTo>
                  <a:lnTo>
                    <a:pt x="1340" y="1602"/>
                  </a:lnTo>
                  <a:lnTo>
                    <a:pt x="1340" y="1602"/>
                  </a:lnTo>
                  <a:lnTo>
                    <a:pt x="1338" y="1610"/>
                  </a:lnTo>
                  <a:lnTo>
                    <a:pt x="1336" y="1615"/>
                  </a:lnTo>
                  <a:lnTo>
                    <a:pt x="1333" y="1619"/>
                  </a:lnTo>
                  <a:lnTo>
                    <a:pt x="1329" y="1620"/>
                  </a:lnTo>
                  <a:lnTo>
                    <a:pt x="1320" y="1619"/>
                  </a:lnTo>
                  <a:lnTo>
                    <a:pt x="1316" y="1619"/>
                  </a:lnTo>
                  <a:lnTo>
                    <a:pt x="1196" y="1550"/>
                  </a:lnTo>
                  <a:lnTo>
                    <a:pt x="1196" y="1550"/>
                  </a:lnTo>
                  <a:lnTo>
                    <a:pt x="1169" y="1520"/>
                  </a:lnTo>
                  <a:lnTo>
                    <a:pt x="1107" y="1453"/>
                  </a:lnTo>
                  <a:lnTo>
                    <a:pt x="1073" y="1413"/>
                  </a:lnTo>
                  <a:lnTo>
                    <a:pt x="1042" y="1377"/>
                  </a:lnTo>
                  <a:lnTo>
                    <a:pt x="1017" y="1345"/>
                  </a:lnTo>
                  <a:lnTo>
                    <a:pt x="1010" y="1332"/>
                  </a:lnTo>
                  <a:lnTo>
                    <a:pt x="1003" y="1321"/>
                  </a:lnTo>
                  <a:lnTo>
                    <a:pt x="1003" y="1321"/>
                  </a:lnTo>
                  <a:lnTo>
                    <a:pt x="985" y="1278"/>
                  </a:lnTo>
                  <a:lnTo>
                    <a:pt x="965" y="1227"/>
                  </a:lnTo>
                  <a:lnTo>
                    <a:pt x="943" y="1166"/>
                  </a:lnTo>
                  <a:lnTo>
                    <a:pt x="943" y="1166"/>
                  </a:lnTo>
                  <a:lnTo>
                    <a:pt x="920" y="1229"/>
                  </a:lnTo>
                  <a:lnTo>
                    <a:pt x="882" y="1332"/>
                  </a:lnTo>
                  <a:lnTo>
                    <a:pt x="882" y="1332"/>
                  </a:lnTo>
                  <a:lnTo>
                    <a:pt x="864" y="1379"/>
                  </a:lnTo>
                  <a:lnTo>
                    <a:pt x="844" y="1428"/>
                  </a:lnTo>
                  <a:lnTo>
                    <a:pt x="822" y="1483"/>
                  </a:lnTo>
                  <a:lnTo>
                    <a:pt x="822" y="1483"/>
                  </a:lnTo>
                  <a:lnTo>
                    <a:pt x="747" y="1548"/>
                  </a:lnTo>
                  <a:lnTo>
                    <a:pt x="691" y="1593"/>
                  </a:lnTo>
                  <a:lnTo>
                    <a:pt x="669" y="1610"/>
                  </a:lnTo>
                  <a:lnTo>
                    <a:pt x="657" y="1619"/>
                  </a:lnTo>
                  <a:lnTo>
                    <a:pt x="657" y="1619"/>
                  </a:lnTo>
                  <a:lnTo>
                    <a:pt x="574" y="1651"/>
                  </a:lnTo>
                  <a:lnTo>
                    <a:pt x="503" y="1678"/>
                  </a:lnTo>
                  <a:lnTo>
                    <a:pt x="496" y="1505"/>
                  </a:lnTo>
                  <a:lnTo>
                    <a:pt x="478" y="1062"/>
                  </a:lnTo>
                  <a:lnTo>
                    <a:pt x="478" y="1062"/>
                  </a:lnTo>
                  <a:lnTo>
                    <a:pt x="451" y="1067"/>
                  </a:lnTo>
                  <a:lnTo>
                    <a:pt x="424" y="1072"/>
                  </a:lnTo>
                  <a:lnTo>
                    <a:pt x="390" y="1076"/>
                  </a:lnTo>
                  <a:lnTo>
                    <a:pt x="352" y="1080"/>
                  </a:lnTo>
                  <a:lnTo>
                    <a:pt x="316" y="1081"/>
                  </a:lnTo>
                  <a:lnTo>
                    <a:pt x="282" y="1078"/>
                  </a:lnTo>
                  <a:lnTo>
                    <a:pt x="267" y="1076"/>
                  </a:lnTo>
                  <a:lnTo>
                    <a:pt x="255" y="1072"/>
                  </a:lnTo>
                  <a:lnTo>
                    <a:pt x="255" y="1072"/>
                  </a:lnTo>
                  <a:lnTo>
                    <a:pt x="197" y="1053"/>
                  </a:lnTo>
                  <a:lnTo>
                    <a:pt x="136" y="1031"/>
                  </a:lnTo>
                  <a:lnTo>
                    <a:pt x="65" y="1008"/>
                  </a:lnTo>
                  <a:lnTo>
                    <a:pt x="0" y="928"/>
                  </a:lnTo>
                  <a:lnTo>
                    <a:pt x="0" y="928"/>
                  </a:lnTo>
                  <a:lnTo>
                    <a:pt x="53" y="744"/>
                  </a:lnTo>
                  <a:lnTo>
                    <a:pt x="94" y="607"/>
                  </a:lnTo>
                  <a:lnTo>
                    <a:pt x="114" y="551"/>
                  </a:lnTo>
                  <a:lnTo>
                    <a:pt x="127" y="517"/>
                  </a:lnTo>
                  <a:lnTo>
                    <a:pt x="127" y="517"/>
                  </a:lnTo>
                  <a:lnTo>
                    <a:pt x="155" y="450"/>
                  </a:lnTo>
                  <a:lnTo>
                    <a:pt x="188" y="364"/>
                  </a:lnTo>
                  <a:lnTo>
                    <a:pt x="229" y="258"/>
                  </a:lnTo>
                  <a:lnTo>
                    <a:pt x="229" y="258"/>
                  </a:lnTo>
                  <a:lnTo>
                    <a:pt x="235" y="252"/>
                  </a:lnTo>
                  <a:lnTo>
                    <a:pt x="253" y="240"/>
                  </a:lnTo>
                  <a:lnTo>
                    <a:pt x="283" y="220"/>
                  </a:lnTo>
                  <a:lnTo>
                    <a:pt x="305" y="207"/>
                  </a:lnTo>
                  <a:lnTo>
                    <a:pt x="329" y="194"/>
                  </a:lnTo>
                  <a:lnTo>
                    <a:pt x="329" y="194"/>
                  </a:lnTo>
                  <a:lnTo>
                    <a:pt x="489" y="122"/>
                  </a:lnTo>
                  <a:lnTo>
                    <a:pt x="597" y="74"/>
                  </a:lnTo>
                  <a:lnTo>
                    <a:pt x="709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684013" y="-1278772"/>
              <a:ext cx="201727" cy="3409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54" y="0"/>
                </a:cxn>
                <a:cxn ang="0">
                  <a:pos x="202" y="409"/>
                </a:cxn>
                <a:cxn ang="0">
                  <a:pos x="202" y="409"/>
                </a:cxn>
                <a:cxn ang="0">
                  <a:pos x="193" y="413"/>
                </a:cxn>
                <a:cxn ang="0">
                  <a:pos x="171" y="422"/>
                </a:cxn>
                <a:cxn ang="0">
                  <a:pos x="148" y="427"/>
                </a:cxn>
                <a:cxn ang="0">
                  <a:pos x="141" y="429"/>
                </a:cxn>
                <a:cxn ang="0">
                  <a:pos x="137" y="427"/>
                </a:cxn>
                <a:cxn ang="0">
                  <a:pos x="135" y="425"/>
                </a:cxn>
                <a:cxn ang="0">
                  <a:pos x="135" y="425"/>
                </a:cxn>
                <a:cxn ang="0">
                  <a:pos x="128" y="405"/>
                </a:cxn>
                <a:cxn ang="0">
                  <a:pos x="112" y="357"/>
                </a:cxn>
                <a:cxn ang="0">
                  <a:pos x="65" y="216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54" h="429">
                  <a:moveTo>
                    <a:pt x="0" y="14"/>
                  </a:moveTo>
                  <a:lnTo>
                    <a:pt x="254" y="0"/>
                  </a:lnTo>
                  <a:lnTo>
                    <a:pt x="202" y="409"/>
                  </a:lnTo>
                  <a:lnTo>
                    <a:pt x="202" y="409"/>
                  </a:lnTo>
                  <a:lnTo>
                    <a:pt x="193" y="413"/>
                  </a:lnTo>
                  <a:lnTo>
                    <a:pt x="171" y="422"/>
                  </a:lnTo>
                  <a:lnTo>
                    <a:pt x="148" y="427"/>
                  </a:lnTo>
                  <a:lnTo>
                    <a:pt x="141" y="429"/>
                  </a:lnTo>
                  <a:lnTo>
                    <a:pt x="137" y="427"/>
                  </a:lnTo>
                  <a:lnTo>
                    <a:pt x="135" y="425"/>
                  </a:lnTo>
                  <a:lnTo>
                    <a:pt x="135" y="425"/>
                  </a:lnTo>
                  <a:lnTo>
                    <a:pt x="128" y="405"/>
                  </a:lnTo>
                  <a:lnTo>
                    <a:pt x="112" y="357"/>
                  </a:lnTo>
                  <a:lnTo>
                    <a:pt x="65" y="216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1DDF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6048191" y="-1062786"/>
              <a:ext cx="32133" cy="17850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10" y="77"/>
                </a:cxn>
                <a:cxn ang="0">
                  <a:pos x="3" y="142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209"/>
                </a:cxn>
                <a:cxn ang="0">
                  <a:pos x="1" y="218"/>
                </a:cxn>
                <a:cxn ang="0">
                  <a:pos x="3" y="223"/>
                </a:cxn>
                <a:cxn ang="0">
                  <a:pos x="7" y="223"/>
                </a:cxn>
                <a:cxn ang="0">
                  <a:pos x="12" y="222"/>
                </a:cxn>
                <a:cxn ang="0">
                  <a:pos x="16" y="218"/>
                </a:cxn>
                <a:cxn ang="0">
                  <a:pos x="19" y="214"/>
                </a:cxn>
                <a:cxn ang="0">
                  <a:pos x="39" y="4"/>
                </a:cxn>
                <a:cxn ang="0">
                  <a:pos x="19" y="0"/>
                </a:cxn>
              </a:cxnLst>
              <a:rect l="0" t="0" r="r" b="b"/>
              <a:pathLst>
                <a:path w="39" h="223">
                  <a:moveTo>
                    <a:pt x="19" y="0"/>
                  </a:moveTo>
                  <a:lnTo>
                    <a:pt x="19" y="0"/>
                  </a:lnTo>
                  <a:lnTo>
                    <a:pt x="10" y="77"/>
                  </a:lnTo>
                  <a:lnTo>
                    <a:pt x="3" y="142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209"/>
                  </a:lnTo>
                  <a:lnTo>
                    <a:pt x="1" y="218"/>
                  </a:lnTo>
                  <a:lnTo>
                    <a:pt x="3" y="223"/>
                  </a:lnTo>
                  <a:lnTo>
                    <a:pt x="7" y="223"/>
                  </a:lnTo>
                  <a:lnTo>
                    <a:pt x="12" y="222"/>
                  </a:lnTo>
                  <a:lnTo>
                    <a:pt x="16" y="218"/>
                  </a:lnTo>
                  <a:lnTo>
                    <a:pt x="19" y="214"/>
                  </a:lnTo>
                  <a:lnTo>
                    <a:pt x="3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5314480" y="-1375163"/>
              <a:ext cx="1237133" cy="13691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725"/>
                </a:cxn>
                <a:cxn ang="0">
                  <a:pos x="1557" y="833"/>
                </a:cxn>
                <a:cxn ang="0">
                  <a:pos x="0" y="0"/>
                </a:cxn>
              </a:cxnLst>
              <a:rect l="0" t="0" r="r" b="b"/>
              <a:pathLst>
                <a:path w="1557" h="1725">
                  <a:moveTo>
                    <a:pt x="0" y="0"/>
                  </a:moveTo>
                  <a:lnTo>
                    <a:pt x="72" y="1725"/>
                  </a:lnTo>
                  <a:lnTo>
                    <a:pt x="1557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5848250" y="-113156"/>
              <a:ext cx="96400" cy="1215599"/>
            </a:xfrm>
            <a:custGeom>
              <a:avLst/>
              <a:gdLst/>
              <a:ahLst/>
              <a:cxnLst>
                <a:cxn ang="0">
                  <a:pos x="94" y="4"/>
                </a:cxn>
                <a:cxn ang="0">
                  <a:pos x="94" y="4"/>
                </a:cxn>
                <a:cxn ang="0">
                  <a:pos x="71" y="604"/>
                </a:cxn>
                <a:cxn ang="0">
                  <a:pos x="71" y="604"/>
                </a:cxn>
                <a:cxn ang="0">
                  <a:pos x="60" y="831"/>
                </a:cxn>
                <a:cxn ang="0">
                  <a:pos x="53" y="984"/>
                </a:cxn>
                <a:cxn ang="0">
                  <a:pos x="20" y="1392"/>
                </a:cxn>
                <a:cxn ang="0">
                  <a:pos x="0" y="1529"/>
                </a:cxn>
                <a:cxn ang="0">
                  <a:pos x="27" y="1521"/>
                </a:cxn>
                <a:cxn ang="0">
                  <a:pos x="27" y="1521"/>
                </a:cxn>
                <a:cxn ang="0">
                  <a:pos x="38" y="1384"/>
                </a:cxn>
                <a:cxn ang="0">
                  <a:pos x="49" y="1265"/>
                </a:cxn>
                <a:cxn ang="0">
                  <a:pos x="58" y="1164"/>
                </a:cxn>
                <a:cxn ang="0">
                  <a:pos x="58" y="1164"/>
                </a:cxn>
                <a:cxn ang="0">
                  <a:pos x="67" y="1064"/>
                </a:cxn>
                <a:cxn ang="0">
                  <a:pos x="76" y="950"/>
                </a:cxn>
                <a:cxn ang="0">
                  <a:pos x="83" y="818"/>
                </a:cxn>
                <a:cxn ang="0">
                  <a:pos x="83" y="818"/>
                </a:cxn>
                <a:cxn ang="0">
                  <a:pos x="92" y="654"/>
                </a:cxn>
                <a:cxn ang="0">
                  <a:pos x="107" y="398"/>
                </a:cxn>
                <a:cxn ang="0">
                  <a:pos x="107" y="398"/>
                </a:cxn>
                <a:cxn ang="0">
                  <a:pos x="123" y="0"/>
                </a:cxn>
                <a:cxn ang="0">
                  <a:pos x="94" y="4"/>
                </a:cxn>
              </a:cxnLst>
              <a:rect l="0" t="0" r="r" b="b"/>
              <a:pathLst>
                <a:path w="123" h="1529">
                  <a:moveTo>
                    <a:pt x="94" y="4"/>
                  </a:moveTo>
                  <a:lnTo>
                    <a:pt x="94" y="4"/>
                  </a:lnTo>
                  <a:lnTo>
                    <a:pt x="71" y="604"/>
                  </a:lnTo>
                  <a:lnTo>
                    <a:pt x="71" y="604"/>
                  </a:lnTo>
                  <a:lnTo>
                    <a:pt x="60" y="831"/>
                  </a:lnTo>
                  <a:lnTo>
                    <a:pt x="53" y="984"/>
                  </a:lnTo>
                  <a:lnTo>
                    <a:pt x="20" y="1392"/>
                  </a:lnTo>
                  <a:lnTo>
                    <a:pt x="0" y="1529"/>
                  </a:lnTo>
                  <a:lnTo>
                    <a:pt x="27" y="1521"/>
                  </a:lnTo>
                  <a:lnTo>
                    <a:pt x="27" y="1521"/>
                  </a:lnTo>
                  <a:lnTo>
                    <a:pt x="38" y="1384"/>
                  </a:lnTo>
                  <a:lnTo>
                    <a:pt x="49" y="1265"/>
                  </a:lnTo>
                  <a:lnTo>
                    <a:pt x="58" y="1164"/>
                  </a:lnTo>
                  <a:lnTo>
                    <a:pt x="58" y="1164"/>
                  </a:lnTo>
                  <a:lnTo>
                    <a:pt x="67" y="1064"/>
                  </a:lnTo>
                  <a:lnTo>
                    <a:pt x="76" y="950"/>
                  </a:lnTo>
                  <a:lnTo>
                    <a:pt x="83" y="818"/>
                  </a:lnTo>
                  <a:lnTo>
                    <a:pt x="83" y="818"/>
                  </a:lnTo>
                  <a:lnTo>
                    <a:pt x="92" y="654"/>
                  </a:lnTo>
                  <a:lnTo>
                    <a:pt x="107" y="398"/>
                  </a:lnTo>
                  <a:lnTo>
                    <a:pt x="107" y="398"/>
                  </a:lnTo>
                  <a:lnTo>
                    <a:pt x="123" y="0"/>
                  </a:lnTo>
                  <a:lnTo>
                    <a:pt x="94" y="4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5575117" y="458051"/>
              <a:ext cx="67837" cy="1285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0"/>
                </a:cxn>
                <a:cxn ang="0">
                  <a:pos x="22" y="34"/>
                </a:cxn>
                <a:cxn ang="0">
                  <a:pos x="38" y="63"/>
                </a:cxn>
                <a:cxn ang="0">
                  <a:pos x="47" y="76"/>
                </a:cxn>
                <a:cxn ang="0">
                  <a:pos x="54" y="89"/>
                </a:cxn>
                <a:cxn ang="0">
                  <a:pos x="54" y="89"/>
                </a:cxn>
                <a:cxn ang="0">
                  <a:pos x="68" y="108"/>
                </a:cxn>
                <a:cxn ang="0">
                  <a:pos x="79" y="125"/>
                </a:cxn>
                <a:cxn ang="0">
                  <a:pos x="86" y="141"/>
                </a:cxn>
                <a:cxn ang="0">
                  <a:pos x="67" y="161"/>
                </a:cxn>
                <a:cxn ang="0">
                  <a:pos x="0" y="54"/>
                </a:cxn>
                <a:cxn ang="0">
                  <a:pos x="7" y="0"/>
                </a:cxn>
              </a:cxnLst>
              <a:rect l="0" t="0" r="r" b="b"/>
              <a:pathLst>
                <a:path w="86" h="161">
                  <a:moveTo>
                    <a:pt x="7" y="0"/>
                  </a:moveTo>
                  <a:lnTo>
                    <a:pt x="7" y="0"/>
                  </a:lnTo>
                  <a:lnTo>
                    <a:pt x="22" y="34"/>
                  </a:lnTo>
                  <a:lnTo>
                    <a:pt x="38" y="63"/>
                  </a:lnTo>
                  <a:lnTo>
                    <a:pt x="47" y="76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68" y="108"/>
                  </a:lnTo>
                  <a:lnTo>
                    <a:pt x="79" y="125"/>
                  </a:lnTo>
                  <a:lnTo>
                    <a:pt x="86" y="141"/>
                  </a:lnTo>
                  <a:lnTo>
                    <a:pt x="67" y="161"/>
                  </a:lnTo>
                  <a:lnTo>
                    <a:pt x="0" y="5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4354050" y="-1530461"/>
              <a:ext cx="39274" cy="7854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9" y="82"/>
                </a:cxn>
                <a:cxn ang="0">
                  <a:pos x="49" y="82"/>
                </a:cxn>
                <a:cxn ang="0">
                  <a:pos x="51" y="85"/>
                </a:cxn>
                <a:cxn ang="0">
                  <a:pos x="51" y="91"/>
                </a:cxn>
                <a:cxn ang="0">
                  <a:pos x="47" y="94"/>
                </a:cxn>
                <a:cxn ang="0">
                  <a:pos x="47" y="94"/>
                </a:cxn>
                <a:cxn ang="0">
                  <a:pos x="44" y="96"/>
                </a:cxn>
                <a:cxn ang="0">
                  <a:pos x="40" y="98"/>
                </a:cxn>
                <a:cxn ang="0">
                  <a:pos x="26" y="98"/>
                </a:cxn>
                <a:cxn ang="0">
                  <a:pos x="9" y="98"/>
                </a:cxn>
                <a:cxn ang="0">
                  <a:pos x="0" y="38"/>
                </a:cxn>
                <a:cxn ang="0">
                  <a:pos x="11" y="0"/>
                </a:cxn>
                <a:cxn ang="0">
                  <a:pos x="15" y="0"/>
                </a:cxn>
              </a:cxnLst>
              <a:rect l="0" t="0" r="r" b="b"/>
              <a:pathLst>
                <a:path w="51" h="98">
                  <a:moveTo>
                    <a:pt x="15" y="0"/>
                  </a:moveTo>
                  <a:lnTo>
                    <a:pt x="49" y="82"/>
                  </a:lnTo>
                  <a:lnTo>
                    <a:pt x="49" y="82"/>
                  </a:lnTo>
                  <a:lnTo>
                    <a:pt x="51" y="85"/>
                  </a:lnTo>
                  <a:lnTo>
                    <a:pt x="51" y="91"/>
                  </a:lnTo>
                  <a:lnTo>
                    <a:pt x="47" y="94"/>
                  </a:lnTo>
                  <a:lnTo>
                    <a:pt x="47" y="94"/>
                  </a:lnTo>
                  <a:lnTo>
                    <a:pt x="44" y="96"/>
                  </a:lnTo>
                  <a:lnTo>
                    <a:pt x="40" y="98"/>
                  </a:lnTo>
                  <a:lnTo>
                    <a:pt x="26" y="98"/>
                  </a:lnTo>
                  <a:lnTo>
                    <a:pt x="9" y="98"/>
                  </a:lnTo>
                  <a:lnTo>
                    <a:pt x="0" y="38"/>
                  </a:lnTo>
                  <a:lnTo>
                    <a:pt x="11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07E2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4118405" y="-1578656"/>
              <a:ext cx="249926" cy="633681"/>
            </a:xfrm>
            <a:custGeom>
              <a:avLst/>
              <a:gdLst/>
              <a:ahLst/>
              <a:cxnLst>
                <a:cxn ang="0">
                  <a:pos x="310" y="258"/>
                </a:cxn>
                <a:cxn ang="0">
                  <a:pos x="310" y="258"/>
                </a:cxn>
                <a:cxn ang="0">
                  <a:pos x="315" y="218"/>
                </a:cxn>
                <a:cxn ang="0">
                  <a:pos x="317" y="189"/>
                </a:cxn>
                <a:cxn ang="0">
                  <a:pos x="317" y="171"/>
                </a:cxn>
                <a:cxn ang="0">
                  <a:pos x="317" y="171"/>
                </a:cxn>
                <a:cxn ang="0">
                  <a:pos x="306" y="101"/>
                </a:cxn>
                <a:cxn ang="0">
                  <a:pos x="306" y="101"/>
                </a:cxn>
                <a:cxn ang="0">
                  <a:pos x="314" y="63"/>
                </a:cxn>
                <a:cxn ang="0">
                  <a:pos x="314" y="63"/>
                </a:cxn>
                <a:cxn ang="0">
                  <a:pos x="312" y="60"/>
                </a:cxn>
                <a:cxn ang="0">
                  <a:pos x="306" y="51"/>
                </a:cxn>
                <a:cxn ang="0">
                  <a:pos x="292" y="29"/>
                </a:cxn>
                <a:cxn ang="0">
                  <a:pos x="269" y="0"/>
                </a:cxn>
                <a:cxn ang="0">
                  <a:pos x="198" y="2"/>
                </a:cxn>
                <a:cxn ang="0">
                  <a:pos x="123" y="52"/>
                </a:cxn>
                <a:cxn ang="0">
                  <a:pos x="0" y="413"/>
                </a:cxn>
                <a:cxn ang="0">
                  <a:pos x="0" y="413"/>
                </a:cxn>
                <a:cxn ang="0">
                  <a:pos x="38" y="415"/>
                </a:cxn>
                <a:cxn ang="0">
                  <a:pos x="106" y="420"/>
                </a:cxn>
                <a:cxn ang="0">
                  <a:pos x="106" y="420"/>
                </a:cxn>
                <a:cxn ang="0">
                  <a:pos x="126" y="496"/>
                </a:cxn>
                <a:cxn ang="0">
                  <a:pos x="126" y="496"/>
                </a:cxn>
                <a:cxn ang="0">
                  <a:pos x="110" y="772"/>
                </a:cxn>
                <a:cxn ang="0">
                  <a:pos x="110" y="772"/>
                </a:cxn>
                <a:cxn ang="0">
                  <a:pos x="130" y="781"/>
                </a:cxn>
                <a:cxn ang="0">
                  <a:pos x="155" y="790"/>
                </a:cxn>
                <a:cxn ang="0">
                  <a:pos x="182" y="795"/>
                </a:cxn>
                <a:cxn ang="0">
                  <a:pos x="211" y="799"/>
                </a:cxn>
                <a:cxn ang="0">
                  <a:pos x="238" y="799"/>
                </a:cxn>
                <a:cxn ang="0">
                  <a:pos x="251" y="797"/>
                </a:cxn>
                <a:cxn ang="0">
                  <a:pos x="261" y="795"/>
                </a:cxn>
                <a:cxn ang="0">
                  <a:pos x="272" y="792"/>
                </a:cxn>
                <a:cxn ang="0">
                  <a:pos x="281" y="786"/>
                </a:cxn>
                <a:cxn ang="0">
                  <a:pos x="288" y="781"/>
                </a:cxn>
                <a:cxn ang="0">
                  <a:pos x="296" y="773"/>
                </a:cxn>
                <a:cxn ang="0">
                  <a:pos x="296" y="773"/>
                </a:cxn>
                <a:cxn ang="0">
                  <a:pos x="296" y="757"/>
                </a:cxn>
                <a:cxn ang="0">
                  <a:pos x="294" y="739"/>
                </a:cxn>
                <a:cxn ang="0">
                  <a:pos x="288" y="698"/>
                </a:cxn>
                <a:cxn ang="0">
                  <a:pos x="281" y="655"/>
                </a:cxn>
                <a:cxn ang="0">
                  <a:pos x="270" y="611"/>
                </a:cxn>
                <a:cxn ang="0">
                  <a:pos x="252" y="537"/>
                </a:cxn>
                <a:cxn ang="0">
                  <a:pos x="243" y="503"/>
                </a:cxn>
                <a:cxn ang="0">
                  <a:pos x="243" y="503"/>
                </a:cxn>
                <a:cxn ang="0">
                  <a:pos x="209" y="285"/>
                </a:cxn>
                <a:cxn ang="0">
                  <a:pos x="209" y="285"/>
                </a:cxn>
                <a:cxn ang="0">
                  <a:pos x="283" y="271"/>
                </a:cxn>
                <a:cxn ang="0">
                  <a:pos x="283" y="271"/>
                </a:cxn>
                <a:cxn ang="0">
                  <a:pos x="294" y="269"/>
                </a:cxn>
                <a:cxn ang="0">
                  <a:pos x="303" y="263"/>
                </a:cxn>
                <a:cxn ang="0">
                  <a:pos x="310" y="258"/>
                </a:cxn>
                <a:cxn ang="0">
                  <a:pos x="310" y="258"/>
                </a:cxn>
              </a:cxnLst>
              <a:rect l="0" t="0" r="r" b="b"/>
              <a:pathLst>
                <a:path w="317" h="799">
                  <a:moveTo>
                    <a:pt x="310" y="258"/>
                  </a:moveTo>
                  <a:lnTo>
                    <a:pt x="310" y="258"/>
                  </a:lnTo>
                  <a:lnTo>
                    <a:pt x="315" y="218"/>
                  </a:lnTo>
                  <a:lnTo>
                    <a:pt x="317" y="189"/>
                  </a:lnTo>
                  <a:lnTo>
                    <a:pt x="317" y="171"/>
                  </a:lnTo>
                  <a:lnTo>
                    <a:pt x="317" y="171"/>
                  </a:lnTo>
                  <a:lnTo>
                    <a:pt x="306" y="101"/>
                  </a:lnTo>
                  <a:lnTo>
                    <a:pt x="306" y="101"/>
                  </a:lnTo>
                  <a:lnTo>
                    <a:pt x="314" y="63"/>
                  </a:lnTo>
                  <a:lnTo>
                    <a:pt x="314" y="63"/>
                  </a:lnTo>
                  <a:lnTo>
                    <a:pt x="312" y="60"/>
                  </a:lnTo>
                  <a:lnTo>
                    <a:pt x="306" y="51"/>
                  </a:lnTo>
                  <a:lnTo>
                    <a:pt x="292" y="29"/>
                  </a:lnTo>
                  <a:lnTo>
                    <a:pt x="269" y="0"/>
                  </a:lnTo>
                  <a:lnTo>
                    <a:pt x="198" y="2"/>
                  </a:lnTo>
                  <a:lnTo>
                    <a:pt x="123" y="52"/>
                  </a:lnTo>
                  <a:lnTo>
                    <a:pt x="0" y="413"/>
                  </a:lnTo>
                  <a:lnTo>
                    <a:pt x="0" y="413"/>
                  </a:lnTo>
                  <a:lnTo>
                    <a:pt x="38" y="415"/>
                  </a:lnTo>
                  <a:lnTo>
                    <a:pt x="106" y="420"/>
                  </a:lnTo>
                  <a:lnTo>
                    <a:pt x="106" y="420"/>
                  </a:lnTo>
                  <a:lnTo>
                    <a:pt x="126" y="496"/>
                  </a:lnTo>
                  <a:lnTo>
                    <a:pt x="126" y="496"/>
                  </a:lnTo>
                  <a:lnTo>
                    <a:pt x="110" y="772"/>
                  </a:lnTo>
                  <a:lnTo>
                    <a:pt x="110" y="772"/>
                  </a:lnTo>
                  <a:lnTo>
                    <a:pt x="130" y="781"/>
                  </a:lnTo>
                  <a:lnTo>
                    <a:pt x="155" y="790"/>
                  </a:lnTo>
                  <a:lnTo>
                    <a:pt x="182" y="795"/>
                  </a:lnTo>
                  <a:lnTo>
                    <a:pt x="211" y="799"/>
                  </a:lnTo>
                  <a:lnTo>
                    <a:pt x="238" y="799"/>
                  </a:lnTo>
                  <a:lnTo>
                    <a:pt x="251" y="797"/>
                  </a:lnTo>
                  <a:lnTo>
                    <a:pt x="261" y="795"/>
                  </a:lnTo>
                  <a:lnTo>
                    <a:pt x="272" y="792"/>
                  </a:lnTo>
                  <a:lnTo>
                    <a:pt x="281" y="786"/>
                  </a:lnTo>
                  <a:lnTo>
                    <a:pt x="288" y="781"/>
                  </a:lnTo>
                  <a:lnTo>
                    <a:pt x="296" y="773"/>
                  </a:lnTo>
                  <a:lnTo>
                    <a:pt x="296" y="773"/>
                  </a:lnTo>
                  <a:lnTo>
                    <a:pt x="296" y="757"/>
                  </a:lnTo>
                  <a:lnTo>
                    <a:pt x="294" y="739"/>
                  </a:lnTo>
                  <a:lnTo>
                    <a:pt x="288" y="698"/>
                  </a:lnTo>
                  <a:lnTo>
                    <a:pt x="281" y="655"/>
                  </a:lnTo>
                  <a:lnTo>
                    <a:pt x="270" y="611"/>
                  </a:lnTo>
                  <a:lnTo>
                    <a:pt x="252" y="537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09" y="285"/>
                  </a:lnTo>
                  <a:lnTo>
                    <a:pt x="209" y="285"/>
                  </a:lnTo>
                  <a:lnTo>
                    <a:pt x="283" y="271"/>
                  </a:lnTo>
                  <a:lnTo>
                    <a:pt x="283" y="271"/>
                  </a:lnTo>
                  <a:lnTo>
                    <a:pt x="294" y="269"/>
                  </a:lnTo>
                  <a:lnTo>
                    <a:pt x="303" y="263"/>
                  </a:lnTo>
                  <a:lnTo>
                    <a:pt x="310" y="258"/>
                  </a:lnTo>
                  <a:lnTo>
                    <a:pt x="310" y="25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3972020" y="-964609"/>
              <a:ext cx="66051" cy="8746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112"/>
                </a:cxn>
                <a:cxn ang="0">
                  <a:pos x="43" y="46"/>
                </a:cxn>
                <a:cxn ang="0">
                  <a:pos x="43" y="46"/>
                </a:cxn>
                <a:cxn ang="0">
                  <a:pos x="56" y="26"/>
                </a:cxn>
                <a:cxn ang="0">
                  <a:pos x="65" y="11"/>
                </a:cxn>
                <a:cxn ang="0">
                  <a:pos x="74" y="0"/>
                </a:cxn>
                <a:cxn ang="0">
                  <a:pos x="85" y="8"/>
                </a:cxn>
                <a:cxn ang="0">
                  <a:pos x="20" y="110"/>
                </a:cxn>
                <a:cxn ang="0">
                  <a:pos x="0" y="112"/>
                </a:cxn>
              </a:cxnLst>
              <a:rect l="0" t="0" r="r" b="b"/>
              <a:pathLst>
                <a:path w="85" h="112">
                  <a:moveTo>
                    <a:pt x="0" y="112"/>
                  </a:moveTo>
                  <a:lnTo>
                    <a:pt x="0" y="112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56" y="26"/>
                  </a:lnTo>
                  <a:lnTo>
                    <a:pt x="65" y="11"/>
                  </a:lnTo>
                  <a:lnTo>
                    <a:pt x="74" y="0"/>
                  </a:lnTo>
                  <a:lnTo>
                    <a:pt x="85" y="8"/>
                  </a:lnTo>
                  <a:lnTo>
                    <a:pt x="20" y="11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auto">
            <a:xfrm>
              <a:off x="4146968" y="-1351959"/>
              <a:ext cx="137459" cy="214202"/>
            </a:xfrm>
            <a:custGeom>
              <a:avLst/>
              <a:gdLst/>
              <a:ahLst/>
              <a:cxnLst>
                <a:cxn ang="0">
                  <a:pos x="175" y="7"/>
                </a:cxn>
                <a:cxn ang="0">
                  <a:pos x="175" y="7"/>
                </a:cxn>
                <a:cxn ang="0">
                  <a:pos x="173" y="0"/>
                </a:cxn>
                <a:cxn ang="0">
                  <a:pos x="173" y="0"/>
                </a:cxn>
                <a:cxn ang="0">
                  <a:pos x="164" y="0"/>
                </a:cxn>
                <a:cxn ang="0">
                  <a:pos x="103" y="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70" y="135"/>
                </a:cxn>
                <a:cxn ang="0">
                  <a:pos x="70" y="135"/>
                </a:cxn>
                <a:cxn ang="0">
                  <a:pos x="90" y="211"/>
                </a:cxn>
                <a:cxn ang="0">
                  <a:pos x="90" y="211"/>
                </a:cxn>
                <a:cxn ang="0">
                  <a:pos x="87" y="270"/>
                </a:cxn>
                <a:cxn ang="0">
                  <a:pos x="175" y="7"/>
                </a:cxn>
              </a:cxnLst>
              <a:rect l="0" t="0" r="r" b="b"/>
              <a:pathLst>
                <a:path w="175" h="270">
                  <a:moveTo>
                    <a:pt x="175" y="7"/>
                  </a:moveTo>
                  <a:lnTo>
                    <a:pt x="175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4" y="0"/>
                  </a:lnTo>
                  <a:lnTo>
                    <a:pt x="103" y="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70" y="135"/>
                  </a:lnTo>
                  <a:lnTo>
                    <a:pt x="70" y="135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87" y="270"/>
                  </a:lnTo>
                  <a:lnTo>
                    <a:pt x="175" y="7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4113049" y="-1262708"/>
              <a:ext cx="121393" cy="344509"/>
            </a:xfrm>
            <a:custGeom>
              <a:avLst/>
              <a:gdLst/>
              <a:ahLst/>
              <a:cxnLst>
                <a:cxn ang="0">
                  <a:pos x="133" y="97"/>
                </a:cxn>
                <a:cxn ang="0">
                  <a:pos x="151" y="19"/>
                </a:cxn>
                <a:cxn ang="0">
                  <a:pos x="10" y="0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9" y="88"/>
                </a:cxn>
                <a:cxn ang="0">
                  <a:pos x="30" y="95"/>
                </a:cxn>
                <a:cxn ang="0">
                  <a:pos x="43" y="106"/>
                </a:cxn>
                <a:cxn ang="0">
                  <a:pos x="43" y="106"/>
                </a:cxn>
                <a:cxn ang="0">
                  <a:pos x="46" y="111"/>
                </a:cxn>
                <a:cxn ang="0">
                  <a:pos x="50" y="118"/>
                </a:cxn>
                <a:cxn ang="0">
                  <a:pos x="57" y="142"/>
                </a:cxn>
                <a:cxn ang="0">
                  <a:pos x="65" y="171"/>
                </a:cxn>
                <a:cxn ang="0">
                  <a:pos x="72" y="203"/>
                </a:cxn>
                <a:cxn ang="0">
                  <a:pos x="83" y="263"/>
                </a:cxn>
                <a:cxn ang="0">
                  <a:pos x="86" y="288"/>
                </a:cxn>
                <a:cxn ang="0">
                  <a:pos x="111" y="434"/>
                </a:cxn>
                <a:cxn ang="0">
                  <a:pos x="111" y="434"/>
                </a:cxn>
                <a:cxn ang="0">
                  <a:pos x="113" y="400"/>
                </a:cxn>
                <a:cxn ang="0">
                  <a:pos x="115" y="367"/>
                </a:cxn>
                <a:cxn ang="0">
                  <a:pos x="115" y="367"/>
                </a:cxn>
                <a:cxn ang="0">
                  <a:pos x="120" y="259"/>
                </a:cxn>
                <a:cxn ang="0">
                  <a:pos x="131" y="104"/>
                </a:cxn>
                <a:cxn ang="0">
                  <a:pos x="133" y="97"/>
                </a:cxn>
              </a:cxnLst>
              <a:rect l="0" t="0" r="r" b="b"/>
              <a:pathLst>
                <a:path w="151" h="434">
                  <a:moveTo>
                    <a:pt x="133" y="97"/>
                  </a:moveTo>
                  <a:lnTo>
                    <a:pt x="151" y="19"/>
                  </a:lnTo>
                  <a:lnTo>
                    <a:pt x="10" y="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9" y="88"/>
                  </a:lnTo>
                  <a:lnTo>
                    <a:pt x="30" y="9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6" y="111"/>
                  </a:lnTo>
                  <a:lnTo>
                    <a:pt x="50" y="118"/>
                  </a:lnTo>
                  <a:lnTo>
                    <a:pt x="57" y="142"/>
                  </a:lnTo>
                  <a:lnTo>
                    <a:pt x="65" y="171"/>
                  </a:lnTo>
                  <a:lnTo>
                    <a:pt x="72" y="203"/>
                  </a:lnTo>
                  <a:lnTo>
                    <a:pt x="83" y="263"/>
                  </a:lnTo>
                  <a:lnTo>
                    <a:pt x="86" y="288"/>
                  </a:lnTo>
                  <a:lnTo>
                    <a:pt x="111" y="434"/>
                  </a:lnTo>
                  <a:lnTo>
                    <a:pt x="111" y="434"/>
                  </a:lnTo>
                  <a:lnTo>
                    <a:pt x="113" y="400"/>
                  </a:lnTo>
                  <a:lnTo>
                    <a:pt x="115" y="367"/>
                  </a:lnTo>
                  <a:lnTo>
                    <a:pt x="115" y="367"/>
                  </a:lnTo>
                  <a:lnTo>
                    <a:pt x="120" y="259"/>
                  </a:lnTo>
                  <a:lnTo>
                    <a:pt x="131" y="104"/>
                  </a:lnTo>
                  <a:lnTo>
                    <a:pt x="133" y="97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4280856" y="-1546525"/>
              <a:ext cx="87475" cy="48195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9" y="59"/>
                </a:cxn>
                <a:cxn ang="0">
                  <a:pos x="110" y="7"/>
                </a:cxn>
                <a:cxn ang="0">
                  <a:pos x="17" y="0"/>
                </a:cxn>
                <a:cxn ang="0">
                  <a:pos x="0" y="34"/>
                </a:cxn>
              </a:cxnLst>
              <a:rect l="0" t="0" r="r" b="b"/>
              <a:pathLst>
                <a:path w="110" h="59">
                  <a:moveTo>
                    <a:pt x="0" y="34"/>
                  </a:moveTo>
                  <a:lnTo>
                    <a:pt x="99" y="59"/>
                  </a:lnTo>
                  <a:lnTo>
                    <a:pt x="110" y="7"/>
                  </a:lnTo>
                  <a:lnTo>
                    <a:pt x="17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4050568" y="-1632206"/>
              <a:ext cx="339185" cy="401629"/>
            </a:xfrm>
            <a:custGeom>
              <a:avLst/>
              <a:gdLst/>
              <a:ahLst/>
              <a:cxnLst>
                <a:cxn ang="0">
                  <a:pos x="296" y="155"/>
                </a:cxn>
                <a:cxn ang="0">
                  <a:pos x="303" y="141"/>
                </a:cxn>
                <a:cxn ang="0">
                  <a:pos x="314" y="130"/>
                </a:cxn>
                <a:cxn ang="0">
                  <a:pos x="330" y="128"/>
                </a:cxn>
                <a:cxn ang="0">
                  <a:pos x="352" y="128"/>
                </a:cxn>
                <a:cxn ang="0">
                  <a:pos x="388" y="128"/>
                </a:cxn>
                <a:cxn ang="0">
                  <a:pos x="426" y="125"/>
                </a:cxn>
                <a:cxn ang="0">
                  <a:pos x="422" y="80"/>
                </a:cxn>
                <a:cxn ang="0">
                  <a:pos x="415" y="45"/>
                </a:cxn>
                <a:cxn ang="0">
                  <a:pos x="402" y="27"/>
                </a:cxn>
                <a:cxn ang="0">
                  <a:pos x="398" y="24"/>
                </a:cxn>
                <a:cxn ang="0">
                  <a:pos x="350" y="6"/>
                </a:cxn>
                <a:cxn ang="0">
                  <a:pos x="312" y="0"/>
                </a:cxn>
                <a:cxn ang="0">
                  <a:pos x="290" y="2"/>
                </a:cxn>
                <a:cxn ang="0">
                  <a:pos x="272" y="9"/>
                </a:cxn>
                <a:cxn ang="0">
                  <a:pos x="254" y="22"/>
                </a:cxn>
                <a:cxn ang="0">
                  <a:pos x="229" y="17"/>
                </a:cxn>
                <a:cxn ang="0">
                  <a:pos x="179" y="6"/>
                </a:cxn>
                <a:cxn ang="0">
                  <a:pos x="157" y="8"/>
                </a:cxn>
                <a:cxn ang="0">
                  <a:pos x="152" y="9"/>
                </a:cxn>
                <a:cxn ang="0">
                  <a:pos x="133" y="26"/>
                </a:cxn>
                <a:cxn ang="0">
                  <a:pos x="112" y="62"/>
                </a:cxn>
                <a:cxn ang="0">
                  <a:pos x="87" y="118"/>
                </a:cxn>
                <a:cxn ang="0">
                  <a:pos x="70" y="253"/>
                </a:cxn>
                <a:cxn ang="0">
                  <a:pos x="58" y="319"/>
                </a:cxn>
                <a:cxn ang="0">
                  <a:pos x="38" y="401"/>
                </a:cxn>
                <a:cxn ang="0">
                  <a:pos x="31" y="422"/>
                </a:cxn>
                <a:cxn ang="0">
                  <a:pos x="0" y="489"/>
                </a:cxn>
                <a:cxn ang="0">
                  <a:pos x="188" y="507"/>
                </a:cxn>
                <a:cxn ang="0">
                  <a:pos x="216" y="413"/>
                </a:cxn>
                <a:cxn ang="0">
                  <a:pos x="231" y="363"/>
                </a:cxn>
                <a:cxn ang="0">
                  <a:pos x="234" y="345"/>
                </a:cxn>
                <a:cxn ang="0">
                  <a:pos x="245" y="283"/>
                </a:cxn>
                <a:cxn ang="0">
                  <a:pos x="243" y="262"/>
                </a:cxn>
                <a:cxn ang="0">
                  <a:pos x="238" y="244"/>
                </a:cxn>
                <a:cxn ang="0">
                  <a:pos x="229" y="222"/>
                </a:cxn>
                <a:cxn ang="0">
                  <a:pos x="231" y="202"/>
                </a:cxn>
                <a:cxn ang="0">
                  <a:pos x="238" y="184"/>
                </a:cxn>
                <a:cxn ang="0">
                  <a:pos x="242" y="181"/>
                </a:cxn>
                <a:cxn ang="0">
                  <a:pos x="256" y="181"/>
                </a:cxn>
                <a:cxn ang="0">
                  <a:pos x="270" y="184"/>
                </a:cxn>
                <a:cxn ang="0">
                  <a:pos x="283" y="193"/>
                </a:cxn>
              </a:cxnLst>
              <a:rect l="0" t="0" r="r" b="b"/>
              <a:pathLst>
                <a:path w="426" h="507">
                  <a:moveTo>
                    <a:pt x="296" y="155"/>
                  </a:moveTo>
                  <a:lnTo>
                    <a:pt x="296" y="155"/>
                  </a:lnTo>
                  <a:lnTo>
                    <a:pt x="298" y="152"/>
                  </a:lnTo>
                  <a:lnTo>
                    <a:pt x="303" y="141"/>
                  </a:lnTo>
                  <a:lnTo>
                    <a:pt x="308" y="136"/>
                  </a:lnTo>
                  <a:lnTo>
                    <a:pt x="314" y="130"/>
                  </a:lnTo>
                  <a:lnTo>
                    <a:pt x="321" y="128"/>
                  </a:lnTo>
                  <a:lnTo>
                    <a:pt x="330" y="128"/>
                  </a:lnTo>
                  <a:lnTo>
                    <a:pt x="330" y="128"/>
                  </a:lnTo>
                  <a:lnTo>
                    <a:pt x="352" y="128"/>
                  </a:lnTo>
                  <a:lnTo>
                    <a:pt x="370" y="130"/>
                  </a:lnTo>
                  <a:lnTo>
                    <a:pt x="388" y="128"/>
                  </a:lnTo>
                  <a:lnTo>
                    <a:pt x="426" y="125"/>
                  </a:lnTo>
                  <a:lnTo>
                    <a:pt x="426" y="125"/>
                  </a:lnTo>
                  <a:lnTo>
                    <a:pt x="426" y="112"/>
                  </a:lnTo>
                  <a:lnTo>
                    <a:pt x="422" y="80"/>
                  </a:lnTo>
                  <a:lnTo>
                    <a:pt x="420" y="62"/>
                  </a:lnTo>
                  <a:lnTo>
                    <a:pt x="415" y="45"/>
                  </a:lnTo>
                  <a:lnTo>
                    <a:pt x="408" y="33"/>
                  </a:lnTo>
                  <a:lnTo>
                    <a:pt x="402" y="27"/>
                  </a:lnTo>
                  <a:lnTo>
                    <a:pt x="398" y="24"/>
                  </a:lnTo>
                  <a:lnTo>
                    <a:pt x="398" y="24"/>
                  </a:lnTo>
                  <a:lnTo>
                    <a:pt x="368" y="11"/>
                  </a:lnTo>
                  <a:lnTo>
                    <a:pt x="350" y="6"/>
                  </a:lnTo>
                  <a:lnTo>
                    <a:pt x="332" y="0"/>
                  </a:lnTo>
                  <a:lnTo>
                    <a:pt x="312" y="0"/>
                  </a:lnTo>
                  <a:lnTo>
                    <a:pt x="301" y="0"/>
                  </a:lnTo>
                  <a:lnTo>
                    <a:pt x="290" y="2"/>
                  </a:lnTo>
                  <a:lnTo>
                    <a:pt x="281" y="4"/>
                  </a:lnTo>
                  <a:lnTo>
                    <a:pt x="272" y="9"/>
                  </a:lnTo>
                  <a:lnTo>
                    <a:pt x="263" y="15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29" y="17"/>
                  </a:lnTo>
                  <a:lnTo>
                    <a:pt x="202" y="9"/>
                  </a:lnTo>
                  <a:lnTo>
                    <a:pt x="179" y="6"/>
                  </a:lnTo>
                  <a:lnTo>
                    <a:pt x="168" y="6"/>
                  </a:lnTo>
                  <a:lnTo>
                    <a:pt x="157" y="8"/>
                  </a:lnTo>
                  <a:lnTo>
                    <a:pt x="157" y="8"/>
                  </a:lnTo>
                  <a:lnTo>
                    <a:pt x="152" y="9"/>
                  </a:lnTo>
                  <a:lnTo>
                    <a:pt x="146" y="15"/>
                  </a:lnTo>
                  <a:lnTo>
                    <a:pt x="133" y="26"/>
                  </a:lnTo>
                  <a:lnTo>
                    <a:pt x="123" y="44"/>
                  </a:lnTo>
                  <a:lnTo>
                    <a:pt x="112" y="62"/>
                  </a:lnTo>
                  <a:lnTo>
                    <a:pt x="94" y="96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58" y="319"/>
                  </a:lnTo>
                  <a:lnTo>
                    <a:pt x="45" y="375"/>
                  </a:lnTo>
                  <a:lnTo>
                    <a:pt x="38" y="401"/>
                  </a:lnTo>
                  <a:lnTo>
                    <a:pt x="31" y="422"/>
                  </a:lnTo>
                  <a:lnTo>
                    <a:pt x="31" y="422"/>
                  </a:lnTo>
                  <a:lnTo>
                    <a:pt x="7" y="473"/>
                  </a:lnTo>
                  <a:lnTo>
                    <a:pt x="0" y="489"/>
                  </a:lnTo>
                  <a:lnTo>
                    <a:pt x="188" y="507"/>
                  </a:lnTo>
                  <a:lnTo>
                    <a:pt x="188" y="507"/>
                  </a:lnTo>
                  <a:lnTo>
                    <a:pt x="202" y="453"/>
                  </a:lnTo>
                  <a:lnTo>
                    <a:pt x="216" y="413"/>
                  </a:lnTo>
                  <a:lnTo>
                    <a:pt x="227" y="379"/>
                  </a:lnTo>
                  <a:lnTo>
                    <a:pt x="231" y="363"/>
                  </a:lnTo>
                  <a:lnTo>
                    <a:pt x="234" y="345"/>
                  </a:lnTo>
                  <a:lnTo>
                    <a:pt x="234" y="345"/>
                  </a:lnTo>
                  <a:lnTo>
                    <a:pt x="243" y="305"/>
                  </a:lnTo>
                  <a:lnTo>
                    <a:pt x="245" y="283"/>
                  </a:lnTo>
                  <a:lnTo>
                    <a:pt x="245" y="271"/>
                  </a:lnTo>
                  <a:lnTo>
                    <a:pt x="243" y="262"/>
                  </a:lnTo>
                  <a:lnTo>
                    <a:pt x="243" y="262"/>
                  </a:lnTo>
                  <a:lnTo>
                    <a:pt x="238" y="244"/>
                  </a:lnTo>
                  <a:lnTo>
                    <a:pt x="233" y="231"/>
                  </a:lnTo>
                  <a:lnTo>
                    <a:pt x="229" y="222"/>
                  </a:lnTo>
                  <a:lnTo>
                    <a:pt x="229" y="222"/>
                  </a:lnTo>
                  <a:lnTo>
                    <a:pt x="231" y="202"/>
                  </a:lnTo>
                  <a:lnTo>
                    <a:pt x="234" y="190"/>
                  </a:lnTo>
                  <a:lnTo>
                    <a:pt x="238" y="184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9" y="181"/>
                  </a:lnTo>
                  <a:lnTo>
                    <a:pt x="256" y="181"/>
                  </a:lnTo>
                  <a:lnTo>
                    <a:pt x="263" y="182"/>
                  </a:lnTo>
                  <a:lnTo>
                    <a:pt x="270" y="184"/>
                  </a:lnTo>
                  <a:lnTo>
                    <a:pt x="280" y="192"/>
                  </a:lnTo>
                  <a:lnTo>
                    <a:pt x="283" y="193"/>
                  </a:lnTo>
                  <a:lnTo>
                    <a:pt x="296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3689960" y="-877144"/>
              <a:ext cx="283844" cy="603336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0"/>
                </a:cxn>
                <a:cxn ang="0">
                  <a:pos x="341" y="44"/>
                </a:cxn>
                <a:cxn ang="0">
                  <a:pos x="324" y="81"/>
                </a:cxn>
                <a:cxn ang="0">
                  <a:pos x="308" y="116"/>
                </a:cxn>
                <a:cxn ang="0">
                  <a:pos x="308" y="116"/>
                </a:cxn>
                <a:cxn ang="0">
                  <a:pos x="285" y="157"/>
                </a:cxn>
                <a:cxn ang="0">
                  <a:pos x="256" y="213"/>
                </a:cxn>
                <a:cxn ang="0">
                  <a:pos x="220" y="285"/>
                </a:cxn>
                <a:cxn ang="0">
                  <a:pos x="355" y="698"/>
                </a:cxn>
                <a:cxn ang="0">
                  <a:pos x="355" y="698"/>
                </a:cxn>
                <a:cxn ang="0">
                  <a:pos x="355" y="716"/>
                </a:cxn>
                <a:cxn ang="0">
                  <a:pos x="355" y="734"/>
                </a:cxn>
                <a:cxn ang="0">
                  <a:pos x="353" y="757"/>
                </a:cxn>
                <a:cxn ang="0">
                  <a:pos x="353" y="757"/>
                </a:cxn>
                <a:cxn ang="0">
                  <a:pos x="343" y="745"/>
                </a:cxn>
                <a:cxn ang="0">
                  <a:pos x="328" y="723"/>
                </a:cxn>
                <a:cxn ang="0">
                  <a:pos x="285" y="658"/>
                </a:cxn>
                <a:cxn ang="0">
                  <a:pos x="231" y="570"/>
                </a:cxn>
                <a:cxn ang="0">
                  <a:pos x="171" y="474"/>
                </a:cxn>
                <a:cxn ang="0">
                  <a:pos x="65" y="296"/>
                </a:cxn>
                <a:cxn ang="0">
                  <a:pos x="18" y="217"/>
                </a:cxn>
                <a:cxn ang="0">
                  <a:pos x="18" y="217"/>
                </a:cxn>
                <a:cxn ang="0">
                  <a:pos x="13" y="211"/>
                </a:cxn>
                <a:cxn ang="0">
                  <a:pos x="9" y="204"/>
                </a:cxn>
                <a:cxn ang="0">
                  <a:pos x="4" y="197"/>
                </a:cxn>
                <a:cxn ang="0">
                  <a:pos x="0" y="188"/>
                </a:cxn>
                <a:cxn ang="0">
                  <a:pos x="0" y="177"/>
                </a:cxn>
                <a:cxn ang="0">
                  <a:pos x="2" y="166"/>
                </a:cxn>
                <a:cxn ang="0">
                  <a:pos x="4" y="161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6" y="148"/>
                </a:cxn>
                <a:cxn ang="0">
                  <a:pos x="31" y="141"/>
                </a:cxn>
                <a:cxn ang="0">
                  <a:pos x="72" y="119"/>
                </a:cxn>
                <a:cxn ang="0">
                  <a:pos x="128" y="94"/>
                </a:cxn>
                <a:cxn ang="0">
                  <a:pos x="191" y="67"/>
                </a:cxn>
                <a:cxn ang="0">
                  <a:pos x="305" y="20"/>
                </a:cxn>
                <a:cxn ang="0">
                  <a:pos x="355" y="0"/>
                </a:cxn>
                <a:cxn ang="0">
                  <a:pos x="359" y="0"/>
                </a:cxn>
              </a:cxnLst>
              <a:rect l="0" t="0" r="r" b="b"/>
              <a:pathLst>
                <a:path w="359" h="757">
                  <a:moveTo>
                    <a:pt x="359" y="0"/>
                  </a:moveTo>
                  <a:lnTo>
                    <a:pt x="359" y="0"/>
                  </a:lnTo>
                  <a:lnTo>
                    <a:pt x="341" y="44"/>
                  </a:lnTo>
                  <a:lnTo>
                    <a:pt x="324" y="81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285" y="157"/>
                  </a:lnTo>
                  <a:lnTo>
                    <a:pt x="256" y="213"/>
                  </a:lnTo>
                  <a:lnTo>
                    <a:pt x="220" y="285"/>
                  </a:lnTo>
                  <a:lnTo>
                    <a:pt x="355" y="698"/>
                  </a:lnTo>
                  <a:lnTo>
                    <a:pt x="355" y="698"/>
                  </a:lnTo>
                  <a:lnTo>
                    <a:pt x="355" y="716"/>
                  </a:lnTo>
                  <a:lnTo>
                    <a:pt x="355" y="734"/>
                  </a:lnTo>
                  <a:lnTo>
                    <a:pt x="353" y="757"/>
                  </a:lnTo>
                  <a:lnTo>
                    <a:pt x="353" y="757"/>
                  </a:lnTo>
                  <a:lnTo>
                    <a:pt x="343" y="745"/>
                  </a:lnTo>
                  <a:lnTo>
                    <a:pt x="328" y="723"/>
                  </a:lnTo>
                  <a:lnTo>
                    <a:pt x="285" y="658"/>
                  </a:lnTo>
                  <a:lnTo>
                    <a:pt x="231" y="570"/>
                  </a:lnTo>
                  <a:lnTo>
                    <a:pt x="171" y="474"/>
                  </a:lnTo>
                  <a:lnTo>
                    <a:pt x="65" y="296"/>
                  </a:lnTo>
                  <a:lnTo>
                    <a:pt x="18" y="217"/>
                  </a:lnTo>
                  <a:lnTo>
                    <a:pt x="18" y="217"/>
                  </a:lnTo>
                  <a:lnTo>
                    <a:pt x="13" y="211"/>
                  </a:lnTo>
                  <a:lnTo>
                    <a:pt x="9" y="204"/>
                  </a:lnTo>
                  <a:lnTo>
                    <a:pt x="4" y="197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6" y="148"/>
                  </a:lnTo>
                  <a:lnTo>
                    <a:pt x="31" y="141"/>
                  </a:lnTo>
                  <a:lnTo>
                    <a:pt x="72" y="119"/>
                  </a:lnTo>
                  <a:lnTo>
                    <a:pt x="128" y="94"/>
                  </a:lnTo>
                  <a:lnTo>
                    <a:pt x="191" y="67"/>
                  </a:lnTo>
                  <a:lnTo>
                    <a:pt x="305" y="20"/>
                  </a:lnTo>
                  <a:lnTo>
                    <a:pt x="355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3689960" y="-877144"/>
              <a:ext cx="283844" cy="603336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0"/>
                </a:cxn>
                <a:cxn ang="0">
                  <a:pos x="341" y="44"/>
                </a:cxn>
                <a:cxn ang="0">
                  <a:pos x="324" y="81"/>
                </a:cxn>
                <a:cxn ang="0">
                  <a:pos x="308" y="116"/>
                </a:cxn>
                <a:cxn ang="0">
                  <a:pos x="308" y="116"/>
                </a:cxn>
                <a:cxn ang="0">
                  <a:pos x="285" y="157"/>
                </a:cxn>
                <a:cxn ang="0">
                  <a:pos x="256" y="213"/>
                </a:cxn>
                <a:cxn ang="0">
                  <a:pos x="220" y="285"/>
                </a:cxn>
                <a:cxn ang="0">
                  <a:pos x="355" y="698"/>
                </a:cxn>
                <a:cxn ang="0">
                  <a:pos x="355" y="698"/>
                </a:cxn>
                <a:cxn ang="0">
                  <a:pos x="355" y="716"/>
                </a:cxn>
                <a:cxn ang="0">
                  <a:pos x="355" y="734"/>
                </a:cxn>
                <a:cxn ang="0">
                  <a:pos x="353" y="757"/>
                </a:cxn>
                <a:cxn ang="0">
                  <a:pos x="353" y="757"/>
                </a:cxn>
                <a:cxn ang="0">
                  <a:pos x="343" y="745"/>
                </a:cxn>
                <a:cxn ang="0">
                  <a:pos x="328" y="723"/>
                </a:cxn>
                <a:cxn ang="0">
                  <a:pos x="285" y="658"/>
                </a:cxn>
                <a:cxn ang="0">
                  <a:pos x="231" y="570"/>
                </a:cxn>
                <a:cxn ang="0">
                  <a:pos x="171" y="474"/>
                </a:cxn>
                <a:cxn ang="0">
                  <a:pos x="65" y="296"/>
                </a:cxn>
                <a:cxn ang="0">
                  <a:pos x="18" y="217"/>
                </a:cxn>
                <a:cxn ang="0">
                  <a:pos x="18" y="217"/>
                </a:cxn>
                <a:cxn ang="0">
                  <a:pos x="13" y="211"/>
                </a:cxn>
                <a:cxn ang="0">
                  <a:pos x="9" y="204"/>
                </a:cxn>
                <a:cxn ang="0">
                  <a:pos x="4" y="197"/>
                </a:cxn>
                <a:cxn ang="0">
                  <a:pos x="0" y="188"/>
                </a:cxn>
                <a:cxn ang="0">
                  <a:pos x="0" y="177"/>
                </a:cxn>
                <a:cxn ang="0">
                  <a:pos x="2" y="166"/>
                </a:cxn>
                <a:cxn ang="0">
                  <a:pos x="4" y="161"/>
                </a:cxn>
                <a:cxn ang="0">
                  <a:pos x="9" y="155"/>
                </a:cxn>
                <a:cxn ang="0">
                  <a:pos x="9" y="155"/>
                </a:cxn>
                <a:cxn ang="0">
                  <a:pos x="16" y="148"/>
                </a:cxn>
                <a:cxn ang="0">
                  <a:pos x="31" y="141"/>
                </a:cxn>
                <a:cxn ang="0">
                  <a:pos x="72" y="119"/>
                </a:cxn>
                <a:cxn ang="0">
                  <a:pos x="128" y="94"/>
                </a:cxn>
                <a:cxn ang="0">
                  <a:pos x="191" y="67"/>
                </a:cxn>
                <a:cxn ang="0">
                  <a:pos x="305" y="20"/>
                </a:cxn>
                <a:cxn ang="0">
                  <a:pos x="355" y="0"/>
                </a:cxn>
              </a:cxnLst>
              <a:rect l="0" t="0" r="r" b="b"/>
              <a:pathLst>
                <a:path w="359" h="757">
                  <a:moveTo>
                    <a:pt x="359" y="0"/>
                  </a:moveTo>
                  <a:lnTo>
                    <a:pt x="359" y="0"/>
                  </a:lnTo>
                  <a:lnTo>
                    <a:pt x="341" y="44"/>
                  </a:lnTo>
                  <a:lnTo>
                    <a:pt x="324" y="81"/>
                  </a:lnTo>
                  <a:lnTo>
                    <a:pt x="308" y="116"/>
                  </a:lnTo>
                  <a:lnTo>
                    <a:pt x="308" y="116"/>
                  </a:lnTo>
                  <a:lnTo>
                    <a:pt x="285" y="157"/>
                  </a:lnTo>
                  <a:lnTo>
                    <a:pt x="256" y="213"/>
                  </a:lnTo>
                  <a:lnTo>
                    <a:pt x="220" y="285"/>
                  </a:lnTo>
                  <a:lnTo>
                    <a:pt x="355" y="698"/>
                  </a:lnTo>
                  <a:lnTo>
                    <a:pt x="355" y="698"/>
                  </a:lnTo>
                  <a:lnTo>
                    <a:pt x="355" y="716"/>
                  </a:lnTo>
                  <a:lnTo>
                    <a:pt x="355" y="734"/>
                  </a:lnTo>
                  <a:lnTo>
                    <a:pt x="353" y="757"/>
                  </a:lnTo>
                  <a:lnTo>
                    <a:pt x="353" y="757"/>
                  </a:lnTo>
                  <a:lnTo>
                    <a:pt x="343" y="745"/>
                  </a:lnTo>
                  <a:lnTo>
                    <a:pt x="328" y="723"/>
                  </a:lnTo>
                  <a:lnTo>
                    <a:pt x="285" y="658"/>
                  </a:lnTo>
                  <a:lnTo>
                    <a:pt x="231" y="570"/>
                  </a:lnTo>
                  <a:lnTo>
                    <a:pt x="171" y="474"/>
                  </a:lnTo>
                  <a:lnTo>
                    <a:pt x="65" y="296"/>
                  </a:lnTo>
                  <a:lnTo>
                    <a:pt x="18" y="217"/>
                  </a:lnTo>
                  <a:lnTo>
                    <a:pt x="18" y="217"/>
                  </a:lnTo>
                  <a:lnTo>
                    <a:pt x="13" y="211"/>
                  </a:lnTo>
                  <a:lnTo>
                    <a:pt x="9" y="204"/>
                  </a:lnTo>
                  <a:lnTo>
                    <a:pt x="4" y="197"/>
                  </a:lnTo>
                  <a:lnTo>
                    <a:pt x="0" y="188"/>
                  </a:lnTo>
                  <a:lnTo>
                    <a:pt x="0" y="177"/>
                  </a:lnTo>
                  <a:lnTo>
                    <a:pt x="2" y="166"/>
                  </a:lnTo>
                  <a:lnTo>
                    <a:pt x="4" y="161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16" y="148"/>
                  </a:lnTo>
                  <a:lnTo>
                    <a:pt x="31" y="141"/>
                  </a:lnTo>
                  <a:lnTo>
                    <a:pt x="72" y="119"/>
                  </a:lnTo>
                  <a:lnTo>
                    <a:pt x="128" y="94"/>
                  </a:lnTo>
                  <a:lnTo>
                    <a:pt x="191" y="67"/>
                  </a:lnTo>
                  <a:lnTo>
                    <a:pt x="305" y="20"/>
                  </a:lnTo>
                  <a:lnTo>
                    <a:pt x="355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5346613" y="-616531"/>
              <a:ext cx="78548" cy="71401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63" y="67"/>
                </a:cxn>
                <a:cxn ang="0">
                  <a:pos x="3" y="90"/>
                </a:cxn>
                <a:cxn ang="0">
                  <a:pos x="0" y="22"/>
                </a:cxn>
                <a:cxn ang="0">
                  <a:pos x="99" y="0"/>
                </a:cxn>
              </a:cxnLst>
              <a:rect l="0" t="0" r="r" b="b"/>
              <a:pathLst>
                <a:path w="99" h="90">
                  <a:moveTo>
                    <a:pt x="99" y="0"/>
                  </a:moveTo>
                  <a:lnTo>
                    <a:pt x="63" y="67"/>
                  </a:lnTo>
                  <a:lnTo>
                    <a:pt x="3" y="90"/>
                  </a:lnTo>
                  <a:lnTo>
                    <a:pt x="0" y="2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798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262709" y="-830733"/>
              <a:ext cx="192800" cy="24454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7" y="54"/>
                </a:cxn>
                <a:cxn ang="0">
                  <a:pos x="9" y="88"/>
                </a:cxn>
                <a:cxn ang="0">
                  <a:pos x="31" y="128"/>
                </a:cxn>
                <a:cxn ang="0">
                  <a:pos x="0" y="186"/>
                </a:cxn>
                <a:cxn ang="0">
                  <a:pos x="0" y="186"/>
                </a:cxn>
                <a:cxn ang="0">
                  <a:pos x="11" y="196"/>
                </a:cxn>
                <a:cxn ang="0">
                  <a:pos x="20" y="205"/>
                </a:cxn>
                <a:cxn ang="0">
                  <a:pos x="31" y="213"/>
                </a:cxn>
                <a:cxn ang="0">
                  <a:pos x="31" y="213"/>
                </a:cxn>
                <a:cxn ang="0">
                  <a:pos x="27" y="225"/>
                </a:cxn>
                <a:cxn ang="0">
                  <a:pos x="25" y="234"/>
                </a:cxn>
                <a:cxn ang="0">
                  <a:pos x="27" y="245"/>
                </a:cxn>
                <a:cxn ang="0">
                  <a:pos x="52" y="261"/>
                </a:cxn>
                <a:cxn ang="0">
                  <a:pos x="56" y="305"/>
                </a:cxn>
                <a:cxn ang="0">
                  <a:pos x="164" y="308"/>
                </a:cxn>
                <a:cxn ang="0">
                  <a:pos x="204" y="270"/>
                </a:cxn>
                <a:cxn ang="0">
                  <a:pos x="204" y="270"/>
                </a:cxn>
                <a:cxn ang="0">
                  <a:pos x="200" y="258"/>
                </a:cxn>
                <a:cxn ang="0">
                  <a:pos x="195" y="229"/>
                </a:cxn>
                <a:cxn ang="0">
                  <a:pos x="195" y="229"/>
                </a:cxn>
                <a:cxn ang="0">
                  <a:pos x="204" y="214"/>
                </a:cxn>
                <a:cxn ang="0">
                  <a:pos x="209" y="204"/>
                </a:cxn>
                <a:cxn ang="0">
                  <a:pos x="216" y="184"/>
                </a:cxn>
                <a:cxn ang="0">
                  <a:pos x="216" y="184"/>
                </a:cxn>
                <a:cxn ang="0">
                  <a:pos x="211" y="146"/>
                </a:cxn>
                <a:cxn ang="0">
                  <a:pos x="209" y="126"/>
                </a:cxn>
                <a:cxn ang="0">
                  <a:pos x="242" y="74"/>
                </a:cxn>
                <a:cxn ang="0">
                  <a:pos x="242" y="74"/>
                </a:cxn>
                <a:cxn ang="0">
                  <a:pos x="242" y="67"/>
                </a:cxn>
                <a:cxn ang="0">
                  <a:pos x="242" y="52"/>
                </a:cxn>
                <a:cxn ang="0">
                  <a:pos x="242" y="43"/>
                </a:cxn>
                <a:cxn ang="0">
                  <a:pos x="240" y="36"/>
                </a:cxn>
                <a:cxn ang="0">
                  <a:pos x="236" y="29"/>
                </a:cxn>
                <a:cxn ang="0">
                  <a:pos x="231" y="25"/>
                </a:cxn>
                <a:cxn ang="0">
                  <a:pos x="231" y="25"/>
                </a:cxn>
                <a:cxn ang="0">
                  <a:pos x="189" y="41"/>
                </a:cxn>
                <a:cxn ang="0">
                  <a:pos x="142" y="56"/>
                </a:cxn>
                <a:cxn ang="0">
                  <a:pos x="90" y="70"/>
                </a:cxn>
                <a:cxn ang="0">
                  <a:pos x="90" y="70"/>
                </a:cxn>
                <a:cxn ang="0">
                  <a:pos x="85" y="59"/>
                </a:cxn>
                <a:cxn ang="0">
                  <a:pos x="79" y="49"/>
                </a:cxn>
                <a:cxn ang="0">
                  <a:pos x="72" y="36"/>
                </a:cxn>
                <a:cxn ang="0">
                  <a:pos x="72" y="36"/>
                </a:cxn>
                <a:cxn ang="0">
                  <a:pos x="61" y="22"/>
                </a:cxn>
                <a:cxn ang="0">
                  <a:pos x="52" y="11"/>
                </a:cxn>
                <a:cxn ang="0">
                  <a:pos x="47" y="5"/>
                </a:cxn>
                <a:cxn ang="0">
                  <a:pos x="41" y="2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242" h="308">
                  <a:moveTo>
                    <a:pt x="29" y="0"/>
                  </a:moveTo>
                  <a:lnTo>
                    <a:pt x="27" y="54"/>
                  </a:lnTo>
                  <a:lnTo>
                    <a:pt x="9" y="88"/>
                  </a:lnTo>
                  <a:lnTo>
                    <a:pt x="31" y="128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11" y="196"/>
                  </a:lnTo>
                  <a:lnTo>
                    <a:pt x="20" y="205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27" y="225"/>
                  </a:lnTo>
                  <a:lnTo>
                    <a:pt x="25" y="234"/>
                  </a:lnTo>
                  <a:lnTo>
                    <a:pt x="27" y="245"/>
                  </a:lnTo>
                  <a:lnTo>
                    <a:pt x="52" y="261"/>
                  </a:lnTo>
                  <a:lnTo>
                    <a:pt x="56" y="305"/>
                  </a:lnTo>
                  <a:lnTo>
                    <a:pt x="164" y="308"/>
                  </a:lnTo>
                  <a:lnTo>
                    <a:pt x="204" y="270"/>
                  </a:lnTo>
                  <a:lnTo>
                    <a:pt x="204" y="270"/>
                  </a:lnTo>
                  <a:lnTo>
                    <a:pt x="200" y="258"/>
                  </a:lnTo>
                  <a:lnTo>
                    <a:pt x="195" y="229"/>
                  </a:lnTo>
                  <a:lnTo>
                    <a:pt x="195" y="229"/>
                  </a:lnTo>
                  <a:lnTo>
                    <a:pt x="204" y="214"/>
                  </a:lnTo>
                  <a:lnTo>
                    <a:pt x="209" y="20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1" y="146"/>
                  </a:lnTo>
                  <a:lnTo>
                    <a:pt x="209" y="126"/>
                  </a:lnTo>
                  <a:lnTo>
                    <a:pt x="242" y="74"/>
                  </a:lnTo>
                  <a:lnTo>
                    <a:pt x="242" y="74"/>
                  </a:lnTo>
                  <a:lnTo>
                    <a:pt x="242" y="67"/>
                  </a:lnTo>
                  <a:lnTo>
                    <a:pt x="242" y="52"/>
                  </a:lnTo>
                  <a:lnTo>
                    <a:pt x="242" y="43"/>
                  </a:lnTo>
                  <a:lnTo>
                    <a:pt x="240" y="36"/>
                  </a:lnTo>
                  <a:lnTo>
                    <a:pt x="236" y="29"/>
                  </a:lnTo>
                  <a:lnTo>
                    <a:pt x="231" y="25"/>
                  </a:lnTo>
                  <a:lnTo>
                    <a:pt x="231" y="25"/>
                  </a:lnTo>
                  <a:lnTo>
                    <a:pt x="189" y="41"/>
                  </a:lnTo>
                  <a:lnTo>
                    <a:pt x="142" y="56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85" y="59"/>
                  </a:lnTo>
                  <a:lnTo>
                    <a:pt x="79" y="4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61" y="22"/>
                  </a:lnTo>
                  <a:lnTo>
                    <a:pt x="52" y="11"/>
                  </a:lnTo>
                  <a:lnTo>
                    <a:pt x="47" y="5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5269849" y="-830733"/>
              <a:ext cx="66052" cy="101747"/>
            </a:xfrm>
            <a:custGeom>
              <a:avLst/>
              <a:gdLst/>
              <a:ahLst/>
              <a:cxnLst>
                <a:cxn ang="0">
                  <a:pos x="63" y="36"/>
                </a:cxn>
                <a:cxn ang="0">
                  <a:pos x="63" y="36"/>
                </a:cxn>
                <a:cxn ang="0">
                  <a:pos x="54" y="22"/>
                </a:cxn>
                <a:cxn ang="0">
                  <a:pos x="43" y="11"/>
                </a:cxn>
                <a:cxn ang="0">
                  <a:pos x="38" y="5"/>
                </a:cxn>
                <a:cxn ang="0">
                  <a:pos x="32" y="2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8" y="54"/>
                </a:cxn>
                <a:cxn ang="0">
                  <a:pos x="0" y="88"/>
                </a:cxn>
                <a:cxn ang="0">
                  <a:pos x="22" y="128"/>
                </a:cxn>
                <a:cxn ang="0">
                  <a:pos x="22" y="128"/>
                </a:cxn>
                <a:cxn ang="0">
                  <a:pos x="23" y="124"/>
                </a:cxn>
                <a:cxn ang="0">
                  <a:pos x="27" y="112"/>
                </a:cxn>
                <a:cxn ang="0">
                  <a:pos x="31" y="99"/>
                </a:cxn>
                <a:cxn ang="0">
                  <a:pos x="34" y="90"/>
                </a:cxn>
                <a:cxn ang="0">
                  <a:pos x="34" y="90"/>
                </a:cxn>
                <a:cxn ang="0">
                  <a:pos x="43" y="85"/>
                </a:cxn>
                <a:cxn ang="0">
                  <a:pos x="59" y="77"/>
                </a:cxn>
                <a:cxn ang="0">
                  <a:pos x="81" y="70"/>
                </a:cxn>
                <a:cxn ang="0">
                  <a:pos x="81" y="70"/>
                </a:cxn>
                <a:cxn ang="0">
                  <a:pos x="76" y="59"/>
                </a:cxn>
                <a:cxn ang="0">
                  <a:pos x="70" y="49"/>
                </a:cxn>
                <a:cxn ang="0">
                  <a:pos x="63" y="36"/>
                </a:cxn>
                <a:cxn ang="0">
                  <a:pos x="63" y="36"/>
                </a:cxn>
              </a:cxnLst>
              <a:rect l="0" t="0" r="r" b="b"/>
              <a:pathLst>
                <a:path w="81" h="128">
                  <a:moveTo>
                    <a:pt x="63" y="36"/>
                  </a:moveTo>
                  <a:lnTo>
                    <a:pt x="63" y="36"/>
                  </a:lnTo>
                  <a:lnTo>
                    <a:pt x="54" y="22"/>
                  </a:lnTo>
                  <a:lnTo>
                    <a:pt x="43" y="11"/>
                  </a:lnTo>
                  <a:lnTo>
                    <a:pt x="38" y="5"/>
                  </a:lnTo>
                  <a:lnTo>
                    <a:pt x="32" y="2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8" y="54"/>
                  </a:lnTo>
                  <a:lnTo>
                    <a:pt x="0" y="88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3" y="124"/>
                  </a:lnTo>
                  <a:lnTo>
                    <a:pt x="27" y="112"/>
                  </a:lnTo>
                  <a:lnTo>
                    <a:pt x="31" y="99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43" y="85"/>
                  </a:lnTo>
                  <a:lnTo>
                    <a:pt x="59" y="77"/>
                  </a:lnTo>
                  <a:lnTo>
                    <a:pt x="81" y="70"/>
                  </a:lnTo>
                  <a:lnTo>
                    <a:pt x="81" y="70"/>
                  </a:lnTo>
                  <a:lnTo>
                    <a:pt x="76" y="59"/>
                  </a:lnTo>
                  <a:lnTo>
                    <a:pt x="70" y="49"/>
                  </a:lnTo>
                  <a:lnTo>
                    <a:pt x="63" y="36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5885739" y="-445169"/>
              <a:ext cx="91044" cy="12852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3" y="29"/>
                </a:cxn>
                <a:cxn ang="0">
                  <a:pos x="27" y="47"/>
                </a:cxn>
                <a:cxn ang="0">
                  <a:pos x="26" y="54"/>
                </a:cxn>
                <a:cxn ang="0">
                  <a:pos x="26" y="54"/>
                </a:cxn>
                <a:cxn ang="0">
                  <a:pos x="13" y="74"/>
                </a:cxn>
                <a:cxn ang="0">
                  <a:pos x="0" y="95"/>
                </a:cxn>
                <a:cxn ang="0">
                  <a:pos x="8" y="160"/>
                </a:cxn>
                <a:cxn ang="0">
                  <a:pos x="89" y="113"/>
                </a:cxn>
                <a:cxn ang="0">
                  <a:pos x="89" y="113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07" y="36"/>
                </a:cxn>
                <a:cxn ang="0">
                  <a:pos x="80" y="21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118" h="160">
                  <a:moveTo>
                    <a:pt x="40" y="0"/>
                  </a:moveTo>
                  <a:lnTo>
                    <a:pt x="40" y="0"/>
                  </a:lnTo>
                  <a:lnTo>
                    <a:pt x="33" y="29"/>
                  </a:lnTo>
                  <a:lnTo>
                    <a:pt x="27" y="47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13" y="74"/>
                  </a:lnTo>
                  <a:lnTo>
                    <a:pt x="0" y="95"/>
                  </a:lnTo>
                  <a:lnTo>
                    <a:pt x="8" y="160"/>
                  </a:lnTo>
                  <a:lnTo>
                    <a:pt x="89" y="113"/>
                  </a:lnTo>
                  <a:lnTo>
                    <a:pt x="89" y="113"/>
                  </a:lnTo>
                  <a:lnTo>
                    <a:pt x="118" y="45"/>
                  </a:lnTo>
                  <a:lnTo>
                    <a:pt x="118" y="45"/>
                  </a:lnTo>
                  <a:lnTo>
                    <a:pt x="107" y="36"/>
                  </a:lnTo>
                  <a:lnTo>
                    <a:pt x="80" y="2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98C3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5907161" y="-504074"/>
              <a:ext cx="217793" cy="205277"/>
            </a:xfrm>
            <a:custGeom>
              <a:avLst/>
              <a:gdLst/>
              <a:ahLst/>
              <a:cxnLst>
                <a:cxn ang="0">
                  <a:pos x="274" y="128"/>
                </a:cxn>
                <a:cxn ang="0">
                  <a:pos x="274" y="128"/>
                </a:cxn>
                <a:cxn ang="0">
                  <a:pos x="267" y="115"/>
                </a:cxn>
                <a:cxn ang="0">
                  <a:pos x="253" y="99"/>
                </a:cxn>
                <a:cxn ang="0">
                  <a:pos x="236" y="81"/>
                </a:cxn>
                <a:cxn ang="0">
                  <a:pos x="218" y="66"/>
                </a:cxn>
                <a:cxn ang="0">
                  <a:pos x="218" y="66"/>
                </a:cxn>
                <a:cxn ang="0">
                  <a:pos x="198" y="47"/>
                </a:cxn>
                <a:cxn ang="0">
                  <a:pos x="180" y="27"/>
                </a:cxn>
                <a:cxn ang="0">
                  <a:pos x="159" y="2"/>
                </a:cxn>
                <a:cxn ang="0">
                  <a:pos x="125" y="21"/>
                </a:cxn>
                <a:cxn ang="0">
                  <a:pos x="125" y="21"/>
                </a:cxn>
                <a:cxn ang="0">
                  <a:pos x="121" y="18"/>
                </a:cxn>
                <a:cxn ang="0">
                  <a:pos x="114" y="11"/>
                </a:cxn>
                <a:cxn ang="0">
                  <a:pos x="101" y="3"/>
                </a:cxn>
                <a:cxn ang="0">
                  <a:pos x="94" y="2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72" y="2"/>
                </a:cxn>
                <a:cxn ang="0">
                  <a:pos x="61" y="7"/>
                </a:cxn>
                <a:cxn ang="0">
                  <a:pos x="51" y="12"/>
                </a:cxn>
                <a:cxn ang="0">
                  <a:pos x="43" y="48"/>
                </a:cxn>
                <a:cxn ang="0">
                  <a:pos x="11" y="74"/>
                </a:cxn>
                <a:cxn ang="0">
                  <a:pos x="20" y="124"/>
                </a:cxn>
                <a:cxn ang="0">
                  <a:pos x="0" y="167"/>
                </a:cxn>
                <a:cxn ang="0">
                  <a:pos x="6" y="232"/>
                </a:cxn>
                <a:cxn ang="0">
                  <a:pos x="90" y="258"/>
                </a:cxn>
                <a:cxn ang="0">
                  <a:pos x="114" y="225"/>
                </a:cxn>
                <a:cxn ang="0">
                  <a:pos x="166" y="220"/>
                </a:cxn>
                <a:cxn ang="0">
                  <a:pos x="188" y="180"/>
                </a:cxn>
                <a:cxn ang="0">
                  <a:pos x="242" y="178"/>
                </a:cxn>
                <a:cxn ang="0">
                  <a:pos x="242" y="178"/>
                </a:cxn>
                <a:cxn ang="0">
                  <a:pos x="247" y="173"/>
                </a:cxn>
                <a:cxn ang="0">
                  <a:pos x="260" y="158"/>
                </a:cxn>
                <a:cxn ang="0">
                  <a:pos x="271" y="140"/>
                </a:cxn>
                <a:cxn ang="0">
                  <a:pos x="274" y="133"/>
                </a:cxn>
                <a:cxn ang="0">
                  <a:pos x="274" y="128"/>
                </a:cxn>
                <a:cxn ang="0">
                  <a:pos x="274" y="128"/>
                </a:cxn>
              </a:cxnLst>
              <a:rect l="0" t="0" r="r" b="b"/>
              <a:pathLst>
                <a:path w="274" h="258">
                  <a:moveTo>
                    <a:pt x="274" y="128"/>
                  </a:moveTo>
                  <a:lnTo>
                    <a:pt x="274" y="128"/>
                  </a:lnTo>
                  <a:lnTo>
                    <a:pt x="267" y="115"/>
                  </a:lnTo>
                  <a:lnTo>
                    <a:pt x="253" y="99"/>
                  </a:lnTo>
                  <a:lnTo>
                    <a:pt x="236" y="81"/>
                  </a:lnTo>
                  <a:lnTo>
                    <a:pt x="218" y="66"/>
                  </a:lnTo>
                  <a:lnTo>
                    <a:pt x="218" y="66"/>
                  </a:lnTo>
                  <a:lnTo>
                    <a:pt x="198" y="47"/>
                  </a:lnTo>
                  <a:lnTo>
                    <a:pt x="180" y="27"/>
                  </a:lnTo>
                  <a:lnTo>
                    <a:pt x="159" y="2"/>
                  </a:lnTo>
                  <a:lnTo>
                    <a:pt x="125" y="21"/>
                  </a:lnTo>
                  <a:lnTo>
                    <a:pt x="125" y="21"/>
                  </a:lnTo>
                  <a:lnTo>
                    <a:pt x="121" y="18"/>
                  </a:lnTo>
                  <a:lnTo>
                    <a:pt x="114" y="11"/>
                  </a:lnTo>
                  <a:lnTo>
                    <a:pt x="101" y="3"/>
                  </a:lnTo>
                  <a:lnTo>
                    <a:pt x="94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2" y="2"/>
                  </a:lnTo>
                  <a:lnTo>
                    <a:pt x="61" y="7"/>
                  </a:lnTo>
                  <a:lnTo>
                    <a:pt x="51" y="12"/>
                  </a:lnTo>
                  <a:lnTo>
                    <a:pt x="43" y="48"/>
                  </a:lnTo>
                  <a:lnTo>
                    <a:pt x="11" y="74"/>
                  </a:lnTo>
                  <a:lnTo>
                    <a:pt x="20" y="124"/>
                  </a:lnTo>
                  <a:lnTo>
                    <a:pt x="0" y="167"/>
                  </a:lnTo>
                  <a:lnTo>
                    <a:pt x="6" y="232"/>
                  </a:lnTo>
                  <a:lnTo>
                    <a:pt x="90" y="258"/>
                  </a:lnTo>
                  <a:lnTo>
                    <a:pt x="114" y="225"/>
                  </a:lnTo>
                  <a:lnTo>
                    <a:pt x="166" y="220"/>
                  </a:lnTo>
                  <a:lnTo>
                    <a:pt x="188" y="180"/>
                  </a:lnTo>
                  <a:lnTo>
                    <a:pt x="242" y="178"/>
                  </a:lnTo>
                  <a:lnTo>
                    <a:pt x="242" y="178"/>
                  </a:lnTo>
                  <a:lnTo>
                    <a:pt x="247" y="173"/>
                  </a:lnTo>
                  <a:lnTo>
                    <a:pt x="260" y="158"/>
                  </a:lnTo>
                  <a:lnTo>
                    <a:pt x="271" y="140"/>
                  </a:lnTo>
                  <a:lnTo>
                    <a:pt x="274" y="133"/>
                  </a:lnTo>
                  <a:lnTo>
                    <a:pt x="274" y="128"/>
                  </a:lnTo>
                  <a:lnTo>
                    <a:pt x="274" y="12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5912516" y="-420179"/>
              <a:ext cx="212438" cy="121381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50" y="0"/>
                </a:cxn>
                <a:cxn ang="0">
                  <a:pos x="234" y="7"/>
                </a:cxn>
                <a:cxn ang="0">
                  <a:pos x="218" y="10"/>
                </a:cxn>
                <a:cxn ang="0">
                  <a:pos x="200" y="14"/>
                </a:cxn>
                <a:cxn ang="0">
                  <a:pos x="160" y="64"/>
                </a:cxn>
                <a:cxn ang="0">
                  <a:pos x="160" y="64"/>
                </a:cxn>
                <a:cxn ang="0">
                  <a:pos x="131" y="64"/>
                </a:cxn>
                <a:cxn ang="0">
                  <a:pos x="113" y="63"/>
                </a:cxn>
                <a:cxn ang="0">
                  <a:pos x="104" y="63"/>
                </a:cxn>
                <a:cxn ang="0">
                  <a:pos x="104" y="63"/>
                </a:cxn>
                <a:cxn ang="0">
                  <a:pos x="86" y="82"/>
                </a:cxn>
                <a:cxn ang="0">
                  <a:pos x="64" y="104"/>
                </a:cxn>
                <a:cxn ang="0">
                  <a:pos x="64" y="104"/>
                </a:cxn>
                <a:cxn ang="0">
                  <a:pos x="55" y="108"/>
                </a:cxn>
                <a:cxn ang="0">
                  <a:pos x="37" y="115"/>
                </a:cxn>
                <a:cxn ang="0">
                  <a:pos x="0" y="126"/>
                </a:cxn>
                <a:cxn ang="0">
                  <a:pos x="0" y="129"/>
                </a:cxn>
                <a:cxn ang="0">
                  <a:pos x="84" y="155"/>
                </a:cxn>
                <a:cxn ang="0">
                  <a:pos x="108" y="122"/>
                </a:cxn>
                <a:cxn ang="0">
                  <a:pos x="160" y="117"/>
                </a:cxn>
                <a:cxn ang="0">
                  <a:pos x="182" y="77"/>
                </a:cxn>
                <a:cxn ang="0">
                  <a:pos x="236" y="75"/>
                </a:cxn>
                <a:cxn ang="0">
                  <a:pos x="236" y="75"/>
                </a:cxn>
                <a:cxn ang="0">
                  <a:pos x="241" y="70"/>
                </a:cxn>
                <a:cxn ang="0">
                  <a:pos x="254" y="55"/>
                </a:cxn>
                <a:cxn ang="0">
                  <a:pos x="265" y="37"/>
                </a:cxn>
                <a:cxn ang="0">
                  <a:pos x="268" y="30"/>
                </a:cxn>
                <a:cxn ang="0">
                  <a:pos x="268" y="25"/>
                </a:cxn>
                <a:cxn ang="0">
                  <a:pos x="268" y="25"/>
                </a:cxn>
                <a:cxn ang="0">
                  <a:pos x="263" y="14"/>
                </a:cxn>
                <a:cxn ang="0">
                  <a:pos x="250" y="0"/>
                </a:cxn>
                <a:cxn ang="0">
                  <a:pos x="250" y="0"/>
                </a:cxn>
              </a:cxnLst>
              <a:rect l="0" t="0" r="r" b="b"/>
              <a:pathLst>
                <a:path w="268" h="155">
                  <a:moveTo>
                    <a:pt x="250" y="0"/>
                  </a:moveTo>
                  <a:lnTo>
                    <a:pt x="250" y="0"/>
                  </a:lnTo>
                  <a:lnTo>
                    <a:pt x="234" y="7"/>
                  </a:lnTo>
                  <a:lnTo>
                    <a:pt x="218" y="10"/>
                  </a:lnTo>
                  <a:lnTo>
                    <a:pt x="200" y="1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31" y="64"/>
                  </a:lnTo>
                  <a:lnTo>
                    <a:pt x="113" y="63"/>
                  </a:lnTo>
                  <a:lnTo>
                    <a:pt x="104" y="63"/>
                  </a:lnTo>
                  <a:lnTo>
                    <a:pt x="104" y="63"/>
                  </a:lnTo>
                  <a:lnTo>
                    <a:pt x="86" y="8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55" y="108"/>
                  </a:lnTo>
                  <a:lnTo>
                    <a:pt x="37" y="115"/>
                  </a:lnTo>
                  <a:lnTo>
                    <a:pt x="0" y="126"/>
                  </a:lnTo>
                  <a:lnTo>
                    <a:pt x="0" y="129"/>
                  </a:lnTo>
                  <a:lnTo>
                    <a:pt x="84" y="155"/>
                  </a:lnTo>
                  <a:lnTo>
                    <a:pt x="108" y="122"/>
                  </a:lnTo>
                  <a:lnTo>
                    <a:pt x="160" y="117"/>
                  </a:lnTo>
                  <a:lnTo>
                    <a:pt x="182" y="77"/>
                  </a:lnTo>
                  <a:lnTo>
                    <a:pt x="236" y="75"/>
                  </a:lnTo>
                  <a:lnTo>
                    <a:pt x="236" y="75"/>
                  </a:lnTo>
                  <a:lnTo>
                    <a:pt x="241" y="70"/>
                  </a:lnTo>
                  <a:lnTo>
                    <a:pt x="254" y="55"/>
                  </a:lnTo>
                  <a:lnTo>
                    <a:pt x="265" y="37"/>
                  </a:lnTo>
                  <a:lnTo>
                    <a:pt x="268" y="30"/>
                  </a:lnTo>
                  <a:lnTo>
                    <a:pt x="268" y="25"/>
                  </a:lnTo>
                  <a:lnTo>
                    <a:pt x="268" y="25"/>
                  </a:lnTo>
                  <a:lnTo>
                    <a:pt x="263" y="14"/>
                  </a:lnTo>
                  <a:lnTo>
                    <a:pt x="250" y="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4607546" y="-339852"/>
              <a:ext cx="46415" cy="5176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65"/>
                </a:cxn>
                <a:cxn ang="0">
                  <a:pos x="61" y="65"/>
                </a:cxn>
                <a:cxn ang="0">
                  <a:pos x="48" y="0"/>
                </a:cxn>
              </a:cxnLst>
              <a:rect l="0" t="0" r="r" b="b"/>
              <a:pathLst>
                <a:path w="61" h="65">
                  <a:moveTo>
                    <a:pt x="48" y="0"/>
                  </a:moveTo>
                  <a:lnTo>
                    <a:pt x="0" y="65"/>
                  </a:lnTo>
                  <a:lnTo>
                    <a:pt x="61" y="6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4630753" y="-359488"/>
              <a:ext cx="230290" cy="108887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8" y="25"/>
                </a:cxn>
                <a:cxn ang="0">
                  <a:pos x="47" y="40"/>
                </a:cxn>
                <a:cxn ang="0">
                  <a:pos x="78" y="13"/>
                </a:cxn>
                <a:cxn ang="0">
                  <a:pos x="112" y="32"/>
                </a:cxn>
                <a:cxn ang="0">
                  <a:pos x="141" y="0"/>
                </a:cxn>
                <a:cxn ang="0">
                  <a:pos x="141" y="0"/>
                </a:cxn>
                <a:cxn ang="0">
                  <a:pos x="162" y="11"/>
                </a:cxn>
                <a:cxn ang="0">
                  <a:pos x="179" y="20"/>
                </a:cxn>
                <a:cxn ang="0">
                  <a:pos x="191" y="29"/>
                </a:cxn>
                <a:cxn ang="0">
                  <a:pos x="191" y="29"/>
                </a:cxn>
                <a:cxn ang="0">
                  <a:pos x="202" y="42"/>
                </a:cxn>
                <a:cxn ang="0">
                  <a:pos x="218" y="61"/>
                </a:cxn>
                <a:cxn ang="0">
                  <a:pos x="236" y="85"/>
                </a:cxn>
                <a:cxn ang="0">
                  <a:pos x="290" y="83"/>
                </a:cxn>
                <a:cxn ang="0">
                  <a:pos x="281" y="124"/>
                </a:cxn>
                <a:cxn ang="0">
                  <a:pos x="281" y="124"/>
                </a:cxn>
                <a:cxn ang="0">
                  <a:pos x="272" y="123"/>
                </a:cxn>
                <a:cxn ang="0">
                  <a:pos x="253" y="117"/>
                </a:cxn>
                <a:cxn ang="0">
                  <a:pos x="253" y="117"/>
                </a:cxn>
                <a:cxn ang="0">
                  <a:pos x="226" y="106"/>
                </a:cxn>
                <a:cxn ang="0">
                  <a:pos x="207" y="101"/>
                </a:cxn>
                <a:cxn ang="0">
                  <a:pos x="168" y="132"/>
                </a:cxn>
                <a:cxn ang="0">
                  <a:pos x="130" y="121"/>
                </a:cxn>
                <a:cxn ang="0">
                  <a:pos x="92" y="137"/>
                </a:cxn>
                <a:cxn ang="0">
                  <a:pos x="27" y="119"/>
                </a:cxn>
                <a:cxn ang="0">
                  <a:pos x="0" y="88"/>
                </a:cxn>
              </a:cxnLst>
              <a:rect l="0" t="0" r="r" b="b"/>
              <a:pathLst>
                <a:path w="290" h="137">
                  <a:moveTo>
                    <a:pt x="0" y="88"/>
                  </a:moveTo>
                  <a:lnTo>
                    <a:pt x="18" y="25"/>
                  </a:lnTo>
                  <a:lnTo>
                    <a:pt x="47" y="40"/>
                  </a:lnTo>
                  <a:lnTo>
                    <a:pt x="78" y="13"/>
                  </a:lnTo>
                  <a:lnTo>
                    <a:pt x="112" y="3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62" y="11"/>
                  </a:lnTo>
                  <a:lnTo>
                    <a:pt x="179" y="20"/>
                  </a:lnTo>
                  <a:lnTo>
                    <a:pt x="191" y="29"/>
                  </a:lnTo>
                  <a:lnTo>
                    <a:pt x="191" y="29"/>
                  </a:lnTo>
                  <a:lnTo>
                    <a:pt x="202" y="42"/>
                  </a:lnTo>
                  <a:lnTo>
                    <a:pt x="218" y="61"/>
                  </a:lnTo>
                  <a:lnTo>
                    <a:pt x="236" y="85"/>
                  </a:lnTo>
                  <a:lnTo>
                    <a:pt x="290" y="83"/>
                  </a:lnTo>
                  <a:lnTo>
                    <a:pt x="281" y="124"/>
                  </a:lnTo>
                  <a:lnTo>
                    <a:pt x="281" y="124"/>
                  </a:lnTo>
                  <a:lnTo>
                    <a:pt x="272" y="123"/>
                  </a:lnTo>
                  <a:lnTo>
                    <a:pt x="253" y="117"/>
                  </a:lnTo>
                  <a:lnTo>
                    <a:pt x="253" y="117"/>
                  </a:lnTo>
                  <a:lnTo>
                    <a:pt x="226" y="106"/>
                  </a:lnTo>
                  <a:lnTo>
                    <a:pt x="207" y="101"/>
                  </a:lnTo>
                  <a:lnTo>
                    <a:pt x="168" y="132"/>
                  </a:lnTo>
                  <a:lnTo>
                    <a:pt x="130" y="121"/>
                  </a:lnTo>
                  <a:lnTo>
                    <a:pt x="92" y="137"/>
                  </a:lnTo>
                  <a:lnTo>
                    <a:pt x="27" y="119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4643250" y="-293442"/>
              <a:ext cx="217793" cy="42840"/>
            </a:xfrm>
            <a:custGeom>
              <a:avLst/>
              <a:gdLst/>
              <a:ahLst/>
              <a:cxnLst>
                <a:cxn ang="0">
                  <a:pos x="220" y="2"/>
                </a:cxn>
                <a:cxn ang="0">
                  <a:pos x="164" y="20"/>
                </a:cxn>
                <a:cxn ang="0">
                  <a:pos x="125" y="7"/>
                </a:cxn>
                <a:cxn ang="0">
                  <a:pos x="74" y="27"/>
                </a:cxn>
                <a:cxn ang="0">
                  <a:pos x="45" y="14"/>
                </a:cxn>
                <a:cxn ang="0">
                  <a:pos x="45" y="14"/>
                </a:cxn>
                <a:cxn ang="0">
                  <a:pos x="0" y="25"/>
                </a:cxn>
                <a:cxn ang="0">
                  <a:pos x="11" y="36"/>
                </a:cxn>
                <a:cxn ang="0">
                  <a:pos x="76" y="54"/>
                </a:cxn>
                <a:cxn ang="0">
                  <a:pos x="114" y="38"/>
                </a:cxn>
                <a:cxn ang="0">
                  <a:pos x="152" y="49"/>
                </a:cxn>
                <a:cxn ang="0">
                  <a:pos x="193" y="18"/>
                </a:cxn>
                <a:cxn ang="0">
                  <a:pos x="193" y="18"/>
                </a:cxn>
                <a:cxn ang="0">
                  <a:pos x="210" y="23"/>
                </a:cxn>
                <a:cxn ang="0">
                  <a:pos x="237" y="34"/>
                </a:cxn>
                <a:cxn ang="0">
                  <a:pos x="237" y="34"/>
                </a:cxn>
                <a:cxn ang="0">
                  <a:pos x="256" y="40"/>
                </a:cxn>
                <a:cxn ang="0">
                  <a:pos x="265" y="41"/>
                </a:cxn>
                <a:cxn ang="0">
                  <a:pos x="274" y="0"/>
                </a:cxn>
                <a:cxn ang="0">
                  <a:pos x="226" y="2"/>
                </a:cxn>
                <a:cxn ang="0">
                  <a:pos x="226" y="2"/>
                </a:cxn>
                <a:cxn ang="0">
                  <a:pos x="220" y="2"/>
                </a:cxn>
                <a:cxn ang="0">
                  <a:pos x="220" y="2"/>
                </a:cxn>
              </a:cxnLst>
              <a:rect l="0" t="0" r="r" b="b"/>
              <a:pathLst>
                <a:path w="274" h="54">
                  <a:moveTo>
                    <a:pt x="220" y="2"/>
                  </a:moveTo>
                  <a:lnTo>
                    <a:pt x="164" y="20"/>
                  </a:lnTo>
                  <a:lnTo>
                    <a:pt x="125" y="7"/>
                  </a:lnTo>
                  <a:lnTo>
                    <a:pt x="74" y="27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0" y="25"/>
                  </a:lnTo>
                  <a:lnTo>
                    <a:pt x="11" y="36"/>
                  </a:lnTo>
                  <a:lnTo>
                    <a:pt x="76" y="54"/>
                  </a:lnTo>
                  <a:lnTo>
                    <a:pt x="114" y="38"/>
                  </a:lnTo>
                  <a:lnTo>
                    <a:pt x="152" y="49"/>
                  </a:lnTo>
                  <a:lnTo>
                    <a:pt x="193" y="18"/>
                  </a:lnTo>
                  <a:lnTo>
                    <a:pt x="193" y="18"/>
                  </a:lnTo>
                  <a:lnTo>
                    <a:pt x="210" y="23"/>
                  </a:lnTo>
                  <a:lnTo>
                    <a:pt x="237" y="34"/>
                  </a:lnTo>
                  <a:lnTo>
                    <a:pt x="237" y="34"/>
                  </a:lnTo>
                  <a:lnTo>
                    <a:pt x="256" y="40"/>
                  </a:lnTo>
                  <a:lnTo>
                    <a:pt x="265" y="41"/>
                  </a:lnTo>
                  <a:lnTo>
                    <a:pt x="274" y="0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20" y="2"/>
                  </a:lnTo>
                  <a:lnTo>
                    <a:pt x="220" y="2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4121975" y="-309508"/>
              <a:ext cx="44629" cy="32130"/>
            </a:xfrm>
            <a:custGeom>
              <a:avLst/>
              <a:gdLst/>
              <a:ahLst/>
              <a:cxnLst>
                <a:cxn ang="0">
                  <a:pos x="56" y="18"/>
                </a:cxn>
                <a:cxn ang="0">
                  <a:pos x="56" y="18"/>
                </a:cxn>
                <a:cxn ang="0">
                  <a:pos x="53" y="27"/>
                </a:cxn>
                <a:cxn ang="0">
                  <a:pos x="49" y="34"/>
                </a:cxn>
                <a:cxn ang="0">
                  <a:pos x="45" y="36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0" y="40"/>
                </a:cxn>
                <a:cxn ang="0">
                  <a:pos x="0" y="0"/>
                </a:cxn>
                <a:cxn ang="0">
                  <a:pos x="56" y="18"/>
                </a:cxn>
              </a:cxnLst>
              <a:rect l="0" t="0" r="r" b="b"/>
              <a:pathLst>
                <a:path w="56" h="40">
                  <a:moveTo>
                    <a:pt x="56" y="18"/>
                  </a:moveTo>
                  <a:lnTo>
                    <a:pt x="56" y="18"/>
                  </a:lnTo>
                  <a:lnTo>
                    <a:pt x="53" y="27"/>
                  </a:lnTo>
                  <a:lnTo>
                    <a:pt x="49" y="34"/>
                  </a:lnTo>
                  <a:lnTo>
                    <a:pt x="45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0" y="40"/>
                  </a:lnTo>
                  <a:lnTo>
                    <a:pt x="0" y="0"/>
                  </a:lnTo>
                  <a:lnTo>
                    <a:pt x="56" y="18"/>
                  </a:lnTo>
                  <a:close/>
                </a:path>
              </a:pathLst>
            </a:custGeom>
            <a:solidFill>
              <a:srgbClr val="AA2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3784575" y="-600465"/>
              <a:ext cx="401667" cy="36235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80" y="85"/>
                </a:cxn>
                <a:cxn ang="0">
                  <a:pos x="259" y="198"/>
                </a:cxn>
                <a:cxn ang="0">
                  <a:pos x="259" y="198"/>
                </a:cxn>
                <a:cxn ang="0">
                  <a:pos x="281" y="227"/>
                </a:cxn>
                <a:cxn ang="0">
                  <a:pos x="301" y="253"/>
                </a:cxn>
                <a:cxn ang="0">
                  <a:pos x="321" y="274"/>
                </a:cxn>
                <a:cxn ang="0">
                  <a:pos x="422" y="296"/>
                </a:cxn>
                <a:cxn ang="0">
                  <a:pos x="422" y="296"/>
                </a:cxn>
                <a:cxn ang="0">
                  <a:pos x="436" y="314"/>
                </a:cxn>
                <a:cxn ang="0">
                  <a:pos x="449" y="328"/>
                </a:cxn>
                <a:cxn ang="0">
                  <a:pos x="456" y="334"/>
                </a:cxn>
                <a:cxn ang="0">
                  <a:pos x="463" y="337"/>
                </a:cxn>
                <a:cxn ang="0">
                  <a:pos x="463" y="337"/>
                </a:cxn>
                <a:cxn ang="0">
                  <a:pos x="505" y="355"/>
                </a:cxn>
                <a:cxn ang="0">
                  <a:pos x="505" y="355"/>
                </a:cxn>
                <a:cxn ang="0">
                  <a:pos x="503" y="359"/>
                </a:cxn>
                <a:cxn ang="0">
                  <a:pos x="497" y="370"/>
                </a:cxn>
                <a:cxn ang="0">
                  <a:pos x="494" y="375"/>
                </a:cxn>
                <a:cxn ang="0">
                  <a:pos x="490" y="381"/>
                </a:cxn>
                <a:cxn ang="0">
                  <a:pos x="485" y="384"/>
                </a:cxn>
                <a:cxn ang="0">
                  <a:pos x="479" y="386"/>
                </a:cxn>
                <a:cxn ang="0">
                  <a:pos x="479" y="386"/>
                </a:cxn>
                <a:cxn ang="0">
                  <a:pos x="472" y="386"/>
                </a:cxn>
                <a:cxn ang="0">
                  <a:pos x="463" y="386"/>
                </a:cxn>
                <a:cxn ang="0">
                  <a:pos x="447" y="382"/>
                </a:cxn>
                <a:cxn ang="0">
                  <a:pos x="431" y="375"/>
                </a:cxn>
                <a:cxn ang="0">
                  <a:pos x="429" y="436"/>
                </a:cxn>
                <a:cxn ang="0">
                  <a:pos x="395" y="456"/>
                </a:cxn>
                <a:cxn ang="0">
                  <a:pos x="369" y="438"/>
                </a:cxn>
                <a:cxn ang="0">
                  <a:pos x="341" y="454"/>
                </a:cxn>
                <a:cxn ang="0">
                  <a:pos x="306" y="440"/>
                </a:cxn>
                <a:cxn ang="0">
                  <a:pos x="276" y="456"/>
                </a:cxn>
                <a:cxn ang="0">
                  <a:pos x="241" y="435"/>
                </a:cxn>
                <a:cxn ang="0">
                  <a:pos x="241" y="435"/>
                </a:cxn>
                <a:cxn ang="0">
                  <a:pos x="229" y="400"/>
                </a:cxn>
                <a:cxn ang="0">
                  <a:pos x="229" y="400"/>
                </a:cxn>
                <a:cxn ang="0">
                  <a:pos x="225" y="377"/>
                </a:cxn>
                <a:cxn ang="0">
                  <a:pos x="222" y="361"/>
                </a:cxn>
                <a:cxn ang="0">
                  <a:pos x="220" y="352"/>
                </a:cxn>
                <a:cxn ang="0">
                  <a:pos x="0" y="98"/>
                </a:cxn>
                <a:cxn ang="0">
                  <a:pos x="122" y="0"/>
                </a:cxn>
              </a:cxnLst>
              <a:rect l="0" t="0" r="r" b="b"/>
              <a:pathLst>
                <a:path w="505" h="456">
                  <a:moveTo>
                    <a:pt x="122" y="0"/>
                  </a:moveTo>
                  <a:lnTo>
                    <a:pt x="122" y="0"/>
                  </a:lnTo>
                  <a:lnTo>
                    <a:pt x="180" y="85"/>
                  </a:lnTo>
                  <a:lnTo>
                    <a:pt x="259" y="198"/>
                  </a:lnTo>
                  <a:lnTo>
                    <a:pt x="259" y="198"/>
                  </a:lnTo>
                  <a:lnTo>
                    <a:pt x="281" y="227"/>
                  </a:lnTo>
                  <a:lnTo>
                    <a:pt x="301" y="253"/>
                  </a:lnTo>
                  <a:lnTo>
                    <a:pt x="321" y="274"/>
                  </a:lnTo>
                  <a:lnTo>
                    <a:pt x="422" y="296"/>
                  </a:lnTo>
                  <a:lnTo>
                    <a:pt x="422" y="296"/>
                  </a:lnTo>
                  <a:lnTo>
                    <a:pt x="436" y="314"/>
                  </a:lnTo>
                  <a:lnTo>
                    <a:pt x="449" y="328"/>
                  </a:lnTo>
                  <a:lnTo>
                    <a:pt x="456" y="334"/>
                  </a:lnTo>
                  <a:lnTo>
                    <a:pt x="463" y="337"/>
                  </a:lnTo>
                  <a:lnTo>
                    <a:pt x="463" y="337"/>
                  </a:lnTo>
                  <a:lnTo>
                    <a:pt x="505" y="355"/>
                  </a:lnTo>
                  <a:lnTo>
                    <a:pt x="505" y="355"/>
                  </a:lnTo>
                  <a:lnTo>
                    <a:pt x="503" y="359"/>
                  </a:lnTo>
                  <a:lnTo>
                    <a:pt x="497" y="370"/>
                  </a:lnTo>
                  <a:lnTo>
                    <a:pt x="494" y="375"/>
                  </a:lnTo>
                  <a:lnTo>
                    <a:pt x="490" y="381"/>
                  </a:lnTo>
                  <a:lnTo>
                    <a:pt x="485" y="384"/>
                  </a:lnTo>
                  <a:lnTo>
                    <a:pt x="479" y="386"/>
                  </a:lnTo>
                  <a:lnTo>
                    <a:pt x="479" y="386"/>
                  </a:lnTo>
                  <a:lnTo>
                    <a:pt x="472" y="386"/>
                  </a:lnTo>
                  <a:lnTo>
                    <a:pt x="463" y="386"/>
                  </a:lnTo>
                  <a:lnTo>
                    <a:pt x="447" y="382"/>
                  </a:lnTo>
                  <a:lnTo>
                    <a:pt x="431" y="375"/>
                  </a:lnTo>
                  <a:lnTo>
                    <a:pt x="429" y="436"/>
                  </a:lnTo>
                  <a:lnTo>
                    <a:pt x="395" y="456"/>
                  </a:lnTo>
                  <a:lnTo>
                    <a:pt x="369" y="438"/>
                  </a:lnTo>
                  <a:lnTo>
                    <a:pt x="341" y="454"/>
                  </a:lnTo>
                  <a:lnTo>
                    <a:pt x="306" y="440"/>
                  </a:lnTo>
                  <a:lnTo>
                    <a:pt x="276" y="456"/>
                  </a:lnTo>
                  <a:lnTo>
                    <a:pt x="241" y="435"/>
                  </a:lnTo>
                  <a:lnTo>
                    <a:pt x="241" y="435"/>
                  </a:lnTo>
                  <a:lnTo>
                    <a:pt x="229" y="400"/>
                  </a:lnTo>
                  <a:lnTo>
                    <a:pt x="229" y="400"/>
                  </a:lnTo>
                  <a:lnTo>
                    <a:pt x="225" y="377"/>
                  </a:lnTo>
                  <a:lnTo>
                    <a:pt x="222" y="361"/>
                  </a:lnTo>
                  <a:lnTo>
                    <a:pt x="220" y="352"/>
                  </a:lnTo>
                  <a:lnTo>
                    <a:pt x="0" y="9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FFE1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3972020" y="-273807"/>
              <a:ext cx="153526" cy="35700"/>
            </a:xfrm>
            <a:custGeom>
              <a:avLst/>
              <a:gdLst/>
              <a:ahLst/>
              <a:cxnLst>
                <a:cxn ang="0">
                  <a:pos x="70" y="29"/>
                </a:cxn>
                <a:cxn ang="0">
                  <a:pos x="105" y="43"/>
                </a:cxn>
                <a:cxn ang="0">
                  <a:pos x="133" y="27"/>
                </a:cxn>
                <a:cxn ang="0">
                  <a:pos x="160" y="45"/>
                </a:cxn>
                <a:cxn ang="0">
                  <a:pos x="193" y="25"/>
                </a:cxn>
                <a:cxn ang="0">
                  <a:pos x="193" y="24"/>
                </a:cxn>
                <a:cxn ang="0">
                  <a:pos x="193" y="24"/>
                </a:cxn>
                <a:cxn ang="0">
                  <a:pos x="182" y="25"/>
                </a:cxn>
                <a:cxn ang="0">
                  <a:pos x="169" y="24"/>
                </a:cxn>
                <a:cxn ang="0">
                  <a:pos x="160" y="22"/>
                </a:cxn>
                <a:cxn ang="0">
                  <a:pos x="150" y="18"/>
                </a:cxn>
                <a:cxn ang="0">
                  <a:pos x="135" y="11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23" y="11"/>
                </a:cxn>
                <a:cxn ang="0">
                  <a:pos x="108" y="13"/>
                </a:cxn>
                <a:cxn ang="0">
                  <a:pos x="88" y="15"/>
                </a:cxn>
                <a:cxn ang="0">
                  <a:pos x="50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5" y="24"/>
                </a:cxn>
                <a:cxn ang="0">
                  <a:pos x="40" y="45"/>
                </a:cxn>
                <a:cxn ang="0">
                  <a:pos x="70" y="29"/>
                </a:cxn>
              </a:cxnLst>
              <a:rect l="0" t="0" r="r" b="b"/>
              <a:pathLst>
                <a:path w="193" h="45">
                  <a:moveTo>
                    <a:pt x="70" y="29"/>
                  </a:moveTo>
                  <a:lnTo>
                    <a:pt x="105" y="43"/>
                  </a:lnTo>
                  <a:lnTo>
                    <a:pt x="133" y="27"/>
                  </a:lnTo>
                  <a:lnTo>
                    <a:pt x="160" y="45"/>
                  </a:lnTo>
                  <a:lnTo>
                    <a:pt x="193" y="25"/>
                  </a:lnTo>
                  <a:lnTo>
                    <a:pt x="193" y="24"/>
                  </a:lnTo>
                  <a:lnTo>
                    <a:pt x="193" y="24"/>
                  </a:lnTo>
                  <a:lnTo>
                    <a:pt x="182" y="25"/>
                  </a:lnTo>
                  <a:lnTo>
                    <a:pt x="169" y="24"/>
                  </a:lnTo>
                  <a:lnTo>
                    <a:pt x="160" y="22"/>
                  </a:lnTo>
                  <a:lnTo>
                    <a:pt x="150" y="18"/>
                  </a:lnTo>
                  <a:lnTo>
                    <a:pt x="135" y="11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23" y="11"/>
                  </a:lnTo>
                  <a:lnTo>
                    <a:pt x="108" y="13"/>
                  </a:lnTo>
                  <a:lnTo>
                    <a:pt x="88" y="15"/>
                  </a:lnTo>
                  <a:lnTo>
                    <a:pt x="50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5" y="24"/>
                  </a:lnTo>
                  <a:lnTo>
                    <a:pt x="40" y="45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4120190" y="-341638"/>
              <a:ext cx="66052" cy="4819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18" y="6"/>
                </a:cxn>
                <a:cxn ang="0">
                  <a:pos x="9" y="9"/>
                </a:cxn>
                <a:cxn ang="0">
                  <a:pos x="0" y="11"/>
                </a:cxn>
                <a:cxn ang="0">
                  <a:pos x="9" y="49"/>
                </a:cxn>
                <a:cxn ang="0">
                  <a:pos x="9" y="49"/>
                </a:cxn>
                <a:cxn ang="0">
                  <a:pos x="27" y="56"/>
                </a:cxn>
                <a:cxn ang="0">
                  <a:pos x="41" y="60"/>
                </a:cxn>
                <a:cxn ang="0">
                  <a:pos x="50" y="60"/>
                </a:cxn>
                <a:cxn ang="0">
                  <a:pos x="57" y="60"/>
                </a:cxn>
                <a:cxn ang="0">
                  <a:pos x="57" y="60"/>
                </a:cxn>
                <a:cxn ang="0">
                  <a:pos x="63" y="58"/>
                </a:cxn>
                <a:cxn ang="0">
                  <a:pos x="68" y="55"/>
                </a:cxn>
                <a:cxn ang="0">
                  <a:pos x="74" y="49"/>
                </a:cxn>
                <a:cxn ang="0">
                  <a:pos x="77" y="44"/>
                </a:cxn>
                <a:cxn ang="0">
                  <a:pos x="81" y="33"/>
                </a:cxn>
                <a:cxn ang="0">
                  <a:pos x="83" y="29"/>
                </a:cxn>
                <a:cxn ang="0">
                  <a:pos x="83" y="29"/>
                </a:cxn>
                <a:cxn ang="0">
                  <a:pos x="41" y="11"/>
                </a:cxn>
                <a:cxn ang="0">
                  <a:pos x="41" y="11"/>
                </a:cxn>
                <a:cxn ang="0">
                  <a:pos x="34" y="8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83" h="60">
                  <a:moveTo>
                    <a:pt x="27" y="0"/>
                  </a:moveTo>
                  <a:lnTo>
                    <a:pt x="27" y="0"/>
                  </a:lnTo>
                  <a:lnTo>
                    <a:pt x="18" y="6"/>
                  </a:lnTo>
                  <a:lnTo>
                    <a:pt x="9" y="9"/>
                  </a:lnTo>
                  <a:lnTo>
                    <a:pt x="0" y="11"/>
                  </a:lnTo>
                  <a:lnTo>
                    <a:pt x="9" y="49"/>
                  </a:lnTo>
                  <a:lnTo>
                    <a:pt x="9" y="49"/>
                  </a:lnTo>
                  <a:lnTo>
                    <a:pt x="27" y="56"/>
                  </a:lnTo>
                  <a:lnTo>
                    <a:pt x="41" y="60"/>
                  </a:lnTo>
                  <a:lnTo>
                    <a:pt x="50" y="60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63" y="58"/>
                  </a:lnTo>
                  <a:lnTo>
                    <a:pt x="68" y="55"/>
                  </a:lnTo>
                  <a:lnTo>
                    <a:pt x="74" y="49"/>
                  </a:lnTo>
                  <a:lnTo>
                    <a:pt x="77" y="44"/>
                  </a:lnTo>
                  <a:lnTo>
                    <a:pt x="81" y="33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4" y="8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7" name="Freeform 56"/>
            <p:cNvSpPr>
              <a:spLocks/>
            </p:cNvSpPr>
            <p:nvPr userDrawn="1"/>
          </p:nvSpPr>
          <p:spPr bwMode="auto">
            <a:xfrm>
              <a:off x="3788145" y="-561195"/>
              <a:ext cx="74978" cy="85681"/>
            </a:xfrm>
            <a:custGeom>
              <a:avLst/>
              <a:gdLst/>
              <a:ahLst/>
              <a:cxnLst>
                <a:cxn ang="0">
                  <a:pos x="49" y="108"/>
                </a:cxn>
                <a:cxn ang="0">
                  <a:pos x="49" y="108"/>
                </a:cxn>
                <a:cxn ang="0">
                  <a:pos x="60" y="79"/>
                </a:cxn>
                <a:cxn ang="0">
                  <a:pos x="60" y="79"/>
                </a:cxn>
                <a:cxn ang="0">
                  <a:pos x="67" y="63"/>
                </a:cxn>
                <a:cxn ang="0">
                  <a:pos x="80" y="45"/>
                </a:cxn>
                <a:cxn ang="0">
                  <a:pos x="96" y="23"/>
                </a:cxn>
                <a:cxn ang="0">
                  <a:pos x="96" y="23"/>
                </a:cxn>
                <a:cxn ang="0">
                  <a:pos x="87" y="12"/>
                </a:cxn>
                <a:cxn ang="0">
                  <a:pos x="74" y="0"/>
                </a:cxn>
                <a:cxn ang="0">
                  <a:pos x="74" y="0"/>
                </a:cxn>
                <a:cxn ang="0">
                  <a:pos x="63" y="5"/>
                </a:cxn>
                <a:cxn ang="0">
                  <a:pos x="44" y="19"/>
                </a:cxn>
                <a:cxn ang="0">
                  <a:pos x="0" y="50"/>
                </a:cxn>
                <a:cxn ang="0">
                  <a:pos x="49" y="108"/>
                </a:cxn>
              </a:cxnLst>
              <a:rect l="0" t="0" r="r" b="b"/>
              <a:pathLst>
                <a:path w="96" h="108">
                  <a:moveTo>
                    <a:pt x="49" y="108"/>
                  </a:moveTo>
                  <a:lnTo>
                    <a:pt x="49" y="108"/>
                  </a:lnTo>
                  <a:lnTo>
                    <a:pt x="60" y="79"/>
                  </a:lnTo>
                  <a:lnTo>
                    <a:pt x="60" y="79"/>
                  </a:lnTo>
                  <a:lnTo>
                    <a:pt x="67" y="63"/>
                  </a:lnTo>
                  <a:lnTo>
                    <a:pt x="80" y="45"/>
                  </a:lnTo>
                  <a:lnTo>
                    <a:pt x="96" y="23"/>
                  </a:lnTo>
                  <a:lnTo>
                    <a:pt x="96" y="23"/>
                  </a:lnTo>
                  <a:lnTo>
                    <a:pt x="87" y="1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3" y="5"/>
                  </a:lnTo>
                  <a:lnTo>
                    <a:pt x="44" y="19"/>
                  </a:lnTo>
                  <a:lnTo>
                    <a:pt x="0" y="50"/>
                  </a:lnTo>
                  <a:lnTo>
                    <a:pt x="49" y="108"/>
                  </a:lnTo>
                  <a:close/>
                </a:path>
              </a:pathLst>
            </a:custGeom>
            <a:solidFill>
              <a:srgbClr val="E6C8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3597131" y="-1041365"/>
              <a:ext cx="389171" cy="551571"/>
            </a:xfrm>
            <a:custGeom>
              <a:avLst/>
              <a:gdLst/>
              <a:ahLst/>
              <a:cxnLst>
                <a:cxn ang="0">
                  <a:pos x="396" y="597"/>
                </a:cxn>
                <a:cxn ang="0">
                  <a:pos x="283" y="411"/>
                </a:cxn>
                <a:cxn ang="0">
                  <a:pos x="283" y="411"/>
                </a:cxn>
                <a:cxn ang="0">
                  <a:pos x="302" y="390"/>
                </a:cxn>
                <a:cxn ang="0">
                  <a:pos x="326" y="370"/>
                </a:cxn>
                <a:cxn ang="0">
                  <a:pos x="355" y="344"/>
                </a:cxn>
                <a:cxn ang="0">
                  <a:pos x="355" y="344"/>
                </a:cxn>
                <a:cxn ang="0">
                  <a:pos x="371" y="328"/>
                </a:cxn>
                <a:cxn ang="0">
                  <a:pos x="389" y="308"/>
                </a:cxn>
                <a:cxn ang="0">
                  <a:pos x="430" y="262"/>
                </a:cxn>
                <a:cxn ang="0">
                  <a:pos x="468" y="215"/>
                </a:cxn>
                <a:cxn ang="0">
                  <a:pos x="488" y="188"/>
                </a:cxn>
                <a:cxn ang="0">
                  <a:pos x="283" y="0"/>
                </a:cxn>
                <a:cxn ang="0">
                  <a:pos x="283" y="0"/>
                </a:cxn>
                <a:cxn ang="0">
                  <a:pos x="191" y="116"/>
                </a:cxn>
                <a:cxn ang="0">
                  <a:pos x="191" y="116"/>
                </a:cxn>
                <a:cxn ang="0">
                  <a:pos x="146" y="175"/>
                </a:cxn>
                <a:cxn ang="0">
                  <a:pos x="66" y="276"/>
                </a:cxn>
                <a:cxn ang="0">
                  <a:pos x="66" y="276"/>
                </a:cxn>
                <a:cxn ang="0">
                  <a:pos x="52" y="298"/>
                </a:cxn>
                <a:cxn ang="0">
                  <a:pos x="38" y="319"/>
                </a:cxn>
                <a:cxn ang="0">
                  <a:pos x="25" y="341"/>
                </a:cxn>
                <a:cxn ang="0">
                  <a:pos x="16" y="359"/>
                </a:cxn>
                <a:cxn ang="0">
                  <a:pos x="3" y="388"/>
                </a:cxn>
                <a:cxn ang="0">
                  <a:pos x="0" y="399"/>
                </a:cxn>
                <a:cxn ang="0">
                  <a:pos x="0" y="399"/>
                </a:cxn>
                <a:cxn ang="0">
                  <a:pos x="102" y="519"/>
                </a:cxn>
                <a:cxn ang="0">
                  <a:pos x="245" y="694"/>
                </a:cxn>
                <a:cxn ang="0">
                  <a:pos x="245" y="694"/>
                </a:cxn>
                <a:cxn ang="0">
                  <a:pos x="322" y="640"/>
                </a:cxn>
                <a:cxn ang="0">
                  <a:pos x="367" y="611"/>
                </a:cxn>
                <a:cxn ang="0">
                  <a:pos x="391" y="599"/>
                </a:cxn>
                <a:cxn ang="0">
                  <a:pos x="396" y="597"/>
                </a:cxn>
                <a:cxn ang="0">
                  <a:pos x="396" y="597"/>
                </a:cxn>
              </a:cxnLst>
              <a:rect l="0" t="0" r="r" b="b"/>
              <a:pathLst>
                <a:path w="488" h="694">
                  <a:moveTo>
                    <a:pt x="396" y="597"/>
                  </a:moveTo>
                  <a:lnTo>
                    <a:pt x="283" y="411"/>
                  </a:lnTo>
                  <a:lnTo>
                    <a:pt x="283" y="411"/>
                  </a:lnTo>
                  <a:lnTo>
                    <a:pt x="302" y="390"/>
                  </a:lnTo>
                  <a:lnTo>
                    <a:pt x="326" y="370"/>
                  </a:lnTo>
                  <a:lnTo>
                    <a:pt x="355" y="344"/>
                  </a:lnTo>
                  <a:lnTo>
                    <a:pt x="355" y="344"/>
                  </a:lnTo>
                  <a:lnTo>
                    <a:pt x="371" y="328"/>
                  </a:lnTo>
                  <a:lnTo>
                    <a:pt x="389" y="308"/>
                  </a:lnTo>
                  <a:lnTo>
                    <a:pt x="430" y="262"/>
                  </a:lnTo>
                  <a:lnTo>
                    <a:pt x="468" y="215"/>
                  </a:lnTo>
                  <a:lnTo>
                    <a:pt x="488" y="188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191" y="116"/>
                  </a:lnTo>
                  <a:lnTo>
                    <a:pt x="191" y="116"/>
                  </a:lnTo>
                  <a:lnTo>
                    <a:pt x="146" y="175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52" y="298"/>
                  </a:lnTo>
                  <a:lnTo>
                    <a:pt x="38" y="319"/>
                  </a:lnTo>
                  <a:lnTo>
                    <a:pt x="25" y="341"/>
                  </a:lnTo>
                  <a:lnTo>
                    <a:pt x="16" y="359"/>
                  </a:lnTo>
                  <a:lnTo>
                    <a:pt x="3" y="388"/>
                  </a:lnTo>
                  <a:lnTo>
                    <a:pt x="0" y="399"/>
                  </a:lnTo>
                  <a:lnTo>
                    <a:pt x="0" y="399"/>
                  </a:lnTo>
                  <a:lnTo>
                    <a:pt x="102" y="519"/>
                  </a:lnTo>
                  <a:lnTo>
                    <a:pt x="245" y="694"/>
                  </a:lnTo>
                  <a:lnTo>
                    <a:pt x="245" y="694"/>
                  </a:lnTo>
                  <a:lnTo>
                    <a:pt x="322" y="640"/>
                  </a:lnTo>
                  <a:lnTo>
                    <a:pt x="367" y="611"/>
                  </a:lnTo>
                  <a:lnTo>
                    <a:pt x="391" y="599"/>
                  </a:lnTo>
                  <a:lnTo>
                    <a:pt x="396" y="597"/>
                  </a:lnTo>
                  <a:lnTo>
                    <a:pt x="396" y="597"/>
                  </a:lnTo>
                  <a:close/>
                </a:path>
              </a:pathLst>
            </a:custGeom>
            <a:solidFill>
              <a:srgbClr val="1161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3791715" y="-716492"/>
              <a:ext cx="35704" cy="5355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9" y="15"/>
                </a:cxn>
                <a:cxn ang="0">
                  <a:pos x="18" y="29"/>
                </a:cxn>
                <a:cxn ang="0">
                  <a:pos x="9" y="45"/>
                </a:cxn>
                <a:cxn ang="0">
                  <a:pos x="9" y="45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5" y="67"/>
                </a:cxn>
                <a:cxn ang="0">
                  <a:pos x="29" y="36"/>
                </a:cxn>
                <a:cxn ang="0">
                  <a:pos x="47" y="15"/>
                </a:cxn>
                <a:cxn ang="0">
                  <a:pos x="40" y="0"/>
                </a:cxn>
              </a:cxnLst>
              <a:rect l="0" t="0" r="r" b="b"/>
              <a:pathLst>
                <a:path w="47" h="67">
                  <a:moveTo>
                    <a:pt x="40" y="0"/>
                  </a:moveTo>
                  <a:lnTo>
                    <a:pt x="40" y="0"/>
                  </a:lnTo>
                  <a:lnTo>
                    <a:pt x="29" y="15"/>
                  </a:lnTo>
                  <a:lnTo>
                    <a:pt x="18" y="29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5" y="67"/>
                  </a:lnTo>
                  <a:lnTo>
                    <a:pt x="29" y="36"/>
                  </a:lnTo>
                  <a:lnTo>
                    <a:pt x="47" y="1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64B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5651879" y="1057817"/>
              <a:ext cx="132104" cy="35700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2" y="36"/>
                </a:cxn>
                <a:cxn ang="0">
                  <a:pos x="33" y="30"/>
                </a:cxn>
                <a:cxn ang="0">
                  <a:pos x="60" y="27"/>
                </a:cxn>
                <a:cxn ang="0">
                  <a:pos x="73" y="27"/>
                </a:cxn>
                <a:cxn ang="0">
                  <a:pos x="83" y="29"/>
                </a:cxn>
                <a:cxn ang="0">
                  <a:pos x="83" y="29"/>
                </a:cxn>
                <a:cxn ang="0">
                  <a:pos x="132" y="39"/>
                </a:cxn>
                <a:cxn ang="0">
                  <a:pos x="163" y="47"/>
                </a:cxn>
                <a:cxn ang="0">
                  <a:pos x="170" y="29"/>
                </a:cxn>
                <a:cxn ang="0">
                  <a:pos x="91" y="0"/>
                </a:cxn>
                <a:cxn ang="0">
                  <a:pos x="0" y="11"/>
                </a:cxn>
                <a:cxn ang="0">
                  <a:pos x="2" y="36"/>
                </a:cxn>
              </a:cxnLst>
              <a:rect l="0" t="0" r="r" b="b"/>
              <a:pathLst>
                <a:path w="170" h="47">
                  <a:moveTo>
                    <a:pt x="2" y="36"/>
                  </a:moveTo>
                  <a:lnTo>
                    <a:pt x="2" y="36"/>
                  </a:lnTo>
                  <a:lnTo>
                    <a:pt x="33" y="30"/>
                  </a:lnTo>
                  <a:lnTo>
                    <a:pt x="60" y="27"/>
                  </a:lnTo>
                  <a:lnTo>
                    <a:pt x="73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132" y="39"/>
                  </a:lnTo>
                  <a:lnTo>
                    <a:pt x="163" y="47"/>
                  </a:lnTo>
                  <a:lnTo>
                    <a:pt x="170" y="29"/>
                  </a:lnTo>
                  <a:lnTo>
                    <a:pt x="91" y="0"/>
                  </a:lnTo>
                  <a:lnTo>
                    <a:pt x="0" y="1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4546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8" y="457200"/>
            <a:ext cx="5110162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" name="Date Placeholder 72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7620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2" name="Slide Number Placeholder 73"/>
          <p:cNvSpPr>
            <a:spLocks noGrp="1"/>
          </p:cNvSpPr>
          <p:nvPr>
            <p:ph type="sldNum" sz="quarter" idx="11"/>
          </p:nvPr>
        </p:nvSpPr>
        <p:spPr>
          <a:xfrm>
            <a:off x="1371600" y="6335713"/>
            <a:ext cx="457200" cy="2365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765B4B-27C7-487D-9F83-987193EC741D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3" name="Footer Placeholder 74"/>
          <p:cNvSpPr>
            <a:spLocks noGrp="1"/>
          </p:cNvSpPr>
          <p:nvPr>
            <p:ph type="ftr" sz="quarter" idx="12"/>
          </p:nvPr>
        </p:nvSpPr>
        <p:spPr>
          <a:xfrm>
            <a:off x="457200" y="6088063"/>
            <a:ext cx="5029200" cy="247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77A7459A-CA58-4740-B04C-F2F8EEDCF3E8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7772400" cy="1362075"/>
          </a:xfrm>
        </p:spPr>
        <p:txBody>
          <a:bodyPr anchor="t"/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tabLst/>
              <a:defRPr lang="en-US" sz="3200" kern="1200" dirty="0" smtClean="0">
                <a:solidFill>
                  <a:schemeClr val="accent5">
                    <a:lumMod val="90000"/>
                    <a:lumOff val="10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78906"/>
            <a:ext cx="7772400" cy="1500187"/>
          </a:xfrm>
        </p:spPr>
        <p:txBody>
          <a:bodyPr anchor="b"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125000"/>
              <a:buFont typeface="Arial Narrow" pitchFamily="34" charset="0"/>
              <a:buNone/>
              <a:defRPr lang="en-US" sz="2400" kern="1200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392863"/>
            <a:ext cx="457200" cy="23653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dirty="0" smtClean="0"/>
              <a:t>Page </a:t>
            </a:r>
            <a:fld id="{E8C06A27-AEB9-4FAF-8618-1486C19BB7DA}" type="slidenum">
              <a:rPr smtClean="0"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 rot="10800000">
            <a:off x="-15498" y="914400"/>
            <a:ext cx="9159498" cy="147234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grpSp>
        <p:nvGrpSpPr>
          <p:cNvPr id="1029" name="Group 34"/>
          <p:cNvGrpSpPr>
            <a:grpSpLocks/>
          </p:cNvGrpSpPr>
          <p:nvPr/>
        </p:nvGrpSpPr>
        <p:grpSpPr bwMode="auto">
          <a:xfrm>
            <a:off x="0" y="0"/>
            <a:ext cx="9144000" cy="1054100"/>
            <a:chOff x="0" y="-1"/>
            <a:chExt cx="9144000" cy="1053884"/>
          </a:xfrm>
        </p:grpSpPr>
        <p:sp>
          <p:nvSpPr>
            <p:cNvPr id="28" name="Title 1"/>
            <p:cNvSpPr txBox="1">
              <a:spLocks/>
            </p:cNvSpPr>
            <p:nvPr userDrawn="1"/>
          </p:nvSpPr>
          <p:spPr>
            <a:xfrm>
              <a:off x="0" y="-1"/>
              <a:ext cx="9144000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29" name="Title 1"/>
            <p:cNvSpPr txBox="1">
              <a:spLocks/>
            </p:cNvSpPr>
            <p:nvPr userDrawn="1"/>
          </p:nvSpPr>
          <p:spPr>
            <a:xfrm>
              <a:off x="1" y="0"/>
              <a:ext cx="8536982" cy="914401"/>
            </a:xfrm>
            <a:prstGeom prst="rect">
              <a:avLst/>
            </a:prstGeom>
            <a:gradFill flip="none" rotWithShape="1">
              <a:gsLst>
                <a:gs pos="0">
                  <a:srgbClr val="135788">
                    <a:shade val="30000"/>
                    <a:satMod val="115000"/>
                  </a:srgbClr>
                </a:gs>
                <a:gs pos="50000">
                  <a:srgbClr val="135788">
                    <a:shade val="67500"/>
                    <a:satMod val="115000"/>
                  </a:srgbClr>
                </a:gs>
                <a:gs pos="100000">
                  <a:srgbClr val="135788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pic>
          <p:nvPicPr>
            <p:cNvPr id="30" name="Picture 2" descr="M:\Frazier Illustrations\CF.Art3.5\images7.15.09\Wiped sky_art.jpg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 b="12000"/>
            <a:stretch>
              <a:fillRect/>
            </a:stretch>
          </p:blipFill>
          <p:spPr bwMode="auto">
            <a:xfrm>
              <a:off x="8243888" y="-1"/>
              <a:ext cx="900112" cy="10221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" name="Title 1"/>
            <p:cNvSpPr txBox="1">
              <a:spLocks/>
            </p:cNvSpPr>
            <p:nvPr userDrawn="1"/>
          </p:nvSpPr>
          <p:spPr>
            <a:xfrm rot="10800000">
              <a:off x="0" y="903102"/>
              <a:ext cx="9144000" cy="150781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  <p:sp>
          <p:nvSpPr>
            <p:cNvPr id="33" name="Title 1"/>
            <p:cNvSpPr txBox="1">
              <a:spLocks/>
            </p:cNvSpPr>
            <p:nvPr userDrawn="1"/>
          </p:nvSpPr>
          <p:spPr>
            <a:xfrm rot="10800000">
              <a:off x="0" y="903102"/>
              <a:ext cx="9144000" cy="46028"/>
            </a:xfrm>
            <a:prstGeom prst="rect">
              <a:avLst/>
            </a:prstGeom>
            <a:gradFill flip="none" rotWithShape="1">
              <a:gsLst>
                <a:gs pos="100000">
                  <a:srgbClr val="70B9F0"/>
                </a:gs>
                <a:gs pos="0">
                  <a:srgbClr val="2075B5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Aft>
                  <a:spcPts val="0"/>
                </a:spcAft>
                <a:defRPr/>
              </a:pPr>
              <a:endParaRPr lang="en-US" sz="3200" spc="-150" dirty="0">
                <a:latin typeface="Arial Narrow" pitchFamily="34" charset="0"/>
                <a:ea typeface="+mj-ea"/>
                <a:cs typeface="+mj-cs"/>
              </a:endParaRP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 rot="10800000">
            <a:off x="-30480" y="937257"/>
            <a:ext cx="9174480" cy="144782"/>
          </a:xfrm>
          <a:prstGeom prst="rect">
            <a:avLst/>
          </a:prstGeom>
          <a:gradFill flip="none" rotWithShape="1">
            <a:gsLst>
              <a:gs pos="0">
                <a:srgbClr val="2075B5">
                  <a:shade val="67500"/>
                  <a:satMod val="115000"/>
                </a:srgbClr>
              </a:gs>
              <a:gs pos="100000">
                <a:srgbClr val="70B9F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3200" spc="-150" dirty="0"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381751"/>
            <a:ext cx="457200" cy="23653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en-US" sz="1000" kern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56E34DA-40BB-437C-9D8F-D3D3FA656A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8" name="Picture 12" descr="M_NavigantLogo_PMS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86600" y="6324600"/>
            <a:ext cx="167163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ftr="0" dt="0"/>
  <p:txStyles>
    <p:titleStyle>
      <a:lvl1pPr marL="0" indent="-455613" algn="l" rtl="0" eaLnBrk="1" fontAlgn="base" hangingPunct="1">
        <a:spcBef>
          <a:spcPct val="0"/>
        </a:spcBef>
        <a:spcAft>
          <a:spcPct val="0"/>
        </a:spcAft>
        <a:defRPr lang="en-US" sz="32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2pPr>
      <a:lvl3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3pPr>
      <a:lvl4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4pPr>
      <a:lvl5pPr marL="455613" indent="-45561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34" charset="0"/>
        </a:defRPr>
      </a:lvl5pPr>
      <a:lvl6pPr marL="10350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6pPr>
      <a:lvl7pPr marL="14922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7pPr>
      <a:lvl8pPr marL="19494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8pPr>
      <a:lvl9pPr marL="240665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Arial Narrow" pitchFamily="34" charset="0"/>
        <a:buChar char="»"/>
        <a:defRPr lang="en-US" sz="24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81038" indent="-336550" algn="l" rtl="0" eaLnBrk="1" fontAlgn="base" hangingPunct="1">
        <a:spcBef>
          <a:spcPct val="20000"/>
        </a:spcBef>
        <a:spcAft>
          <a:spcPct val="0"/>
        </a:spcAft>
        <a:buSzPct val="125000"/>
        <a:buFont typeface="Arial Narrow" pitchFamily="34" charset="0"/>
        <a:buChar char="›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027113" indent="-344488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‒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373188" indent="-344488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◦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7176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 lang="en-US" sz="2000" kern="1200" dirty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1748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6pPr>
      <a:lvl7pPr marL="26320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7pPr>
      <a:lvl8pPr marL="30892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8pPr>
      <a:lvl9pPr marL="3546475" indent="-342900" algn="l" rtl="0" eaLnBrk="1" fontAlgn="base" hangingPunct="1">
        <a:spcBef>
          <a:spcPct val="20000"/>
        </a:spcBef>
        <a:spcAft>
          <a:spcPct val="0"/>
        </a:spcAft>
        <a:buSzPct val="125000"/>
        <a:buFont typeface="Palatino Linotype" pitchFamily="18" charset="0"/>
        <a:buChar char="▫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ahcccs.gov/commercial/ProviderBilling/DRGBasedPayments.aspx" TargetMode="External"/><Relationship Id="rId2" Type="http://schemas.openxmlformats.org/officeDocument/2006/relationships/hyperlink" Target="mailto:JeanEllen.Schulik@azahcccs.gov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>
          <a:xfrm>
            <a:off x="304237" y="694700"/>
            <a:ext cx="5105400" cy="5029200"/>
          </a:xfrm>
        </p:spPr>
        <p:txBody>
          <a:bodyPr/>
          <a:lstStyle/>
          <a:p>
            <a:pPr indent="0"/>
            <a:r>
              <a:rPr lang="en-US" b="1" dirty="0" smtClean="0"/>
              <a:t>Arizona Health Care Cost Containment System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DRG-Based Inpatient Hospital Payment System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DRG Workgroup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December 6, 2012</a:t>
            </a:r>
            <a:endParaRPr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Preliminary Baseline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3960" y="1326247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Preliminary Models for Discussion Purposes Only</a:t>
            </a:r>
            <a:r>
              <a:rPr lang="en-US" sz="2800" dirty="0" smtClean="0">
                <a:latin typeface="+mj-lt"/>
              </a:rPr>
              <a:t>  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Note that at this time, </a:t>
            </a:r>
            <a:r>
              <a:rPr lang="en-US" sz="2400" b="1" i="1" dirty="0" smtClean="0">
                <a:latin typeface="+mj-lt"/>
              </a:rPr>
              <a:t>no final decisions </a:t>
            </a:r>
            <a:r>
              <a:rPr lang="en-US" sz="2400" dirty="0" smtClean="0">
                <a:latin typeface="+mj-lt"/>
              </a:rPr>
              <a:t>have been made or proposed by AHCCCS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These preliminary analyses have been prepared by Navigant for </a:t>
            </a:r>
            <a:r>
              <a:rPr lang="en-US" sz="2400" b="1" i="1" dirty="0" smtClean="0">
                <a:latin typeface="+mj-lt"/>
              </a:rPr>
              <a:t>discussion purposes only</a:t>
            </a:r>
            <a:r>
              <a:rPr lang="en-US" sz="2400" dirty="0" smtClean="0">
                <a:latin typeface="+mj-lt"/>
              </a:rPr>
              <a:t>, and do not necessarily reflect recommendations by AHCCCS or Navigant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Actual new DRG payment system results may be significantly different from these preliminary projections due to payment methodology changes and future changes in patient volume and case mix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02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Preliminary Baseline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5" y="1314046"/>
            <a:ext cx="8538025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Baseline Model Assumptions (refined since September meeting)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APR-DRG version 30 model using 3M national weights (adjusted by a factor of 0.75725 to achieve an average Arizona case mix index of 1.0)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Statewide standardized DRG base rate of $4,917.77, with labor portion adjusted by FFY 2013 Medicare wage index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Medicare-style outlier and transfer payment policy 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Outlier fixed-loss threshold of $57,500 set to achieve approximately 6% outlier payments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No policy adjustors for select services or providers</a:t>
            </a:r>
          </a:p>
          <a:p>
            <a:endParaRPr lang="en-US" sz="2800" dirty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5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Preliminary Baseline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314046"/>
            <a:ext cx="8305800" cy="4684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Baseline Model Assumptions – Claims/Encounter Data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Model based on FFY 2010 Arizona Medicaid FFS claims data and MCO encounter data collected from AHCCCS (dates of service from 10/1/2009 through 9/30/2010)</a:t>
            </a:r>
          </a:p>
          <a:p>
            <a:pPr marL="798513" lvl="2" indent="-341313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Includes in-state general acute providers, CAHs and select out-of-state providers</a:t>
            </a:r>
          </a:p>
          <a:p>
            <a:pPr marL="798513" lvl="2" indent="-341313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Excludes Medicare dual-eligibiles, federally-funded FFS claims, 638/IHS providers,  and cases with “ungroupable” APR-DRG classifications</a:t>
            </a:r>
          </a:p>
          <a:p>
            <a:pPr marL="798513" lvl="2" indent="-341313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Excludes freestanding psychiatric provider cases and Maricopa psychiatric cases with </a:t>
            </a:r>
            <a:r>
              <a:rPr lang="en-US" sz="2400" dirty="0" smtClean="0">
                <a:latin typeface="+mn-lt"/>
                <a:ea typeface="ＭＳ Ｐゴシック" pitchFamily="34" charset="-128"/>
              </a:rPr>
              <a:t>transitional 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stays </a:t>
            </a:r>
          </a:p>
        </p:txBody>
      </p:sp>
    </p:spTree>
    <p:extLst>
      <p:ext uri="{BB962C8B-B14F-4D97-AF65-F5344CB8AC3E}">
        <p14:creationId xmlns:p14="http://schemas.microsoft.com/office/powerpoint/2010/main" val="101671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Preliminary Baseline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311303"/>
            <a:ext cx="8305800" cy="47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800"/>
              </a:spcAft>
            </a:pPr>
            <a:r>
              <a:rPr lang="en-US" sz="2800" b="1" dirty="0" smtClean="0">
                <a:latin typeface="+mj-lt"/>
              </a:rPr>
              <a:t>Baseline Model Assumptions – Funding Pool</a:t>
            </a:r>
          </a:p>
          <a:p>
            <a:pPr marL="231775" indent="-231775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Model funding pool for new DRG system based on combined reported FFS claim and MCO encounter data reported payments, with adjustments for rate reductions</a:t>
            </a:r>
          </a:p>
          <a:p>
            <a:pPr marL="798513" lvl="2" indent="-341313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0.9025 factor applied to reported payments to reflect 5% rate reductions that occurred on 10/1/2010 and 10/1/2011</a:t>
            </a:r>
          </a:p>
          <a:p>
            <a:pPr marL="798513" lvl="2" indent="-341313">
              <a:lnSpc>
                <a:spcPct val="9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DRG funding pool does not include static payments</a:t>
            </a:r>
          </a:p>
          <a:p>
            <a:pPr marL="688975" lvl="2" indent="-231775"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7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Preliminary Baseline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311303"/>
            <a:ext cx="83058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Baseline Model Assumptions – Funding Pool</a:t>
            </a:r>
          </a:p>
          <a:p>
            <a:pPr marL="231775" lvl="1" indent="-231775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Model designed such that simulated aggregate payments under new DRG system are equal to total DRG funding pool</a:t>
            </a:r>
          </a:p>
          <a:p>
            <a:pPr marL="231775" lvl="1" indent="-231775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For evaluation purposes, 2012 static payments have been allocated to the individual claims/encounter data in the analytical dataset</a:t>
            </a:r>
          </a:p>
          <a:p>
            <a:pPr marL="800100" lvl="2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Allocation based on relative charges (excluding DSH and Safety Net Pool payments)</a:t>
            </a:r>
          </a:p>
          <a:p>
            <a:pPr marL="800100" lvl="2" indent="-342900">
              <a:lnSpc>
                <a:spcPct val="9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n-lt"/>
                <a:ea typeface="ＭＳ Ｐゴシック" pitchFamily="34" charset="-128"/>
              </a:rPr>
              <a:t>Model assumes no changes to static payments for each hospital under new system</a:t>
            </a: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0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Preliminary Baseline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311303"/>
            <a:ext cx="8305800" cy="542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1800"/>
              </a:spcAft>
            </a:pPr>
            <a:r>
              <a:rPr lang="en-US" sz="2800" b="1" dirty="0" smtClean="0">
                <a:latin typeface="+mj-lt"/>
              </a:rPr>
              <a:t>Baseline Model Assumptions – Estimated Costs</a:t>
            </a:r>
          </a:p>
          <a:p>
            <a:pPr marL="231775" indent="-231775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Costs estimated at a detail line level by applying each provider’s cost center-specific cost-to-charge ratios (CCRs) to ancillary revenue code charges and cost per diems to routine revenue code days  </a:t>
            </a:r>
          </a:p>
          <a:p>
            <a:pPr marL="231775" indent="-231775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CCRs and cost per diems calculated from hospital Medicare cost report data extracted from the HCRIS dataset with fiscal reporting periods matching the FFY 2010 claim/encounter dataset  </a:t>
            </a:r>
          </a:p>
          <a:p>
            <a:pPr marL="231775" indent="-231775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Estimated costs inflated from FFY 2010 to FFY 2014 by a factor of 11.6%, based on changes in CMS input price index levels  </a:t>
            </a: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688975" lvl="2" indent="-231775"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19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Preliminary Baseline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3032" y="1335314"/>
            <a:ext cx="8120740" cy="39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Preliminary Baseline Model Results</a:t>
            </a:r>
          </a:p>
          <a:p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688975" lvl="1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" y="2051050"/>
            <a:ext cx="7911766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0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Outlier Payment Model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36115"/>
              </p:ext>
            </p:extLst>
          </p:nvPr>
        </p:nvGraphicFramePr>
        <p:xfrm>
          <a:off x="232010" y="1173708"/>
          <a:ext cx="8570795" cy="515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984"/>
                <a:gridCol w="6632811"/>
              </a:tblGrid>
              <a:tr h="5214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Legacy</a:t>
                      </a:r>
                      <a:r>
                        <a:rPr lang="en-US" sz="2400" baseline="0" dirty="0" smtClean="0"/>
                        <a:t> Per Diem Outlier Payment Model (APR-DRG 303-3)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25440">
                <a:tc>
                  <a:txBody>
                    <a:bodyPr/>
                    <a:lstStyle/>
                    <a:p>
                      <a:r>
                        <a:rPr lang="en-US" dirty="0" smtClean="0"/>
                        <a:t>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Surgical Procedure, w/LOS = 16 Days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Surgical per diem = $1,520, base payment = $24,320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Surgical Tier Threshold =</a:t>
                      </a:r>
                      <a:r>
                        <a:rPr lang="en-US" baseline="0" dirty="0" smtClean="0"/>
                        <a:t> $6,000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Surgical Outlier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CCR = .2112</a:t>
                      </a:r>
                    </a:p>
                  </a:txBody>
                  <a:tcPr/>
                </a:tc>
              </a:tr>
              <a:tr h="1050878">
                <a:tc>
                  <a:txBody>
                    <a:bodyPr/>
                    <a:lstStyle/>
                    <a:p>
                      <a:r>
                        <a:rPr lang="en-US" dirty="0" smtClean="0"/>
                        <a:t>Claim Allowed Charges Are</a:t>
                      </a:r>
                      <a:r>
                        <a:rPr lang="en-US" baseline="0" dirty="0" smtClean="0"/>
                        <a:t> $470,000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Cost/day</a:t>
                      </a:r>
                      <a:r>
                        <a:rPr lang="en-US" baseline="0" dirty="0" smtClean="0"/>
                        <a:t> = $6,204 – qualifies as an outlier claim</a:t>
                      </a:r>
                    </a:p>
                    <a:p>
                      <a:r>
                        <a:rPr lang="en-US" baseline="0" dirty="0" smtClean="0"/>
                        <a:t>Claim payment as outlier = $99,264 (an increase of $74,974 over base payment as a result of outlier status)</a:t>
                      </a:r>
                    </a:p>
                  </a:txBody>
                  <a:tcPr/>
                </a:tc>
              </a:tr>
              <a:tr h="1146412">
                <a:tc>
                  <a:txBody>
                    <a:bodyPr/>
                    <a:lstStyle/>
                    <a:p>
                      <a:r>
                        <a:rPr lang="en-US" dirty="0" smtClean="0"/>
                        <a:t>Claim</a:t>
                      </a:r>
                      <a:r>
                        <a:rPr lang="en-US" baseline="0" dirty="0" smtClean="0"/>
                        <a:t> Allowed Charges Are $400,000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Cost/day</a:t>
                      </a:r>
                      <a:r>
                        <a:rPr lang="en-US" baseline="0" dirty="0" smtClean="0"/>
                        <a:t> = $5,280</a:t>
                      </a:r>
                    </a:p>
                    <a:p>
                      <a:r>
                        <a:rPr lang="en-US" baseline="0" dirty="0" smtClean="0"/>
                        <a:t>Does not qualify as an outlier claim</a:t>
                      </a:r>
                    </a:p>
                    <a:p>
                      <a:r>
                        <a:rPr lang="en-US" baseline="0" dirty="0" smtClean="0"/>
                        <a:t>Total claim payment = $24,320</a:t>
                      </a:r>
                      <a:endParaRPr lang="en-US" dirty="0"/>
                    </a:p>
                  </a:txBody>
                  <a:tcPr/>
                </a:tc>
              </a:tr>
              <a:tr h="1214651">
                <a:tc>
                  <a:txBody>
                    <a:bodyPr/>
                    <a:lstStyle/>
                    <a:p>
                      <a:r>
                        <a:rPr lang="en-US" dirty="0" smtClean="0"/>
                        <a:t>Claim Allowed Charges are $250,000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Cost/day</a:t>
                      </a:r>
                      <a:r>
                        <a:rPr lang="en-US" baseline="0" dirty="0" smtClean="0"/>
                        <a:t> = $3,300</a:t>
                      </a:r>
                    </a:p>
                    <a:p>
                      <a:r>
                        <a:rPr lang="en-US" baseline="0" dirty="0" smtClean="0"/>
                        <a:t>Does not qualify as an outlier claim</a:t>
                      </a:r>
                    </a:p>
                    <a:p>
                      <a:r>
                        <a:rPr lang="en-US" baseline="0" dirty="0" smtClean="0"/>
                        <a:t>Total claim payment = $24,320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9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Outlier Payment Model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83603"/>
              </p:ext>
            </p:extLst>
          </p:nvPr>
        </p:nvGraphicFramePr>
        <p:xfrm>
          <a:off x="218364" y="1268437"/>
          <a:ext cx="8679976" cy="504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010"/>
                <a:gridCol w="6837966"/>
              </a:tblGrid>
              <a:tr h="50521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Simulated APR-DRG Outlier</a:t>
                      </a:r>
                      <a:r>
                        <a:rPr lang="en-US" sz="2400" baseline="0" dirty="0" smtClean="0"/>
                        <a:t> Payment </a:t>
                      </a:r>
                      <a:r>
                        <a:rPr lang="en-US" sz="2400" dirty="0" smtClean="0"/>
                        <a:t>Model (APR-DRG 303-3)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17416">
                <a:tc>
                  <a:txBody>
                    <a:bodyPr/>
                    <a:lstStyle/>
                    <a:p>
                      <a:r>
                        <a:rPr lang="en-US" dirty="0" smtClean="0"/>
                        <a:t>Assumptions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APR-DRG 303-3:</a:t>
                      </a:r>
                      <a:r>
                        <a:rPr lang="en-US" baseline="0" dirty="0" smtClean="0"/>
                        <a:t> Dorsal &amp; lumbar fusion procedure for curvature of back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Base</a:t>
                      </a:r>
                      <a:r>
                        <a:rPr lang="en-US" baseline="0" dirty="0" smtClean="0"/>
                        <a:t> payment = $5,000 x 10.9743 = $54,871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Hospital-specific Outlier CCR = .30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Outlier stop-loss = $57,500, with outlier threshold = $112,371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Marginal cost factor = 80%</a:t>
                      </a:r>
                    </a:p>
                  </a:txBody>
                  <a:tcPr/>
                </a:tc>
              </a:tr>
              <a:tr h="1041340">
                <a:tc>
                  <a:txBody>
                    <a:bodyPr/>
                    <a:lstStyle/>
                    <a:p>
                      <a:r>
                        <a:rPr lang="en-US" dirty="0" smtClean="0"/>
                        <a:t>Claim Allowed Charges Are</a:t>
                      </a:r>
                      <a:r>
                        <a:rPr lang="en-US" baseline="0" dirty="0" smtClean="0"/>
                        <a:t> $470,000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= $141,000 – exceeds threshold – qualifies for outlier payment</a:t>
                      </a:r>
                    </a:p>
                    <a:p>
                      <a:r>
                        <a:rPr lang="en-US" dirty="0" smtClean="0"/>
                        <a:t>Outlier</a:t>
                      </a:r>
                      <a:r>
                        <a:rPr lang="en-US" baseline="0" dirty="0" smtClean="0"/>
                        <a:t> payment = ($141,000 – $112,371) x 80% = $22,903</a:t>
                      </a:r>
                    </a:p>
                    <a:p>
                      <a:r>
                        <a:rPr lang="en-US" baseline="0" dirty="0" smtClean="0"/>
                        <a:t>Total claim payment = $54,871 + $22,903 = $77,704</a:t>
                      </a:r>
                      <a:endParaRPr lang="en-US" dirty="0"/>
                    </a:p>
                  </a:txBody>
                  <a:tcPr/>
                </a:tc>
              </a:tr>
              <a:tr h="1044601">
                <a:tc>
                  <a:txBody>
                    <a:bodyPr/>
                    <a:lstStyle/>
                    <a:p>
                      <a:r>
                        <a:rPr lang="en-US" dirty="0" smtClean="0"/>
                        <a:t>Claim</a:t>
                      </a:r>
                      <a:r>
                        <a:rPr lang="en-US" baseline="0" dirty="0" smtClean="0"/>
                        <a:t> Allowed Charges Are $400,000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= $120,000 – exceeds threshold – qualifies for outlier payment</a:t>
                      </a:r>
                    </a:p>
                    <a:p>
                      <a:r>
                        <a:rPr lang="en-US" dirty="0" smtClean="0"/>
                        <a:t>Outlier</a:t>
                      </a:r>
                      <a:r>
                        <a:rPr lang="en-US" baseline="0" dirty="0" smtClean="0"/>
                        <a:t> payment = ($120,000 – $112,371) x 80% = $6,103</a:t>
                      </a:r>
                    </a:p>
                    <a:p>
                      <a:r>
                        <a:rPr lang="en-US" baseline="0" dirty="0" smtClean="0"/>
                        <a:t>Total claim payment = $54,871 + $6,103 = $60,974</a:t>
                      </a:r>
                      <a:endParaRPr lang="en-US" dirty="0" smtClean="0"/>
                    </a:p>
                  </a:txBody>
                  <a:tcPr/>
                </a:tc>
              </a:tr>
              <a:tr h="991662">
                <a:tc>
                  <a:txBody>
                    <a:bodyPr/>
                    <a:lstStyle/>
                    <a:p>
                      <a:r>
                        <a:rPr lang="en-US" dirty="0" smtClean="0"/>
                        <a:t>Claim Allowed Charges are $250,000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 = $75,000 – does not exceed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threshold – no outlier payment</a:t>
                      </a:r>
                    </a:p>
                    <a:p>
                      <a:r>
                        <a:rPr lang="en-US" baseline="0" dirty="0" smtClean="0"/>
                        <a:t>Total claim payment = $54,871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7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/>
            <a:r>
              <a:rPr lang="en-US" dirty="0" smtClean="0"/>
              <a:t>Policy Adjustors Impact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92394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Meeting 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39932"/>
              </p:ext>
            </p:extLst>
          </p:nvPr>
        </p:nvGraphicFramePr>
        <p:xfrm>
          <a:off x="702118" y="1752447"/>
          <a:ext cx="777668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68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Agenda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Evaluation of APR-DRGs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Preliminary Baseline Model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Policy Adjustors Impact</a:t>
                      </a:r>
                      <a:endParaRPr lang="en-US" sz="20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Coding and Documentation Improvement Adjustment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Transition Period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Questions and Discussion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Policy Adjustors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314046"/>
            <a:ext cx="8305800" cy="744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Policy Adjustor Model Assumptions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Uses baseline model as starting point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Same claims/encounter data,  funding pool and estimated costs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Same APR-DRGs, relative weights, transplant and outlier payment methodologies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Applied policy adjustors to DRG base payments for key Medicaid  services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Statewide standardized DRG base rate of $4,387.28, with labor portion adjusted by FFY 2013 Medicare wage index 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endParaRPr lang="en-US" sz="28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688975" lvl="2" indent="-2317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6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Policy Adjustors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183420"/>
            <a:ext cx="8305800" cy="77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Policy Adjustors by Service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Preliminary model policy adjustors applied to DRG base payments: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Normal newborn DRGs: 1.40 factor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Neonate DRGs: 1.15 factor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Obstetric DRGs: 1.45 factor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Psychiatric/Rehabilitation DRGs: 1.45 factor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Other pediatric cases (age 18 and under): 1.15 factor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Policy adjustors set for each service to achieve same pay-to-cost ratio as statewide average (including allocated static payments)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Exception: Psychiatric/Rehabilitation policy adjustor set to achieve current system spending</a:t>
            </a:r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688975" lvl="2" indent="-2317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5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Policy Adjustors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83031" y="1335315"/>
            <a:ext cx="9412511" cy="39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Preliminary Policy Adjustor Model Results</a:t>
            </a:r>
          </a:p>
          <a:p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688975" lvl="1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8" y="2051050"/>
            <a:ext cx="7911766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7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Policy Adjustors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3031" y="1335315"/>
            <a:ext cx="9412511" cy="39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/>
            <a:r>
              <a:rPr lang="en-US" sz="2800" b="1" dirty="0" smtClean="0">
                <a:latin typeface="+mj-lt"/>
              </a:rPr>
              <a:t>Model comparison – Estimated Pay-to-Cost Ratio</a:t>
            </a:r>
          </a:p>
          <a:p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 marL="688975" lvl="1" indent="-231775">
              <a:buFont typeface="Arial" pitchFamily="34" charset="0"/>
              <a:buChar char="•"/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934938"/>
            <a:ext cx="8164283" cy="442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5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Policy Adjustors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3031" y="1335315"/>
            <a:ext cx="9412511" cy="353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/>
            <a:r>
              <a:rPr lang="en-US" sz="2800" b="1" dirty="0" smtClean="0">
                <a:latin typeface="+mn-lt"/>
              </a:rPr>
              <a:t>Model comparison – Estimated Payment Change</a:t>
            </a: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 marL="688975" lvl="1" indent="-231775">
              <a:buFont typeface="Arial" pitchFamily="34" charset="0"/>
              <a:buChar char="•"/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 smtClean="0">
              <a:latin typeface="+mn-lt"/>
              <a:ea typeface="ＭＳ Ｐゴシック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9" y="1963966"/>
            <a:ext cx="8181748" cy="443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2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Coding Documentation and Improvement  Adjustment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14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360799"/>
            <a:ext cx="79920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Arial Narrow" pitchFamily="34" charset="0"/>
              </a:rPr>
              <a:t>Why do we need an adjustment?</a:t>
            </a:r>
            <a:endParaRPr lang="en-US" sz="2800" b="1" dirty="0">
              <a:latin typeface="Arial Narrow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Coding and documentation improvements are a necessary and appropriate response by providers to the requirements under the APR-DRG model</a:t>
            </a:r>
            <a:r>
              <a:rPr lang="en-US" sz="2400" dirty="0">
                <a:latin typeface="Arial Narrow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Because the same level of coding rigor was not required for payment purposes under the legacy per diem model, we assume that case mix in our simulation models is understated.</a:t>
            </a:r>
            <a:endParaRPr lang="en-US" sz="2400" dirty="0">
              <a:latin typeface="Arial Narrow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We expect that case mix will increase in future periods, beyond actual increases in patient acuity.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Increases cannot be predicted with precision – and may be significant.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1875"/>
            <a:ext cx="8686800" cy="9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  <a:lvl6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6pPr>
            <a:lvl7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7pPr>
            <a:lvl8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8pPr>
            <a:lvl9pPr marL="24066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9pPr>
          </a:lstStyle>
          <a:p>
            <a:r>
              <a:rPr lang="en-US" sz="2800" dirty="0" smtClean="0"/>
              <a:t>Coding and Documentation Improvement Adjustment</a:t>
            </a:r>
          </a:p>
        </p:txBody>
      </p:sp>
    </p:spTree>
    <p:extLst>
      <p:ext uri="{BB962C8B-B14F-4D97-AF65-F5344CB8AC3E}">
        <p14:creationId xmlns:p14="http://schemas.microsoft.com/office/powerpoint/2010/main" val="230190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1875"/>
            <a:ext cx="8686800" cy="9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  <a:lvl6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6pPr>
            <a:lvl7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7pPr>
            <a:lvl8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8pPr>
            <a:lvl9pPr marL="24066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9pPr>
          </a:lstStyle>
          <a:p>
            <a:r>
              <a:rPr lang="en-US" sz="2800" dirty="0" smtClean="0"/>
              <a:t>Coding and Documentation Improvement Adjustment</a:t>
            </a:r>
            <a:endParaRPr lang="en-US" sz="2800" dirty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70961"/>
              </p:ext>
            </p:extLst>
          </p:nvPr>
        </p:nvGraphicFramePr>
        <p:xfrm>
          <a:off x="201881" y="2495791"/>
          <a:ext cx="8787739" cy="389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8619"/>
                <a:gridCol w="1937479"/>
                <a:gridCol w="178164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Patient Record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Version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1 Coding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Version 2 Coding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 1 – V3000</a:t>
                      </a:r>
                      <a:r>
                        <a:rPr lang="en-US" sz="1600" baseline="0" dirty="0" smtClean="0"/>
                        <a:t> – Live newborn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Include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Include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 2 – 745.4</a:t>
                      </a:r>
                      <a:r>
                        <a:rPr lang="en-US" sz="1600" baseline="0" dirty="0" smtClean="0"/>
                        <a:t> – Ventricle septal defect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Include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Include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 3 – V290</a:t>
                      </a:r>
                      <a:r>
                        <a:rPr lang="en-US" sz="1600" baseline="0" dirty="0" smtClean="0"/>
                        <a:t> – Observation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Exclude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Include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 4 – 745.5 – Ostium secoundum</a:t>
                      </a:r>
                      <a:r>
                        <a:rPr lang="en-US" sz="1600" baseline="0" dirty="0" smtClean="0"/>
                        <a:t> type arial septal defect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Exclude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Include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DX</a:t>
                      </a:r>
                      <a:r>
                        <a:rPr lang="en-US" sz="1600" baseline="0" dirty="0" smtClean="0"/>
                        <a:t> 5 – 774.6 – Unspecified fetal and neonatal jaundice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Exclude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Include</a:t>
                      </a:r>
                      <a:endParaRPr lang="en-US" sz="1600" dirty="0"/>
                    </a:p>
                  </a:txBody>
                  <a:tcPr anchor="ctr"/>
                </a:tc>
              </a:tr>
              <a:tr h="441960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Same MS-DRG assignment </a:t>
                      </a:r>
                      <a:r>
                        <a:rPr lang="en-US" sz="1600" baseline="0" dirty="0" smtClean="0"/>
                        <a:t>-</a:t>
                      </a:r>
                      <a:r>
                        <a:rPr lang="en-US" sz="1600" dirty="0" smtClean="0"/>
                        <a:t> 389, Full Term Neonate w/Major</a:t>
                      </a:r>
                      <a:r>
                        <a:rPr lang="en-US" sz="1600" baseline="0" dirty="0" smtClean="0"/>
                        <a:t> Problems</a:t>
                      </a: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41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Different APR-DRG</a:t>
                      </a:r>
                      <a:r>
                        <a:rPr lang="en-US" sz="1600" baseline="0" dirty="0" smtClean="0"/>
                        <a:t> Assignments – 640 - </a:t>
                      </a:r>
                      <a:r>
                        <a:rPr lang="en-US" sz="1600" dirty="0" smtClean="0"/>
                        <a:t>Neonate</a:t>
                      </a:r>
                      <a:r>
                        <a:rPr lang="en-US" sz="1600" baseline="0" dirty="0" smtClean="0"/>
                        <a:t> Birthwt &gt; 2499G, Normal Newborn or Neonate w Other Problem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SOI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= 2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RW = 0.1880</a:t>
                      </a:r>
                    </a:p>
                    <a:p>
                      <a:pPr algn="ctr"/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Example payment = $940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SOI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 =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RW = 0.5074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</a:rPr>
                        <a:t>Example payment = $2,537</a:t>
                      </a:r>
                      <a:endParaRPr lang="en-US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1881" y="1327502"/>
            <a:ext cx="8585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Coding requirements are significantly different for APR-DRGs, even when compared to the requirements under the Medicare MS-DRG model.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1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Coding and Documentation Improvement Adjustment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311303"/>
            <a:ext cx="8470898" cy="141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1800"/>
              </a:spcAft>
            </a:pPr>
            <a:r>
              <a:rPr lang="en-US" sz="2800" b="1" dirty="0" smtClean="0">
                <a:latin typeface="+mj-lt"/>
              </a:rPr>
              <a:t>Calculated Model Case Mix</a:t>
            </a:r>
          </a:p>
          <a:p>
            <a:pPr marL="231775" indent="-231775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Calculated case mix for two large urban trauma providers with similar Medicaid volume: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85279"/>
              </p:ext>
            </p:extLst>
          </p:nvPr>
        </p:nvGraphicFramePr>
        <p:xfrm>
          <a:off x="393700" y="2781299"/>
          <a:ext cx="8349344" cy="354707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98969"/>
                <a:gridCol w="755423"/>
                <a:gridCol w="755423"/>
                <a:gridCol w="755423"/>
                <a:gridCol w="755423"/>
                <a:gridCol w="755423"/>
                <a:gridCol w="755423"/>
                <a:gridCol w="755423"/>
                <a:gridCol w="755423"/>
                <a:gridCol w="755423"/>
                <a:gridCol w="751568"/>
              </a:tblGrid>
              <a:tr h="4941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Provider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Breakout by Severity of Illness (SOI) Level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77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SOI 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SOI 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SOI 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SOI 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19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FFY 2010 Cases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Case Mix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FFY 2010 Cases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FFY 2010 Cases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FFY 2010 Cases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FFY 2010 Cases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Percent of Total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  <a:lumOff val="25000"/>
                      </a:schemeClr>
                    </a:solidFill>
                  </a:tcPr>
                </a:tc>
              </a:tr>
              <a:tr h="77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8,031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1.01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4,283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2,652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905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191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776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8,401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1.52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3,037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3,178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1,594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592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56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1875"/>
            <a:ext cx="8686800" cy="9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  <a:lvl6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6pPr>
            <a:lvl7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7pPr>
            <a:lvl8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8pPr>
            <a:lvl9pPr marL="24066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9pPr>
          </a:lstStyle>
          <a:p>
            <a:r>
              <a:rPr lang="en-US" sz="2800" dirty="0" smtClean="0"/>
              <a:t>Coding and Documentation Improvement Adjustment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81428" y="1136728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SzPct val="125000"/>
              <a:buFont typeface="Palatino Linotype" pitchFamily="18" charset="0"/>
              <a:buNone/>
            </a:pPr>
            <a:r>
              <a:rPr lang="en-US" sz="2400" b="1" dirty="0" smtClean="0">
                <a:latin typeface="Arial Narrow" pitchFamily="34" charset="0"/>
              </a:rPr>
              <a:t>Examples of Actual Case Mix Increases from DRG Grouper Change</a:t>
            </a:r>
            <a:endParaRPr lang="en-US" sz="2400" b="1" dirty="0">
              <a:latin typeface="Arial Narrow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 October 2007, CMS in its Medicare Inpatient Prospective Payment System (IPPS) replaced its CMS-DRG grouper with the MS-DRG grouper</a:t>
            </a:r>
            <a:endParaRPr lang="en-US" sz="2400" dirty="0">
              <a:latin typeface="Arial Narrow" pitchFamily="34" charset="0"/>
            </a:endParaRPr>
          </a:p>
          <a:p>
            <a:pPr marL="800100" lvl="3" indent="-342900" eaLnBrk="1" hangingPunct="1">
              <a:spcBef>
                <a:spcPts val="0"/>
              </a:spcBef>
              <a:spcAft>
                <a:spcPts val="600"/>
              </a:spcAft>
              <a:buSzPct val="125000"/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CMS subsequently estimated that the extent of case mix increase from coding improvements above real case mix for FFY 2008-2009 was </a:t>
            </a:r>
            <a:r>
              <a:rPr lang="en-US" sz="2400" b="1" dirty="0" smtClean="0">
                <a:latin typeface="Arial Narrow" pitchFamily="34" charset="0"/>
              </a:rPr>
              <a:t>5.8</a:t>
            </a:r>
            <a:r>
              <a:rPr lang="en-US" sz="2400" b="1" dirty="0">
                <a:latin typeface="Arial Narrow" pitchFamily="34" charset="0"/>
              </a:rPr>
              <a:t>%</a:t>
            </a:r>
          </a:p>
          <a:p>
            <a:pPr marL="800100" lvl="3" indent="-342900" eaLnBrk="1" hangingPunct="1">
              <a:spcBef>
                <a:spcPts val="0"/>
              </a:spcBef>
              <a:spcAft>
                <a:spcPts val="600"/>
              </a:spcAft>
              <a:buSzPct val="125000"/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Medicare inpatient Documentation and Coding Adjustment preemptively reduces rates; </a:t>
            </a:r>
            <a:r>
              <a:rPr lang="en-US" sz="2400" b="1" dirty="0" smtClean="0">
                <a:latin typeface="Arial Narrow" pitchFamily="34" charset="0"/>
              </a:rPr>
              <a:t>2.0% </a:t>
            </a:r>
            <a:r>
              <a:rPr lang="en-US" sz="2400" dirty="0" smtClean="0">
                <a:latin typeface="Arial Narrow" pitchFamily="34" charset="0"/>
              </a:rPr>
              <a:t> FFY 2012 and </a:t>
            </a:r>
            <a:r>
              <a:rPr lang="en-US" sz="2400" b="1" dirty="0" smtClean="0">
                <a:latin typeface="Arial Narrow" pitchFamily="34" charset="0"/>
              </a:rPr>
              <a:t>1.9% </a:t>
            </a:r>
            <a:r>
              <a:rPr lang="en-US" sz="2400" dirty="0" smtClean="0">
                <a:latin typeface="Arial Narrow" pitchFamily="34" charset="0"/>
              </a:rPr>
              <a:t>in FFY 2013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In July 2010, the Pennsylvania Department of Public Welfare (DPW) in its Medicaid IPPS replaced its CMS-DRG grouper with the APR-DRG grouper</a:t>
            </a:r>
            <a:endParaRPr lang="en-US" sz="2400" dirty="0">
              <a:latin typeface="Arial Narrow" pitchFamily="34" charset="0"/>
            </a:endParaRPr>
          </a:p>
          <a:p>
            <a:pPr marL="800100" lvl="3" indent="-342900" eaLnBrk="1" hangingPunct="1">
              <a:spcBef>
                <a:spcPts val="0"/>
              </a:spcBef>
              <a:spcAft>
                <a:spcPts val="600"/>
              </a:spcAft>
              <a:buSzPct val="125000"/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DPW subsequently estimated that total case mix increases for SFY 2011 was </a:t>
            </a:r>
            <a:r>
              <a:rPr lang="en-US" sz="2400" b="1" dirty="0" smtClean="0">
                <a:latin typeface="Arial Narrow" pitchFamily="34" charset="0"/>
              </a:rPr>
              <a:t>12.1</a:t>
            </a:r>
            <a:r>
              <a:rPr lang="en-US" sz="2400" b="1" dirty="0">
                <a:latin typeface="Arial Narrow" pitchFamily="34" charset="0"/>
              </a:rPr>
              <a:t>%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/>
            <a:r>
              <a:rPr lang="en-US" dirty="0" smtClean="0"/>
              <a:t>Evaluation of APR-DRGs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40341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-11875"/>
            <a:ext cx="8686800" cy="97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  <a:lvl6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6pPr>
            <a:lvl7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7pPr>
            <a:lvl8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8pPr>
            <a:lvl9pPr marL="24066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9pPr>
          </a:lstStyle>
          <a:p>
            <a:r>
              <a:rPr lang="en-US" sz="2800" dirty="0" smtClean="0"/>
              <a:t>Coding and Documentation Improvement Adjustment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914400" y="1218209"/>
            <a:ext cx="7374571" cy="4995863"/>
            <a:chOff x="1808225" y="1397000"/>
            <a:chExt cx="6393028" cy="3937000"/>
          </a:xfrm>
        </p:grpSpPr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1337859405"/>
                </p:ext>
              </p:extLst>
            </p:nvPr>
          </p:nvGraphicFramePr>
          <p:xfrm>
            <a:off x="2431307" y="1397000"/>
            <a:ext cx="5188693" cy="3937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 rot="16200000">
              <a:off x="1504557" y="3625902"/>
              <a:ext cx="13027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Paid Casemix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08225" y="2553494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Higher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47576" y="4546600"/>
              <a:ext cx="641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Lower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55697" y="2783069"/>
              <a:ext cx="1426891" cy="218290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4F81BD">
                  <a:shade val="95000"/>
                  <a:satMod val="10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Bump from </a:t>
              </a:r>
              <a:r>
                <a:rPr lang="en-US" sz="1200" b="1" kern="0" smtClean="0">
                  <a:solidFill>
                    <a:sysClr val="windowText" lastClr="000000"/>
                  </a:solidFill>
                </a:rPr>
                <a:t>CD</a:t>
              </a: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674520" y="2691959"/>
              <a:ext cx="1526733" cy="654869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4F81BD">
                  <a:shade val="95000"/>
                  <a:satMod val="10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Rate of Paid Casemix Increases Return to Pre-Implementation Levels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3229" y="3106069"/>
              <a:ext cx="1249827" cy="461665"/>
            </a:xfrm>
            <a:prstGeom prst="rect">
              <a:avLst/>
            </a:prstGeom>
            <a:solidFill>
              <a:srgbClr val="EEECE1"/>
            </a:solidFill>
            <a:ln>
              <a:solidFill>
                <a:srgbClr val="4F81BD">
                  <a:shade val="95000"/>
                  <a:satMod val="105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System Implementation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698778" y="3567735"/>
              <a:ext cx="381000" cy="239247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3981833" y="4303354"/>
            <a:ext cx="1860822" cy="646331"/>
          </a:xfrm>
          <a:prstGeom prst="rect">
            <a:avLst/>
          </a:prstGeom>
          <a:solidFill>
            <a:srgbClr val="EEECE1"/>
          </a:solidFill>
          <a:ln>
            <a:solidFill>
              <a:srgbClr val="4F81BD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Rate of Increase Without APR-DRG Implementation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807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47244" y="-11875"/>
            <a:ext cx="879675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2pPr>
            <a:lvl3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3pPr>
            <a:lvl4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4pPr>
            <a:lvl5pPr marL="455613" indent="-455613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34" charset="0"/>
              </a:defRPr>
            </a:lvl5pPr>
            <a:lvl6pPr marL="10350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6pPr>
            <a:lvl7pPr marL="14922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7pPr>
            <a:lvl8pPr marL="19494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8pPr>
            <a:lvl9pPr marL="240665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Palatino Linotype" pitchFamily="18" charset="0"/>
              </a:defRPr>
            </a:lvl9pPr>
          </a:lstStyle>
          <a:p>
            <a:r>
              <a:rPr lang="en-US" sz="2800" smtClean="0"/>
              <a:t>Coding and Documentation Improvement Adjustment</a:t>
            </a:r>
            <a:endParaRPr lang="en-US" sz="2800" dirty="0"/>
          </a:p>
        </p:txBody>
      </p:sp>
      <p:graphicFrame>
        <p:nvGraphicFramePr>
          <p:cNvPr id="12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803969"/>
              </p:ext>
            </p:extLst>
          </p:nvPr>
        </p:nvGraphicFramePr>
        <p:xfrm>
          <a:off x="685800" y="1054925"/>
          <a:ext cx="8458200" cy="237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46306"/>
              </p:ext>
            </p:extLst>
          </p:nvPr>
        </p:nvGraphicFramePr>
        <p:xfrm>
          <a:off x="228600" y="3518848"/>
          <a:ext cx="8686800" cy="2890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86800"/>
              </a:tblGrid>
              <a:tr h="382078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Example Adjustment Parameters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8207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400" smtClean="0"/>
                        <a:t>State adjusts rates for FFY 2015 to reflect 3% reduction in Relative</a:t>
                      </a:r>
                      <a:r>
                        <a:rPr lang="en-US" sz="1400" baseline="0" smtClean="0"/>
                        <a:t> Weights/Casemix</a:t>
                      </a:r>
                      <a:endParaRPr lang="en-US" sz="1400" dirty="0"/>
                    </a:p>
                  </a:txBody>
                  <a:tcPr/>
                </a:tc>
              </a:tr>
              <a:tr h="54015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n-US" sz="1400" smtClean="0"/>
                        <a:t>Analyze</a:t>
                      </a:r>
                      <a:r>
                        <a:rPr lang="en-US" sz="1400" baseline="0" smtClean="0"/>
                        <a:t> first year under APR-DRGs.  </a:t>
                      </a:r>
                      <a:r>
                        <a:rPr lang="en-US" sz="1400" smtClean="0"/>
                        <a:t>If</a:t>
                      </a:r>
                      <a:r>
                        <a:rPr lang="en-US" sz="1400" baseline="0" smtClean="0"/>
                        <a:t> actual CMI in </a:t>
                      </a:r>
                      <a:r>
                        <a:rPr lang="en-US" sz="1400" smtClean="0"/>
                        <a:t>FFY 2015</a:t>
                      </a:r>
                      <a:r>
                        <a:rPr lang="en-US" sz="1400" baseline="0" smtClean="0"/>
                        <a:t> is less than “expected”, State adjusts rates upward in following year to compensate for 3% reduction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 smtClean="0"/>
                    </a:p>
                  </a:txBody>
                  <a:tcPr/>
                </a:tc>
              </a:tr>
              <a:tr h="60744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400" smtClean="0"/>
                        <a:t>If actual CMI in FFY 2015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is greater than “expected”, but falls within the “corridor”, State adjusts rates upward in the following</a:t>
                      </a:r>
                      <a:r>
                        <a:rPr lang="en-US" sz="1400" baseline="0" smtClean="0"/>
                        <a:t> year to compensate for amount of 3% reduction not used up by casemix increases</a:t>
                      </a:r>
                      <a:r>
                        <a:rPr lang="en-US" sz="1400" baseline="0" dirty="0" smtClean="0"/>
                        <a:t>.</a:t>
                      </a:r>
                    </a:p>
                  </a:txBody>
                  <a:tcPr/>
                </a:tc>
              </a:tr>
              <a:tr h="59666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en-US" sz="1400" smtClean="0"/>
                        <a:t>If actual CMI in FFY 2015</a:t>
                      </a:r>
                      <a:r>
                        <a:rPr lang="en-US" sz="1400" baseline="0" smtClean="0"/>
                        <a:t> </a:t>
                      </a:r>
                      <a:r>
                        <a:rPr lang="en-US" sz="1400" smtClean="0"/>
                        <a:t>is greater than combined “expected” and “corridor”, State adjusts rates in the following year downward to</a:t>
                      </a:r>
                      <a:r>
                        <a:rPr lang="en-US" sz="1400" baseline="0" smtClean="0"/>
                        <a:t> compensate for additional cost to the state resulting from casemix increases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  <a:tr h="38207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5"/>
                      </a:pPr>
                      <a:r>
                        <a:rPr lang="en-US" sz="1400" smtClean="0"/>
                        <a:t>State </a:t>
                      </a:r>
                      <a:r>
                        <a:rPr lang="en-US" sz="1400" baseline="0" smtClean="0"/>
                        <a:t>can make similar adjustments for </a:t>
                      </a:r>
                      <a:r>
                        <a:rPr lang="en-US" sz="1400" smtClean="0"/>
                        <a:t>FFY 2016</a:t>
                      </a:r>
                      <a:r>
                        <a:rPr lang="en-US" sz="1400" baseline="0" smtClean="0"/>
                        <a:t> and subsequent years, if necessary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139267" y="2048053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>
                <a:latin typeface="+mj-lt"/>
              </a:rPr>
              <a:t>Aggregate CMI</a:t>
            </a:r>
            <a:endParaRPr lang="en-US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16496" y="1528604"/>
            <a:ext cx="615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+mj-lt"/>
              </a:rPr>
              <a:t>1.06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76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/>
              <a:t>Transition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83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14400"/>
          </a:xfrm>
        </p:spPr>
        <p:txBody>
          <a:bodyPr/>
          <a:lstStyle/>
          <a:p>
            <a:r>
              <a:rPr lang="en-US" sz="2800" dirty="0" smtClean="0"/>
              <a:t>Transition Period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7515" y="1201141"/>
            <a:ext cx="799209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latin typeface="Arial Narrow" pitchFamily="34" charset="0"/>
              </a:rPr>
              <a:t>Example Transition Period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Payments are made through DRG methodology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Transition is created through adjustment to hospital base rates</a:t>
            </a:r>
            <a:endParaRPr lang="en-US" sz="2400" dirty="0">
              <a:latin typeface="Arial Narrow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Limits individual hospital’s payment change  to: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+/- 10% of simulated payment change amount in year 1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+/- 20% of simulated payment change amount in year 2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+/- 40% of simulated payment change amount in year 3 </a:t>
            </a:r>
            <a:endParaRPr lang="en-US" sz="2400" dirty="0">
              <a:latin typeface="Arial Narrow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Arial Narrow" pitchFamily="34" charset="0"/>
              </a:rPr>
              <a:t>Rebase using cases paid under APR-DRGs and coded under ICD-10 in year 4</a:t>
            </a:r>
            <a:endParaRPr lang="en-US" sz="2400" dirty="0">
              <a:latin typeface="Arial Narrow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Will allow hospitals time to adjust, improve efficiency, and reduce cost growth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Actual transition period may differ from example</a:t>
            </a:r>
            <a:endParaRPr lang="en-US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2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/>
            <a:r>
              <a:rPr lang="en-US" dirty="0" smtClean="0"/>
              <a:t>Questions and Discussion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1145710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686800" cy="967563"/>
          </a:xfrm>
        </p:spPr>
        <p:txBody>
          <a:bodyPr/>
          <a:lstStyle/>
          <a:p>
            <a:r>
              <a:rPr lang="en-US" dirty="0" smtClean="0"/>
              <a:t>Questions and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3307" y="1663250"/>
            <a:ext cx="7124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Questions and comments may be addressed to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Jean Ellen Schulik at 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  <a:hlinkClick r:id="rId2"/>
              </a:rPr>
              <a:t>JeanEllen.Schulik@azahcccs.gov</a:t>
            </a:r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(602) 417-4335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DRG Project Website:</a:t>
            </a:r>
          </a:p>
          <a:p>
            <a:pPr algn="ctr"/>
            <a:r>
              <a:rPr lang="en-US" sz="2800" dirty="0">
                <a:solidFill>
                  <a:srgbClr val="305EBA"/>
                </a:solidFill>
                <a:latin typeface="+mj-lt"/>
                <a:cs typeface="Calibri" pitchFamily="34" charset="0"/>
                <a:hlinkClick r:id="rId3"/>
              </a:rPr>
              <a:t>http://</a:t>
            </a:r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  <a:hlinkClick r:id="rId3"/>
              </a:rPr>
              <a:t>www.azahcccs.gov/commercial/ProviderBilling/DRGBasedPayments.aspx</a:t>
            </a:r>
            <a:r>
              <a:rPr lang="en-US" sz="2800" dirty="0" smtClean="0">
                <a:solidFill>
                  <a:srgbClr val="305EBA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30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686800" cy="967563"/>
          </a:xfrm>
        </p:spPr>
        <p:txBody>
          <a:bodyPr/>
          <a:lstStyle/>
          <a:p>
            <a:r>
              <a:rPr lang="en-US" dirty="0" smtClean="0"/>
              <a:t>Evaluation of APR-DRGs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6732" y="5946413"/>
            <a:ext cx="762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+mn-lt"/>
              </a:rPr>
              <a:t>Source</a:t>
            </a:r>
            <a:r>
              <a:rPr lang="en-US" sz="1200" dirty="0" smtClean="0">
                <a:latin typeface="+mn-lt"/>
              </a:rPr>
              <a:t>: Quinn, K, Courts, C.  </a:t>
            </a:r>
            <a:r>
              <a:rPr lang="en-US" sz="1200" i="1" dirty="0" smtClean="0">
                <a:latin typeface="+mn-lt"/>
              </a:rPr>
              <a:t>Sound Practices in Medicaid Payment for Hospital Care</a:t>
            </a:r>
            <a:r>
              <a:rPr lang="en-US" sz="1200" dirty="0" smtClean="0">
                <a:latin typeface="+mn-lt"/>
              </a:rPr>
              <a:t>.  CHCS: November 2010, updated with current information by Navigant.</a:t>
            </a:r>
            <a:endParaRPr lang="en-US" sz="1200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33157"/>
              </p:ext>
            </p:extLst>
          </p:nvPr>
        </p:nvGraphicFramePr>
        <p:xfrm>
          <a:off x="457200" y="1282893"/>
          <a:ext cx="8153400" cy="466441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2174756"/>
                <a:gridCol w="3072993"/>
                <a:gridCol w="2905651"/>
              </a:tblGrid>
              <a:tr h="7258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Description</a:t>
                      </a:r>
                      <a:endParaRPr lang="en-US" sz="13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MS-DRGs V.29</a:t>
                      </a:r>
                    </a:p>
                    <a:p>
                      <a:pPr algn="ctr"/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(CMS - Maintained by 3M)</a:t>
                      </a:r>
                      <a:endParaRPr lang="en-US" sz="13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APR-DRGs V.29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(3M and NACHRI)</a:t>
                      </a:r>
                      <a:endParaRPr lang="en-US" sz="13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D3F"/>
                    </a:solidFill>
                  </a:tcPr>
                </a:tc>
              </a:tr>
              <a:tr h="840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Intended Population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Medicare (age 65+ or under age 65 with disability)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All patient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(based on the Nationwide Inpatient Sample)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CE"/>
                    </a:solidFill>
                  </a:tcPr>
                </a:tc>
              </a:tr>
              <a:tr h="1553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Overall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approach and treatment of complications and comorbidities (CCs)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Intended for use in Medicare Population.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 Includes 335 base DRGs, initially separated by severity into “no CC”, “with CC” or “with major CC”.  Low volume DRGs were then combined.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Structure unrelated to Medicare.  Includes 314 base DRGs, each with four severity levels.  The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is no CC or major CC list; instead, severity depends on the number and interaction of CCs.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E8"/>
                    </a:solidFill>
                  </a:tcPr>
                </a:tc>
              </a:tr>
              <a:tr h="7039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Number of DRGs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746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1,256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CE"/>
                    </a:solidFill>
                  </a:tcPr>
                </a:tc>
              </a:tr>
              <a:tr h="840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Newborn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DRGs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7 DRGs, no use of birth weight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28 base DRGs, each with four levels of severity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(total 112)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marL="88139" marR="88139" marT="44069" marB="44069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01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686800" cy="946298"/>
          </a:xfrm>
        </p:spPr>
        <p:txBody>
          <a:bodyPr/>
          <a:lstStyle/>
          <a:p>
            <a:r>
              <a:rPr lang="en-US" dirty="0"/>
              <a:t>Evaluation of APR-DRGs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26032"/>
              </p:ext>
            </p:extLst>
          </p:nvPr>
        </p:nvGraphicFramePr>
        <p:xfrm>
          <a:off x="457200" y="1231638"/>
          <a:ext cx="8280400" cy="46352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</a:tblPr>
              <a:tblGrid>
                <a:gridCol w="1710819"/>
                <a:gridCol w="2172927"/>
                <a:gridCol w="4396654"/>
              </a:tblGrid>
              <a:tr h="640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Description</a:t>
                      </a:r>
                      <a:endParaRPr lang="en-US" sz="13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MS-DRGs V.29</a:t>
                      </a:r>
                    </a:p>
                    <a:p>
                      <a:pPr algn="ctr"/>
                      <a:r>
                        <a:rPr lang="en-US" sz="13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(CMS - Maintained by 3M)</a:t>
                      </a:r>
                      <a:endParaRPr lang="en-US" sz="13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APR-DRGs V.29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(3M and NACHRI)</a:t>
                      </a:r>
                      <a:endParaRPr lang="en-US" sz="13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D3F"/>
                    </a:solidFill>
                  </a:tcPr>
                </a:tc>
              </a:tr>
              <a:tr h="79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Psychiatric DRGs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9 DRGs; most stays group to “psychoses”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24 DRGs, each with four levels of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severity (total 96)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CE"/>
                    </a:solidFill>
                  </a:tcPr>
                </a:tc>
              </a:tr>
              <a:tr h="5797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Payment  Use by Medicaid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MI, NH, NM, OK,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OR, SD, TX, WI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l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AZ, CA, CO</a:t>
                      </a:r>
                      <a:r>
                        <a:rPr lang="en-US" sz="1300" dirty="0" smtClean="0">
                          <a:latin typeface="Arial Narrow" pitchFamily="34" charset="0"/>
                        </a:rPr>
                        <a:t>,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IL</a:t>
                      </a:r>
                      <a:r>
                        <a:rPr lang="en-US" sz="1300" dirty="0" smtClean="0">
                          <a:latin typeface="Arial Narrow" pitchFamily="34" charset="0"/>
                        </a:rPr>
                        <a:t>, MA, MD, MT,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MS,</a:t>
                      </a:r>
                      <a:r>
                        <a:rPr lang="en-US" sz="130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ND</a:t>
                      </a:r>
                      <a:r>
                        <a:rPr lang="en-US" sz="1300" dirty="0" smtClean="0">
                          <a:latin typeface="Arial Narrow" pitchFamily="34" charset="0"/>
                        </a:rPr>
                        <a:t>, NY, PA, RI, </a:t>
                      </a:r>
                      <a:r>
                        <a:rPr lang="en-US" sz="13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SC</a:t>
                      </a:r>
                      <a:r>
                        <a:rPr lang="en-US" sz="1300" dirty="0" smtClean="0">
                          <a:latin typeface="Arial Narrow" pitchFamily="34" charset="0"/>
                        </a:rPr>
                        <a:t>, </a:t>
                      </a:r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TX</a:t>
                      </a:r>
                    </a:p>
                    <a:p>
                      <a:pPr algn="l"/>
                      <a:r>
                        <a:rPr lang="en-US" sz="13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Under consideration</a:t>
                      </a:r>
                      <a:r>
                        <a:rPr lang="en-US" sz="1300" b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 in numerous other states</a:t>
                      </a:r>
                      <a:endParaRPr lang="en-US" sz="13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E8"/>
                    </a:solidFill>
                  </a:tcPr>
                </a:tc>
              </a:tr>
              <a:tr h="549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Payment use by other payers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Commercial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plan use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BCBSMA, BCBSTN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CE"/>
                    </a:solidFill>
                  </a:tcPr>
                </a:tc>
              </a:tr>
              <a:tr h="7933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Other users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Medicare,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hospitals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Hospitals, AHRQ, MedPAC, JCAHO,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various state “report cards”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AE8"/>
                    </a:solidFill>
                  </a:tcPr>
                </a:tc>
              </a:tr>
              <a:tr h="12787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Uses in measuring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hospital quality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Used as a risk adjustor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 in measuring readmissions.  Used to reduce payment for hospital-acquired conditions.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55E4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en-US" sz="1300" dirty="0" smtClean="0">
                          <a:latin typeface="Arial Narrow" pitchFamily="34" charset="0"/>
                        </a:rPr>
                        <a:t>Used as risk adjustor in measuring mortality, readmissions</a:t>
                      </a:r>
                      <a:r>
                        <a:rPr lang="en-US" sz="1300" baseline="0" dirty="0" smtClean="0">
                          <a:latin typeface="Arial Narrow" pitchFamily="34" charset="0"/>
                        </a:rPr>
                        <a:t>, complications.  Can also be used to reduce payment for hospital-acquired conditions.</a:t>
                      </a:r>
                      <a:endParaRPr lang="en-US" sz="1300" dirty="0">
                        <a:latin typeface="Arial Narrow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2CE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6732" y="6041413"/>
            <a:ext cx="762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latin typeface="+mn-lt"/>
              </a:rPr>
              <a:t>Source</a:t>
            </a:r>
            <a:r>
              <a:rPr lang="en-US" sz="1200" dirty="0" smtClean="0">
                <a:latin typeface="+mn-lt"/>
              </a:rPr>
              <a:t>: Quinn, K, Courts, C.  </a:t>
            </a:r>
            <a:r>
              <a:rPr lang="en-US" sz="1200" i="1" dirty="0" smtClean="0">
                <a:latin typeface="+mn-lt"/>
              </a:rPr>
              <a:t>Sound Practices in Medicaid Payment for Hospital Care</a:t>
            </a:r>
            <a:r>
              <a:rPr lang="en-US" sz="1200" dirty="0" smtClean="0">
                <a:latin typeface="+mn-lt"/>
              </a:rPr>
              <a:t>.  CHCS: November 2010, updated with current information by Navigant.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0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Evaluation of APR-DRGs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2146" y="1314046"/>
            <a:ext cx="8305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+mj-lt"/>
              </a:rPr>
              <a:t>Validation of 3M national relative weights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Calculated Arizona Medicaid-specific APR-DRG relative weights to compare to 3M’s national weights</a:t>
            </a:r>
          </a:p>
          <a:p>
            <a:pPr marL="800100" lvl="1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Arizona weights based on average cost per discharge by DRG from model, adjusted for wage index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Able to calculate stable relative weights for 604 out of total 1,256 DRG/SOI combinations</a:t>
            </a:r>
          </a:p>
          <a:p>
            <a:pPr marL="793750" lvl="2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DRGs had to have at least 10 cases</a:t>
            </a:r>
          </a:p>
          <a:p>
            <a:pPr marL="793750" lvl="2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DRGs had to have enough cases to pass stability test </a:t>
            </a:r>
          </a:p>
          <a:p>
            <a:pPr marL="793750" lvl="2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SOI weights had to be ascending across same DRG</a:t>
            </a:r>
            <a:endParaRPr lang="en-US" sz="2800" dirty="0" smtClean="0"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75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Evaluation of APR-DRGs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6660" y="1255990"/>
            <a:ext cx="8305800" cy="38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+mj-lt"/>
              </a:rPr>
              <a:t>Weight Correlation Analysis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r>
              <a:rPr lang="en-US" sz="2400" dirty="0" smtClean="0">
                <a:latin typeface="+mj-lt"/>
                <a:ea typeface="ＭＳ Ｐゴシック" pitchFamily="34" charset="-128"/>
              </a:rPr>
              <a:t> 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688975" lvl="2" indent="-2317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21" y="1792651"/>
            <a:ext cx="6066064" cy="465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68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Evaluation of APR-DRGs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77A7459A-CA58-4740-B04C-F2F8EEDCF3E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6660" y="1255990"/>
            <a:ext cx="8305800" cy="382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+mj-lt"/>
              </a:rPr>
              <a:t>Weight Correlation Analysis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r>
              <a:rPr lang="en-US" sz="2400" dirty="0" smtClean="0">
                <a:latin typeface="+mj-lt"/>
                <a:ea typeface="ＭＳ Ｐゴシック" pitchFamily="34" charset="-128"/>
              </a:rPr>
              <a:t> 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endParaRPr lang="en-US" sz="2400" dirty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231775" indent="-231775">
              <a:buFont typeface="Arial" pitchFamily="34" charset="0"/>
              <a:buChar char="•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 marL="688975" lvl="2" indent="-231775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smtClean="0">
              <a:latin typeface="+mj-lt"/>
              <a:ea typeface="ＭＳ Ｐゴシック" pitchFamily="34" charset="-12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4" y="1774825"/>
            <a:ext cx="6154736" cy="471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1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4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indent="0"/>
            <a:r>
              <a:rPr lang="en-US" dirty="0" smtClean="0"/>
              <a:t>Preliminary Baseline Model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258131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WipedSky">
  <a:themeElements>
    <a:clrScheme name="Navigant 2010 Branded Colors">
      <a:dk1>
        <a:srgbClr val="000000"/>
      </a:dk1>
      <a:lt1>
        <a:srgbClr val="FFFFFF"/>
      </a:lt1>
      <a:dk2>
        <a:srgbClr val="5C1C49"/>
      </a:dk2>
      <a:lt2>
        <a:srgbClr val="E3E1DB"/>
      </a:lt2>
      <a:accent1>
        <a:srgbClr val="093678"/>
      </a:accent1>
      <a:accent2>
        <a:srgbClr val="EEB111"/>
      </a:accent2>
      <a:accent3>
        <a:srgbClr val="8F2E00"/>
      </a:accent3>
      <a:accent4>
        <a:srgbClr val="6F6754"/>
      </a:accent4>
      <a:accent5>
        <a:srgbClr val="3F4A13"/>
      </a:accent5>
      <a:accent6>
        <a:srgbClr val="A15F00"/>
      </a:accent6>
      <a:hlink>
        <a:srgbClr val="8F2E00"/>
      </a:hlink>
      <a:folHlink>
        <a:srgbClr val="8F2E00"/>
      </a:folHlink>
    </a:clrScheme>
    <a:fontScheme name="NCI Font Theme 2010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NCI Powerpoint 1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B887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8C3AF"/>
        </a:accent5>
        <a:accent6>
          <a:srgbClr val="384210"/>
        </a:accent6>
        <a:hlink>
          <a:srgbClr val="093678"/>
        </a:hlink>
        <a:folHlink>
          <a:srgbClr val="A1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2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AB6240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D2B7AF"/>
        </a:accent5>
        <a:accent6>
          <a:srgbClr val="384210"/>
        </a:accent6>
        <a:hlink>
          <a:srgbClr val="093678"/>
        </a:hlink>
        <a:folHlink>
          <a:srgbClr val="8F2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3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576"/>
        </a:accent1>
        <a:accent2>
          <a:srgbClr val="3F4A13"/>
        </a:accent2>
        <a:accent3>
          <a:srgbClr val="FFFFFF"/>
        </a:accent3>
        <a:accent4>
          <a:srgbClr val="000000"/>
        </a:accent4>
        <a:accent5>
          <a:srgbClr val="C2B4BD"/>
        </a:accent5>
        <a:accent6>
          <a:srgbClr val="384210"/>
        </a:accent6>
        <a:hlink>
          <a:srgbClr val="A15F00"/>
        </a:hlink>
        <a:folHlink>
          <a:srgbClr val="5C1C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4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46689A"/>
        </a:accent1>
        <a:accent2>
          <a:srgbClr val="5C2801"/>
        </a:accent2>
        <a:accent3>
          <a:srgbClr val="FFFFFF"/>
        </a:accent3>
        <a:accent4>
          <a:srgbClr val="000000"/>
        </a:accent4>
        <a:accent5>
          <a:srgbClr val="B0B9CA"/>
        </a:accent5>
        <a:accent6>
          <a:srgbClr val="532301"/>
        </a:accent6>
        <a:hlink>
          <a:srgbClr val="17524E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5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517D7A"/>
        </a:accent1>
        <a:accent2>
          <a:srgbClr val="A15F00"/>
        </a:accent2>
        <a:accent3>
          <a:srgbClr val="FFFFFF"/>
        </a:accent3>
        <a:accent4>
          <a:srgbClr val="000000"/>
        </a:accent4>
        <a:accent5>
          <a:srgbClr val="B3BFBE"/>
        </a:accent5>
        <a:accent6>
          <a:srgbClr val="915500"/>
        </a:accent6>
        <a:hlink>
          <a:srgbClr val="5C1C49"/>
        </a:hlink>
        <a:folHlink>
          <a:srgbClr val="1752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6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6F774E"/>
        </a:accent1>
        <a:accent2>
          <a:srgbClr val="093678"/>
        </a:accent2>
        <a:accent3>
          <a:srgbClr val="FFFFFF"/>
        </a:accent3>
        <a:accent4>
          <a:srgbClr val="000000"/>
        </a:accent4>
        <a:accent5>
          <a:srgbClr val="BBBDB2"/>
        </a:accent5>
        <a:accent6>
          <a:srgbClr val="07306C"/>
        </a:accent6>
        <a:hlink>
          <a:srgbClr val="8F2E00"/>
        </a:hlink>
        <a:folHlink>
          <a:srgbClr val="3F4A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I Powerpoint 7">
        <a:dk1>
          <a:srgbClr val="000000"/>
        </a:dk1>
        <a:lt1>
          <a:srgbClr val="FFFFFF"/>
        </a:lt1>
        <a:dk2>
          <a:srgbClr val="6F6754"/>
        </a:dk2>
        <a:lt2>
          <a:srgbClr val="D8D6D2"/>
        </a:lt2>
        <a:accent1>
          <a:srgbClr val="855E40"/>
        </a:accent1>
        <a:accent2>
          <a:srgbClr val="17524E"/>
        </a:accent2>
        <a:accent3>
          <a:srgbClr val="FFFFFF"/>
        </a:accent3>
        <a:accent4>
          <a:srgbClr val="000000"/>
        </a:accent4>
        <a:accent5>
          <a:srgbClr val="C2B6AF"/>
        </a:accent5>
        <a:accent6>
          <a:srgbClr val="144946"/>
        </a:accent6>
        <a:hlink>
          <a:srgbClr val="8F2E00"/>
        </a:hlink>
        <a:folHlink>
          <a:srgbClr val="5C28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Presentation_WipedSky</Template>
  <TotalTime>10016</TotalTime>
  <Words>2327</Words>
  <Application>Microsoft Office PowerPoint</Application>
  <PresentationFormat>On-screen Show (4:3)</PresentationFormat>
  <Paragraphs>384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Wingdings</vt:lpstr>
      <vt:lpstr>Calibri</vt:lpstr>
      <vt:lpstr>ＭＳ Ｐゴシック</vt:lpstr>
      <vt:lpstr>Palatino Linotype</vt:lpstr>
      <vt:lpstr>Presentation_WipedSky</vt:lpstr>
      <vt:lpstr>Arizona Health Care Cost Containment System  DRG-Based Inpatient Hospital Payment System  DRG Workgroup  December 6, 2012</vt:lpstr>
      <vt:lpstr>Meeting Agenda</vt:lpstr>
      <vt:lpstr>Evaluation of APR-DRGs</vt:lpstr>
      <vt:lpstr>Evaluation of APR-DRGs</vt:lpstr>
      <vt:lpstr>Evaluation of APR-DRGs</vt:lpstr>
      <vt:lpstr>Evaluation of APR-DRGs</vt:lpstr>
      <vt:lpstr>Evaluation of APR-DRGs</vt:lpstr>
      <vt:lpstr>Evaluation of APR-DRGs</vt:lpstr>
      <vt:lpstr>Preliminary Baseline Model</vt:lpstr>
      <vt:lpstr>Preliminary Baseline Model</vt:lpstr>
      <vt:lpstr>Preliminary Baseline Model</vt:lpstr>
      <vt:lpstr>Preliminary Baseline Model</vt:lpstr>
      <vt:lpstr>Preliminary Baseline Model</vt:lpstr>
      <vt:lpstr>Preliminary Baseline Model</vt:lpstr>
      <vt:lpstr>Preliminary Baseline Model</vt:lpstr>
      <vt:lpstr>Preliminary Baseline Model</vt:lpstr>
      <vt:lpstr>Outlier Payment Model Comparison</vt:lpstr>
      <vt:lpstr>Outlier Payment Model Comparison</vt:lpstr>
      <vt:lpstr>Policy Adjustors Impact</vt:lpstr>
      <vt:lpstr>Policy Adjustors Impact</vt:lpstr>
      <vt:lpstr>Policy Adjustors Impact</vt:lpstr>
      <vt:lpstr>Policy Adjustors Impact</vt:lpstr>
      <vt:lpstr>Policy Adjustors Impact</vt:lpstr>
      <vt:lpstr>Policy Adjustors Impact</vt:lpstr>
      <vt:lpstr>Coding Documentation and Improvement  Adjustment</vt:lpstr>
      <vt:lpstr>PowerPoint Presentation</vt:lpstr>
      <vt:lpstr>PowerPoint Presentation</vt:lpstr>
      <vt:lpstr>Coding and Documentation Improvement Adjustment</vt:lpstr>
      <vt:lpstr>PowerPoint Presentation</vt:lpstr>
      <vt:lpstr>PowerPoint Presentation</vt:lpstr>
      <vt:lpstr>PowerPoint Presentation</vt:lpstr>
      <vt:lpstr>Transition Period</vt:lpstr>
      <vt:lpstr>Transition Period</vt:lpstr>
      <vt:lpstr>Questions and Discussion</vt:lpstr>
      <vt:lpstr>Questions and Discussion</vt:lpstr>
    </vt:vector>
  </TitlesOfParts>
  <Company>Navigant Consulting,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James Pettersson</dc:creator>
  <cp:lastModifiedBy>Schulik, JeanEllen</cp:lastModifiedBy>
  <cp:revision>539</cp:revision>
  <cp:lastPrinted>2012-12-06T02:01:11Z</cp:lastPrinted>
  <dcterms:created xsi:type="dcterms:W3CDTF">2011-04-14T19:07:45Z</dcterms:created>
  <dcterms:modified xsi:type="dcterms:W3CDTF">2012-12-06T15:30:35Z</dcterms:modified>
</cp:coreProperties>
</file>