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8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7" y="-3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DAAAD-9A8A-4037-9921-B72F2182C2F4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C71B4-0BE4-46D8-9A18-4A1D7B2ED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1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gnatur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92862" y="2209800"/>
            <a:ext cx="7508138" cy="915993"/>
          </a:xfrm>
          <a:prstGeom prst="rect">
            <a:avLst/>
          </a:prstGeom>
        </p:spPr>
        <p:txBody>
          <a:bodyPr lIns="101882" tIns="50941" rIns="101882" bIns="50941"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Add Certificate Name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57200" y="4663440"/>
            <a:ext cx="6431280" cy="3657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300" dirty="0" smtClean="0">
                <a:latin typeface="+mj-lt"/>
              </a:rPr>
              <a:t>Is hereby granted to:</a:t>
            </a:r>
            <a:endParaRPr lang="en-US" sz="13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259" y="457200"/>
            <a:ext cx="3276601" cy="101356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98987" y="6699101"/>
            <a:ext cx="2133600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456646"/>
            <a:ext cx="2099187" cy="228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4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Add Date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98987" y="6675951"/>
            <a:ext cx="17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Date</a:t>
            </a:r>
            <a:endParaRPr lang="en-US" sz="1200" kern="1200" cap="none" spc="0" baseline="0" dirty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022409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3048000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492862" y="3276600"/>
            <a:ext cx="7502525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description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498475" y="4998027"/>
            <a:ext cx="6969125" cy="884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4000" b="0" kern="1200" dirty="0" smtClean="0">
                <a:solidFill>
                  <a:srgbClr val="318D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Click to Add Name</a:t>
            </a:r>
          </a:p>
        </p:txBody>
      </p:sp>
    </p:spTree>
    <p:extLst>
      <p:ext uri="{BB962C8B-B14F-4D97-AF65-F5344CB8AC3E}">
        <p14:creationId xmlns:p14="http://schemas.microsoft.com/office/powerpoint/2010/main" val="1799244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gnatures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92862" y="2209800"/>
            <a:ext cx="7508138" cy="915993"/>
          </a:xfrm>
          <a:prstGeom prst="rect">
            <a:avLst/>
          </a:prstGeom>
        </p:spPr>
        <p:txBody>
          <a:bodyPr lIns="101882" tIns="50941" rIns="101882" bIns="50941"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Add Certificate Name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57200" y="4663440"/>
            <a:ext cx="6431280" cy="3657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300" dirty="0" smtClean="0">
                <a:latin typeface="+mj-lt"/>
              </a:rPr>
              <a:t>Is hereby granted to:</a:t>
            </a:r>
            <a:endParaRPr lang="en-US" sz="13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259" y="457200"/>
            <a:ext cx="3276601" cy="101356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98987" y="6119150"/>
            <a:ext cx="2133600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5876695"/>
            <a:ext cx="2099187" cy="228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4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Add Date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98987" y="6096000"/>
            <a:ext cx="17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Date</a:t>
            </a:r>
            <a:endParaRPr lang="en-US" sz="1200" kern="1200" cap="none" spc="0" baseline="0" dirty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4013009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3996813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492862" y="3276600"/>
            <a:ext cx="7502525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description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498475" y="4998027"/>
            <a:ext cx="6969125" cy="884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4000" b="0" kern="1200" dirty="0" smtClean="0">
                <a:solidFill>
                  <a:srgbClr val="318D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Click to Add Name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473396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1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0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</p:spTree>
    <p:extLst>
      <p:ext uri="{BB962C8B-B14F-4D97-AF65-F5344CB8AC3E}">
        <p14:creationId xmlns:p14="http://schemas.microsoft.com/office/powerpoint/2010/main" val="1472010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665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Behavioral Health in Schools Forum Participant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mtClean="0"/>
              <a:t>September 25, </a:t>
            </a:r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048000" y="6477000"/>
            <a:ext cx="2969319" cy="472606"/>
          </a:xfrm>
        </p:spPr>
        <p:txBody>
          <a:bodyPr/>
          <a:lstStyle/>
          <a:p>
            <a:r>
              <a:rPr lang="en-US" sz="1050" dirty="0" smtClean="0"/>
              <a:t>Kelli Donley Williams , suicide prevention specialist</a:t>
            </a:r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algn="ctr"/>
            <a:r>
              <a:rPr lang="en-US" dirty="0" smtClean="0"/>
              <a:t>Attended the Helios Education Foundation Behavioral Health in Schools Forum on Wednesday, September 25, 2019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6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34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Behavioral Health in Schools Forum Participant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Shepherd, Jill</dc:creator>
  <cp:lastModifiedBy>Williams, Kelli</cp:lastModifiedBy>
  <cp:revision>36</cp:revision>
  <dcterms:created xsi:type="dcterms:W3CDTF">2014-04-21T18:20:21Z</dcterms:created>
  <dcterms:modified xsi:type="dcterms:W3CDTF">2019-09-24T17:50:14Z</dcterms:modified>
</cp:coreProperties>
</file>