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82" r:id="rId3"/>
    <p:sldId id="342" r:id="rId4"/>
    <p:sldId id="341" r:id="rId5"/>
    <p:sldId id="353" r:id="rId6"/>
    <p:sldId id="343" r:id="rId7"/>
    <p:sldId id="345" r:id="rId8"/>
    <p:sldId id="351" r:id="rId9"/>
    <p:sldId id="344" r:id="rId10"/>
    <p:sldId id="346" r:id="rId11"/>
    <p:sldId id="347" r:id="rId12"/>
    <p:sldId id="348" r:id="rId13"/>
    <p:sldId id="349" r:id="rId14"/>
    <p:sldId id="35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7E3075-4F0F-45D0-A433-C92712CCC598}">
          <p14:sldIdLst>
            <p14:sldId id="256"/>
            <p14:sldId id="282"/>
            <p14:sldId id="342"/>
            <p14:sldId id="341"/>
            <p14:sldId id="353"/>
            <p14:sldId id="343"/>
            <p14:sldId id="345"/>
            <p14:sldId id="351"/>
            <p14:sldId id="344"/>
            <p14:sldId id="346"/>
            <p14:sldId id="347"/>
            <p14:sldId id="348"/>
            <p14:sldId id="349"/>
            <p14:sldId id="35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6" autoAdjust="0"/>
    <p:restoredTop sz="75646"/>
  </p:normalViewPr>
  <p:slideViewPr>
    <p:cSldViewPr snapToGrid="0">
      <p:cViewPr varScale="1">
        <p:scale>
          <a:sx n="80" d="100"/>
          <a:sy n="80" d="100"/>
        </p:scale>
        <p:origin x="5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746968-68E4-4C42-8A84-A62BC6A6A26E}" type="doc">
      <dgm:prSet loTypeId="urn:microsoft.com/office/officeart/2018/2/layout/IconVerticalSolidList" loCatId="icon" qsTypeId="urn:microsoft.com/office/officeart/2005/8/quickstyle/simple1" qsCatId="simple" csTypeId="urn:microsoft.com/office/officeart/2018/5/colors/Iconchunking_neutralicontext_accent5_2" csCatId="accent5" phldr="1"/>
      <dgm:spPr/>
      <dgm:t>
        <a:bodyPr/>
        <a:lstStyle/>
        <a:p>
          <a:endParaRPr lang="en-US"/>
        </a:p>
      </dgm:t>
    </dgm:pt>
    <dgm:pt modelId="{B0A12D03-07F8-4BEB-BFC8-24DA8285D01B}">
      <dgm:prSet/>
      <dgm:spPr/>
      <dgm:t>
        <a:bodyPr/>
        <a:lstStyle/>
        <a:p>
          <a:pPr>
            <a:lnSpc>
              <a:spcPct val="100000"/>
            </a:lnSpc>
          </a:pPr>
          <a:r>
            <a:rPr lang="en-US"/>
            <a:t>Orientation Meetings</a:t>
          </a:r>
        </a:p>
      </dgm:t>
    </dgm:pt>
    <dgm:pt modelId="{6CF9897D-F8B3-47C3-9407-B563C67145CC}" type="parTrans" cxnId="{3007DCBD-CDDB-423C-9AA6-4B7E8F37A061}">
      <dgm:prSet/>
      <dgm:spPr/>
      <dgm:t>
        <a:bodyPr/>
        <a:lstStyle/>
        <a:p>
          <a:endParaRPr lang="en-US"/>
        </a:p>
      </dgm:t>
    </dgm:pt>
    <dgm:pt modelId="{39395ADB-08C1-4AEC-BAEF-C2B833CF9321}" type="sibTrans" cxnId="{3007DCBD-CDDB-423C-9AA6-4B7E8F37A061}">
      <dgm:prSet/>
      <dgm:spPr/>
      <dgm:t>
        <a:bodyPr/>
        <a:lstStyle/>
        <a:p>
          <a:endParaRPr lang="en-US"/>
        </a:p>
      </dgm:t>
    </dgm:pt>
    <dgm:pt modelId="{05813472-A8DC-40BD-ABB8-5DAEAF6C9165}">
      <dgm:prSet/>
      <dgm:spPr/>
      <dgm:t>
        <a:bodyPr/>
        <a:lstStyle/>
        <a:p>
          <a:pPr>
            <a:lnSpc>
              <a:spcPct val="100000"/>
            </a:lnSpc>
          </a:pPr>
          <a:r>
            <a:rPr lang="en-US"/>
            <a:t>Referral Tracking System</a:t>
          </a:r>
        </a:p>
      </dgm:t>
    </dgm:pt>
    <dgm:pt modelId="{FC1C250D-5C98-4534-B962-1D6477E98F31}" type="parTrans" cxnId="{EA05D37A-BDA0-46CB-ABBB-E98CE4DF2FD6}">
      <dgm:prSet/>
      <dgm:spPr/>
      <dgm:t>
        <a:bodyPr/>
        <a:lstStyle/>
        <a:p>
          <a:endParaRPr lang="en-US"/>
        </a:p>
      </dgm:t>
    </dgm:pt>
    <dgm:pt modelId="{4EAC958A-1CA9-4956-9C5E-E92A7D27D220}" type="sibTrans" cxnId="{EA05D37A-BDA0-46CB-ABBB-E98CE4DF2FD6}">
      <dgm:prSet/>
      <dgm:spPr/>
      <dgm:t>
        <a:bodyPr/>
        <a:lstStyle/>
        <a:p>
          <a:endParaRPr lang="en-US"/>
        </a:p>
      </dgm:t>
    </dgm:pt>
    <dgm:pt modelId="{1F2D4FB6-AFDA-4946-B6B8-86EF0EF6A193}">
      <dgm:prSet/>
      <dgm:spPr/>
      <dgm:t>
        <a:bodyPr/>
        <a:lstStyle/>
        <a:p>
          <a:pPr>
            <a:lnSpc>
              <a:spcPct val="100000"/>
            </a:lnSpc>
          </a:pPr>
          <a:r>
            <a:rPr lang="en-US" dirty="0"/>
            <a:t>Quarterly Support Resource Team Meetings to review administrative/programming needs, successes, barriers</a:t>
          </a:r>
        </a:p>
      </dgm:t>
    </dgm:pt>
    <dgm:pt modelId="{6343FFC3-595F-4BAB-85A3-E9EEF78B4E4C}" type="parTrans" cxnId="{5FD97B5A-0F88-43BB-A206-27883335E287}">
      <dgm:prSet/>
      <dgm:spPr/>
      <dgm:t>
        <a:bodyPr/>
        <a:lstStyle/>
        <a:p>
          <a:endParaRPr lang="en-US"/>
        </a:p>
      </dgm:t>
    </dgm:pt>
    <dgm:pt modelId="{0B7A4F36-ED53-4303-8CAB-12BDFB3C0506}" type="sibTrans" cxnId="{5FD97B5A-0F88-43BB-A206-27883335E287}">
      <dgm:prSet/>
      <dgm:spPr/>
      <dgm:t>
        <a:bodyPr/>
        <a:lstStyle/>
        <a:p>
          <a:endParaRPr lang="en-US"/>
        </a:p>
      </dgm:t>
    </dgm:pt>
    <dgm:pt modelId="{6AD41751-DC9D-48D6-802D-F4630485DA34}">
      <dgm:prSet/>
      <dgm:spPr/>
      <dgm:t>
        <a:bodyPr/>
        <a:lstStyle/>
        <a:p>
          <a:pPr>
            <a:lnSpc>
              <a:spcPct val="100000"/>
            </a:lnSpc>
          </a:pPr>
          <a:r>
            <a:rPr lang="en-US" dirty="0"/>
            <a:t>Weekly staffing on SBS enrolled youth at each site, Child and Family Team Meeting participation</a:t>
          </a:r>
        </a:p>
      </dgm:t>
    </dgm:pt>
    <dgm:pt modelId="{184099A4-5A93-4C26-9B16-10FC720420A9}" type="parTrans" cxnId="{2F247D5A-00AF-418B-B87A-173BEE83B384}">
      <dgm:prSet/>
      <dgm:spPr/>
      <dgm:t>
        <a:bodyPr/>
        <a:lstStyle/>
        <a:p>
          <a:endParaRPr lang="en-US"/>
        </a:p>
      </dgm:t>
    </dgm:pt>
    <dgm:pt modelId="{77E134DF-91CA-43AA-8005-302F071866D8}" type="sibTrans" cxnId="{2F247D5A-00AF-418B-B87A-173BEE83B384}">
      <dgm:prSet/>
      <dgm:spPr/>
      <dgm:t>
        <a:bodyPr/>
        <a:lstStyle/>
        <a:p>
          <a:endParaRPr lang="en-US"/>
        </a:p>
      </dgm:t>
    </dgm:pt>
    <dgm:pt modelId="{E959A1C4-3553-4B6E-A6BB-353E03B8EF5B}">
      <dgm:prSet/>
      <dgm:spPr/>
      <dgm:t>
        <a:bodyPr/>
        <a:lstStyle/>
        <a:p>
          <a:pPr>
            <a:lnSpc>
              <a:spcPct val="100000"/>
            </a:lnSpc>
          </a:pPr>
          <a:r>
            <a:rPr lang="en-US"/>
            <a:t>Regular email summaries of care for schools</a:t>
          </a:r>
        </a:p>
      </dgm:t>
    </dgm:pt>
    <dgm:pt modelId="{80D8134E-3B84-4958-8374-96714C19DA35}" type="parTrans" cxnId="{12F082E5-2F35-4601-9C21-D3F73478B270}">
      <dgm:prSet/>
      <dgm:spPr/>
      <dgm:t>
        <a:bodyPr/>
        <a:lstStyle/>
        <a:p>
          <a:endParaRPr lang="en-US"/>
        </a:p>
      </dgm:t>
    </dgm:pt>
    <dgm:pt modelId="{6DA8A3B8-C63F-47DD-90FA-E89CF19CA30E}" type="sibTrans" cxnId="{12F082E5-2F35-4601-9C21-D3F73478B270}">
      <dgm:prSet/>
      <dgm:spPr/>
      <dgm:t>
        <a:bodyPr/>
        <a:lstStyle/>
        <a:p>
          <a:endParaRPr lang="en-US"/>
        </a:p>
      </dgm:t>
    </dgm:pt>
    <dgm:pt modelId="{BC653EC1-94D1-46C6-8A14-324D4E6A10D6}">
      <dgm:prSet/>
      <dgm:spPr/>
      <dgm:t>
        <a:bodyPr/>
        <a:lstStyle/>
        <a:p>
          <a:pPr>
            <a:lnSpc>
              <a:spcPct val="100000"/>
            </a:lnSpc>
          </a:pPr>
          <a:r>
            <a:rPr lang="en-US" dirty="0"/>
            <a:t>Year End Summary of the Program</a:t>
          </a:r>
        </a:p>
      </dgm:t>
    </dgm:pt>
    <dgm:pt modelId="{68EBA814-1C49-43EA-92D2-264EE59CFD80}" type="sibTrans" cxnId="{CF8C01FB-0BB2-449B-B321-ADE4EEE4003A}">
      <dgm:prSet/>
      <dgm:spPr/>
      <dgm:t>
        <a:bodyPr/>
        <a:lstStyle/>
        <a:p>
          <a:endParaRPr lang="en-US"/>
        </a:p>
      </dgm:t>
    </dgm:pt>
    <dgm:pt modelId="{E92AC184-BA89-4D26-8D8F-0179316458EC}" type="parTrans" cxnId="{CF8C01FB-0BB2-449B-B321-ADE4EEE4003A}">
      <dgm:prSet/>
      <dgm:spPr/>
      <dgm:t>
        <a:bodyPr/>
        <a:lstStyle/>
        <a:p>
          <a:endParaRPr lang="en-US"/>
        </a:p>
      </dgm:t>
    </dgm:pt>
    <dgm:pt modelId="{57459A4F-1E06-4C60-BD5E-67659266A0F8}" type="pres">
      <dgm:prSet presAssocID="{8A746968-68E4-4C42-8A84-A62BC6A6A26E}" presName="root" presStyleCnt="0">
        <dgm:presLayoutVars>
          <dgm:dir/>
          <dgm:resizeHandles val="exact"/>
        </dgm:presLayoutVars>
      </dgm:prSet>
      <dgm:spPr/>
    </dgm:pt>
    <dgm:pt modelId="{3305B6D9-CE03-41FC-898C-0C12EC0CA42F}" type="pres">
      <dgm:prSet presAssocID="{B0A12D03-07F8-4BEB-BFC8-24DA8285D01B}" presName="compNode" presStyleCnt="0"/>
      <dgm:spPr/>
    </dgm:pt>
    <dgm:pt modelId="{01CAFD52-171A-4240-B311-41D116ED02D5}" type="pres">
      <dgm:prSet presAssocID="{B0A12D03-07F8-4BEB-BFC8-24DA8285D01B}" presName="bgRect" presStyleLbl="bgShp" presStyleIdx="0" presStyleCnt="6"/>
      <dgm:spPr/>
    </dgm:pt>
    <dgm:pt modelId="{9785C987-7C7B-4EEA-AF5A-D20EFBB8D29B}" type="pres">
      <dgm:prSet presAssocID="{B0A12D03-07F8-4BEB-BFC8-24DA8285D01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B296DB9A-983D-4D26-B819-BADE2BA698C2}" type="pres">
      <dgm:prSet presAssocID="{B0A12D03-07F8-4BEB-BFC8-24DA8285D01B}" presName="spaceRect" presStyleCnt="0"/>
      <dgm:spPr/>
    </dgm:pt>
    <dgm:pt modelId="{9E64BCC2-3FDA-4DDD-9BFD-023CB74AAE64}" type="pres">
      <dgm:prSet presAssocID="{B0A12D03-07F8-4BEB-BFC8-24DA8285D01B}" presName="parTx" presStyleLbl="revTx" presStyleIdx="0" presStyleCnt="6">
        <dgm:presLayoutVars>
          <dgm:chMax val="0"/>
          <dgm:chPref val="0"/>
        </dgm:presLayoutVars>
      </dgm:prSet>
      <dgm:spPr/>
    </dgm:pt>
    <dgm:pt modelId="{5E761FCF-63C7-44E6-8EDC-F781405F5BDA}" type="pres">
      <dgm:prSet presAssocID="{39395ADB-08C1-4AEC-BAEF-C2B833CF9321}" presName="sibTrans" presStyleCnt="0"/>
      <dgm:spPr/>
    </dgm:pt>
    <dgm:pt modelId="{22A053DB-2559-4CF8-9924-716D03BC86C6}" type="pres">
      <dgm:prSet presAssocID="{05813472-A8DC-40BD-ABB8-5DAEAF6C9165}" presName="compNode" presStyleCnt="0"/>
      <dgm:spPr/>
    </dgm:pt>
    <dgm:pt modelId="{0569428D-FAB6-414D-8EE4-C35EC6E7A816}" type="pres">
      <dgm:prSet presAssocID="{05813472-A8DC-40BD-ABB8-5DAEAF6C9165}" presName="bgRect" presStyleLbl="bgShp" presStyleIdx="1" presStyleCnt="6"/>
      <dgm:spPr/>
    </dgm:pt>
    <dgm:pt modelId="{CD37E026-D3ED-4125-A962-72C73602AD62}" type="pres">
      <dgm:prSet presAssocID="{05813472-A8DC-40BD-ABB8-5DAEAF6C916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DF71A76E-33C4-47AC-90EA-940D164EA3E5}" type="pres">
      <dgm:prSet presAssocID="{05813472-A8DC-40BD-ABB8-5DAEAF6C9165}" presName="spaceRect" presStyleCnt="0"/>
      <dgm:spPr/>
    </dgm:pt>
    <dgm:pt modelId="{6241EA2A-616C-4581-B02C-BE24B2A7DB95}" type="pres">
      <dgm:prSet presAssocID="{05813472-A8DC-40BD-ABB8-5DAEAF6C9165}" presName="parTx" presStyleLbl="revTx" presStyleIdx="1" presStyleCnt="6">
        <dgm:presLayoutVars>
          <dgm:chMax val="0"/>
          <dgm:chPref val="0"/>
        </dgm:presLayoutVars>
      </dgm:prSet>
      <dgm:spPr/>
    </dgm:pt>
    <dgm:pt modelId="{AFBC546E-4BAA-4DA6-B791-BEE15C9492D7}" type="pres">
      <dgm:prSet presAssocID="{4EAC958A-1CA9-4956-9C5E-E92A7D27D220}" presName="sibTrans" presStyleCnt="0"/>
      <dgm:spPr/>
    </dgm:pt>
    <dgm:pt modelId="{D9370975-62B8-4405-8BEE-CE4100D6962C}" type="pres">
      <dgm:prSet presAssocID="{1F2D4FB6-AFDA-4946-B6B8-86EF0EF6A193}" presName="compNode" presStyleCnt="0"/>
      <dgm:spPr/>
    </dgm:pt>
    <dgm:pt modelId="{47611654-A0CA-4BAE-9964-23CB4025BDE4}" type="pres">
      <dgm:prSet presAssocID="{1F2D4FB6-AFDA-4946-B6B8-86EF0EF6A193}" presName="bgRect" presStyleLbl="bgShp" presStyleIdx="2" presStyleCnt="6"/>
      <dgm:spPr/>
    </dgm:pt>
    <dgm:pt modelId="{1BE0B960-B841-4990-8ADA-236670E1B7A5}" type="pres">
      <dgm:prSet presAssocID="{1F2D4FB6-AFDA-4946-B6B8-86EF0EF6A193}"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890E7E1F-F34A-4F10-9924-50A5744B6495}" type="pres">
      <dgm:prSet presAssocID="{1F2D4FB6-AFDA-4946-B6B8-86EF0EF6A193}" presName="spaceRect" presStyleCnt="0"/>
      <dgm:spPr/>
    </dgm:pt>
    <dgm:pt modelId="{9D251EB3-30F4-4A22-B851-07353A1D22CC}" type="pres">
      <dgm:prSet presAssocID="{1F2D4FB6-AFDA-4946-B6B8-86EF0EF6A193}" presName="parTx" presStyleLbl="revTx" presStyleIdx="2" presStyleCnt="6">
        <dgm:presLayoutVars>
          <dgm:chMax val="0"/>
          <dgm:chPref val="0"/>
        </dgm:presLayoutVars>
      </dgm:prSet>
      <dgm:spPr/>
    </dgm:pt>
    <dgm:pt modelId="{4E94B47E-50E1-4B6D-B3E7-8182078B37BC}" type="pres">
      <dgm:prSet presAssocID="{0B7A4F36-ED53-4303-8CAB-12BDFB3C0506}" presName="sibTrans" presStyleCnt="0"/>
      <dgm:spPr/>
    </dgm:pt>
    <dgm:pt modelId="{14E336A3-B165-4EF9-892D-8D02916FB2F0}" type="pres">
      <dgm:prSet presAssocID="{6AD41751-DC9D-48D6-802D-F4630485DA34}" presName="compNode" presStyleCnt="0"/>
      <dgm:spPr/>
    </dgm:pt>
    <dgm:pt modelId="{6383C2A5-F5D3-421F-A3EB-D353FDABC027}" type="pres">
      <dgm:prSet presAssocID="{6AD41751-DC9D-48D6-802D-F4630485DA34}" presName="bgRect" presStyleLbl="bgShp" presStyleIdx="3" presStyleCnt="6"/>
      <dgm:spPr/>
    </dgm:pt>
    <dgm:pt modelId="{DAE89BCF-7F96-4AA0-9A0C-16D19C2BC2FD}" type="pres">
      <dgm:prSet presAssocID="{6AD41751-DC9D-48D6-802D-F4630485DA3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36F63494-554B-4FF6-BB9F-3109A7D8A90F}" type="pres">
      <dgm:prSet presAssocID="{6AD41751-DC9D-48D6-802D-F4630485DA34}" presName="spaceRect" presStyleCnt="0"/>
      <dgm:spPr/>
    </dgm:pt>
    <dgm:pt modelId="{7353229B-36CC-4052-AC9A-928E1DE8758E}" type="pres">
      <dgm:prSet presAssocID="{6AD41751-DC9D-48D6-802D-F4630485DA34}" presName="parTx" presStyleLbl="revTx" presStyleIdx="3" presStyleCnt="6">
        <dgm:presLayoutVars>
          <dgm:chMax val="0"/>
          <dgm:chPref val="0"/>
        </dgm:presLayoutVars>
      </dgm:prSet>
      <dgm:spPr/>
    </dgm:pt>
    <dgm:pt modelId="{4D10DA0E-ADA5-44E6-AC6B-B8B2B613CBF2}" type="pres">
      <dgm:prSet presAssocID="{77E134DF-91CA-43AA-8005-302F071866D8}" presName="sibTrans" presStyleCnt="0"/>
      <dgm:spPr/>
    </dgm:pt>
    <dgm:pt modelId="{A7F00E7A-97B8-4E26-A55E-426B624FCA2B}" type="pres">
      <dgm:prSet presAssocID="{E959A1C4-3553-4B6E-A6BB-353E03B8EF5B}" presName="compNode" presStyleCnt="0"/>
      <dgm:spPr/>
    </dgm:pt>
    <dgm:pt modelId="{C2B15290-EACA-4662-B43F-9F9A6C302211}" type="pres">
      <dgm:prSet presAssocID="{E959A1C4-3553-4B6E-A6BB-353E03B8EF5B}" presName="bgRect" presStyleLbl="bgShp" presStyleIdx="4" presStyleCnt="6"/>
      <dgm:spPr/>
    </dgm:pt>
    <dgm:pt modelId="{22FB5342-6A08-49D7-8D94-96D32D54A70F}" type="pres">
      <dgm:prSet presAssocID="{E959A1C4-3553-4B6E-A6BB-353E03B8EF5B}"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nvelope"/>
        </a:ext>
      </dgm:extLst>
    </dgm:pt>
    <dgm:pt modelId="{2DAC557F-A631-4E88-AE48-AE8E02B57F01}" type="pres">
      <dgm:prSet presAssocID="{E959A1C4-3553-4B6E-A6BB-353E03B8EF5B}" presName="spaceRect" presStyleCnt="0"/>
      <dgm:spPr/>
    </dgm:pt>
    <dgm:pt modelId="{90E20E1E-C231-4059-8B1A-F64E876E2EC7}" type="pres">
      <dgm:prSet presAssocID="{E959A1C4-3553-4B6E-A6BB-353E03B8EF5B}" presName="parTx" presStyleLbl="revTx" presStyleIdx="4" presStyleCnt="6">
        <dgm:presLayoutVars>
          <dgm:chMax val="0"/>
          <dgm:chPref val="0"/>
        </dgm:presLayoutVars>
      </dgm:prSet>
      <dgm:spPr/>
    </dgm:pt>
    <dgm:pt modelId="{5E172212-A4FA-4F5D-909E-DCBD2DB1EAED}" type="pres">
      <dgm:prSet presAssocID="{6DA8A3B8-C63F-47DD-90FA-E89CF19CA30E}" presName="sibTrans" presStyleCnt="0"/>
      <dgm:spPr/>
    </dgm:pt>
    <dgm:pt modelId="{A78FF936-696D-4236-90AD-33E905B88F1E}" type="pres">
      <dgm:prSet presAssocID="{BC653EC1-94D1-46C6-8A14-324D4E6A10D6}" presName="compNode" presStyleCnt="0"/>
      <dgm:spPr/>
    </dgm:pt>
    <dgm:pt modelId="{351E4222-FE9A-49BA-942C-BF2F24A43763}" type="pres">
      <dgm:prSet presAssocID="{BC653EC1-94D1-46C6-8A14-324D4E6A10D6}" presName="bgRect" presStyleLbl="bgShp" presStyleIdx="5" presStyleCnt="6"/>
      <dgm:spPr/>
    </dgm:pt>
    <dgm:pt modelId="{C56ED5E4-D968-4B7D-B375-967F2D64DD57}" type="pres">
      <dgm:prSet presAssocID="{BC653EC1-94D1-46C6-8A14-324D4E6A10D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resentation with Checklist"/>
        </a:ext>
      </dgm:extLst>
    </dgm:pt>
    <dgm:pt modelId="{32CEDDD0-E1C2-44F4-85A2-FD4225E9AB2B}" type="pres">
      <dgm:prSet presAssocID="{BC653EC1-94D1-46C6-8A14-324D4E6A10D6}" presName="spaceRect" presStyleCnt="0"/>
      <dgm:spPr/>
    </dgm:pt>
    <dgm:pt modelId="{16B62861-803F-43E1-B17C-00DEB32D7E5F}" type="pres">
      <dgm:prSet presAssocID="{BC653EC1-94D1-46C6-8A14-324D4E6A10D6}" presName="parTx" presStyleLbl="revTx" presStyleIdx="5" presStyleCnt="6">
        <dgm:presLayoutVars>
          <dgm:chMax val="0"/>
          <dgm:chPref val="0"/>
        </dgm:presLayoutVars>
      </dgm:prSet>
      <dgm:spPr/>
    </dgm:pt>
  </dgm:ptLst>
  <dgm:cxnLst>
    <dgm:cxn modelId="{474E0523-2AFA-45FF-A29A-A3BEF40DF35F}" type="presOf" srcId="{8A746968-68E4-4C42-8A84-A62BC6A6A26E}" destId="{57459A4F-1E06-4C60-BD5E-67659266A0F8}" srcOrd="0" destOrd="0" presId="urn:microsoft.com/office/officeart/2018/2/layout/IconVerticalSolidList"/>
    <dgm:cxn modelId="{DA581B38-E09A-4D1F-B7E1-FE2100CC7DF2}" type="presOf" srcId="{1F2D4FB6-AFDA-4946-B6B8-86EF0EF6A193}" destId="{9D251EB3-30F4-4A22-B851-07353A1D22CC}" srcOrd="0" destOrd="0" presId="urn:microsoft.com/office/officeart/2018/2/layout/IconVerticalSolidList"/>
    <dgm:cxn modelId="{5FD97B5A-0F88-43BB-A206-27883335E287}" srcId="{8A746968-68E4-4C42-8A84-A62BC6A6A26E}" destId="{1F2D4FB6-AFDA-4946-B6B8-86EF0EF6A193}" srcOrd="2" destOrd="0" parTransId="{6343FFC3-595F-4BAB-85A3-E9EEF78B4E4C}" sibTransId="{0B7A4F36-ED53-4303-8CAB-12BDFB3C0506}"/>
    <dgm:cxn modelId="{2F247D5A-00AF-418B-B87A-173BEE83B384}" srcId="{8A746968-68E4-4C42-8A84-A62BC6A6A26E}" destId="{6AD41751-DC9D-48D6-802D-F4630485DA34}" srcOrd="3" destOrd="0" parTransId="{184099A4-5A93-4C26-9B16-10FC720420A9}" sibTransId="{77E134DF-91CA-43AA-8005-302F071866D8}"/>
    <dgm:cxn modelId="{EA05D37A-BDA0-46CB-ABBB-E98CE4DF2FD6}" srcId="{8A746968-68E4-4C42-8A84-A62BC6A6A26E}" destId="{05813472-A8DC-40BD-ABB8-5DAEAF6C9165}" srcOrd="1" destOrd="0" parTransId="{FC1C250D-5C98-4534-B962-1D6477E98F31}" sibTransId="{4EAC958A-1CA9-4956-9C5E-E92A7D27D220}"/>
    <dgm:cxn modelId="{02BE35B3-EC19-4B54-8775-055E49345557}" type="presOf" srcId="{E959A1C4-3553-4B6E-A6BB-353E03B8EF5B}" destId="{90E20E1E-C231-4059-8B1A-F64E876E2EC7}" srcOrd="0" destOrd="0" presId="urn:microsoft.com/office/officeart/2018/2/layout/IconVerticalSolidList"/>
    <dgm:cxn modelId="{3007DCBD-CDDB-423C-9AA6-4B7E8F37A061}" srcId="{8A746968-68E4-4C42-8A84-A62BC6A6A26E}" destId="{B0A12D03-07F8-4BEB-BFC8-24DA8285D01B}" srcOrd="0" destOrd="0" parTransId="{6CF9897D-F8B3-47C3-9407-B563C67145CC}" sibTransId="{39395ADB-08C1-4AEC-BAEF-C2B833CF9321}"/>
    <dgm:cxn modelId="{995653E5-8497-418D-AC0B-5F5B1AC50063}" type="presOf" srcId="{BC653EC1-94D1-46C6-8A14-324D4E6A10D6}" destId="{16B62861-803F-43E1-B17C-00DEB32D7E5F}" srcOrd="0" destOrd="0" presId="urn:microsoft.com/office/officeart/2018/2/layout/IconVerticalSolidList"/>
    <dgm:cxn modelId="{12F082E5-2F35-4601-9C21-D3F73478B270}" srcId="{8A746968-68E4-4C42-8A84-A62BC6A6A26E}" destId="{E959A1C4-3553-4B6E-A6BB-353E03B8EF5B}" srcOrd="4" destOrd="0" parTransId="{80D8134E-3B84-4958-8374-96714C19DA35}" sibTransId="{6DA8A3B8-C63F-47DD-90FA-E89CF19CA30E}"/>
    <dgm:cxn modelId="{62D9E6E7-04D3-414F-B4C7-9E6A01A8B840}" type="presOf" srcId="{B0A12D03-07F8-4BEB-BFC8-24DA8285D01B}" destId="{9E64BCC2-3FDA-4DDD-9BFD-023CB74AAE64}" srcOrd="0" destOrd="0" presId="urn:microsoft.com/office/officeart/2018/2/layout/IconVerticalSolidList"/>
    <dgm:cxn modelId="{7831EDF2-7306-43F5-B5F0-4CEF3B9A0B3C}" type="presOf" srcId="{6AD41751-DC9D-48D6-802D-F4630485DA34}" destId="{7353229B-36CC-4052-AC9A-928E1DE8758E}" srcOrd="0" destOrd="0" presId="urn:microsoft.com/office/officeart/2018/2/layout/IconVerticalSolidList"/>
    <dgm:cxn modelId="{A8A248F7-E53D-4F38-8704-414586F50169}" type="presOf" srcId="{05813472-A8DC-40BD-ABB8-5DAEAF6C9165}" destId="{6241EA2A-616C-4581-B02C-BE24B2A7DB95}" srcOrd="0" destOrd="0" presId="urn:microsoft.com/office/officeart/2018/2/layout/IconVerticalSolidList"/>
    <dgm:cxn modelId="{CF8C01FB-0BB2-449B-B321-ADE4EEE4003A}" srcId="{8A746968-68E4-4C42-8A84-A62BC6A6A26E}" destId="{BC653EC1-94D1-46C6-8A14-324D4E6A10D6}" srcOrd="5" destOrd="0" parTransId="{E92AC184-BA89-4D26-8D8F-0179316458EC}" sibTransId="{68EBA814-1C49-43EA-92D2-264EE59CFD80}"/>
    <dgm:cxn modelId="{88DDF3F2-8482-492E-A3CB-9E796A0ED51F}" type="presParOf" srcId="{57459A4F-1E06-4C60-BD5E-67659266A0F8}" destId="{3305B6D9-CE03-41FC-898C-0C12EC0CA42F}" srcOrd="0" destOrd="0" presId="urn:microsoft.com/office/officeart/2018/2/layout/IconVerticalSolidList"/>
    <dgm:cxn modelId="{A52F81C8-930D-4FFB-A831-2D2C8A356500}" type="presParOf" srcId="{3305B6D9-CE03-41FC-898C-0C12EC0CA42F}" destId="{01CAFD52-171A-4240-B311-41D116ED02D5}" srcOrd="0" destOrd="0" presId="urn:microsoft.com/office/officeart/2018/2/layout/IconVerticalSolidList"/>
    <dgm:cxn modelId="{4A2CA12E-71A5-496A-9891-CB0F2C76A6EF}" type="presParOf" srcId="{3305B6D9-CE03-41FC-898C-0C12EC0CA42F}" destId="{9785C987-7C7B-4EEA-AF5A-D20EFBB8D29B}" srcOrd="1" destOrd="0" presId="urn:microsoft.com/office/officeart/2018/2/layout/IconVerticalSolidList"/>
    <dgm:cxn modelId="{FD3E596C-716C-40A3-8EF1-3B729883A963}" type="presParOf" srcId="{3305B6D9-CE03-41FC-898C-0C12EC0CA42F}" destId="{B296DB9A-983D-4D26-B819-BADE2BA698C2}" srcOrd="2" destOrd="0" presId="urn:microsoft.com/office/officeart/2018/2/layout/IconVerticalSolidList"/>
    <dgm:cxn modelId="{AE8F0C52-9454-4EF4-8F5F-0D6149A77B04}" type="presParOf" srcId="{3305B6D9-CE03-41FC-898C-0C12EC0CA42F}" destId="{9E64BCC2-3FDA-4DDD-9BFD-023CB74AAE64}" srcOrd="3" destOrd="0" presId="urn:microsoft.com/office/officeart/2018/2/layout/IconVerticalSolidList"/>
    <dgm:cxn modelId="{AB72F777-EAEC-40AE-98BF-787534DA460E}" type="presParOf" srcId="{57459A4F-1E06-4C60-BD5E-67659266A0F8}" destId="{5E761FCF-63C7-44E6-8EDC-F781405F5BDA}" srcOrd="1" destOrd="0" presId="urn:microsoft.com/office/officeart/2018/2/layout/IconVerticalSolidList"/>
    <dgm:cxn modelId="{112B5D7A-F9B6-444E-BF98-EAA2B12EA325}" type="presParOf" srcId="{57459A4F-1E06-4C60-BD5E-67659266A0F8}" destId="{22A053DB-2559-4CF8-9924-716D03BC86C6}" srcOrd="2" destOrd="0" presId="urn:microsoft.com/office/officeart/2018/2/layout/IconVerticalSolidList"/>
    <dgm:cxn modelId="{BC7A05F3-9E29-43B4-9C7B-CA731E74A7FB}" type="presParOf" srcId="{22A053DB-2559-4CF8-9924-716D03BC86C6}" destId="{0569428D-FAB6-414D-8EE4-C35EC6E7A816}" srcOrd="0" destOrd="0" presId="urn:microsoft.com/office/officeart/2018/2/layout/IconVerticalSolidList"/>
    <dgm:cxn modelId="{D3E494E5-5AD3-459E-9511-4188617BA0B3}" type="presParOf" srcId="{22A053DB-2559-4CF8-9924-716D03BC86C6}" destId="{CD37E026-D3ED-4125-A962-72C73602AD62}" srcOrd="1" destOrd="0" presId="urn:microsoft.com/office/officeart/2018/2/layout/IconVerticalSolidList"/>
    <dgm:cxn modelId="{6BDFE354-71EF-422E-895F-47C53A561CAF}" type="presParOf" srcId="{22A053DB-2559-4CF8-9924-716D03BC86C6}" destId="{DF71A76E-33C4-47AC-90EA-940D164EA3E5}" srcOrd="2" destOrd="0" presId="urn:microsoft.com/office/officeart/2018/2/layout/IconVerticalSolidList"/>
    <dgm:cxn modelId="{9500A1B0-B713-49A0-B704-D576B3191F4D}" type="presParOf" srcId="{22A053DB-2559-4CF8-9924-716D03BC86C6}" destId="{6241EA2A-616C-4581-B02C-BE24B2A7DB95}" srcOrd="3" destOrd="0" presId="urn:microsoft.com/office/officeart/2018/2/layout/IconVerticalSolidList"/>
    <dgm:cxn modelId="{0E60681F-91F0-485B-8B39-A2C0A5A34A6F}" type="presParOf" srcId="{57459A4F-1E06-4C60-BD5E-67659266A0F8}" destId="{AFBC546E-4BAA-4DA6-B791-BEE15C9492D7}" srcOrd="3" destOrd="0" presId="urn:microsoft.com/office/officeart/2018/2/layout/IconVerticalSolidList"/>
    <dgm:cxn modelId="{458B3E44-3FED-432F-9E44-FA2BC456CE8A}" type="presParOf" srcId="{57459A4F-1E06-4C60-BD5E-67659266A0F8}" destId="{D9370975-62B8-4405-8BEE-CE4100D6962C}" srcOrd="4" destOrd="0" presId="urn:microsoft.com/office/officeart/2018/2/layout/IconVerticalSolidList"/>
    <dgm:cxn modelId="{36F379B8-FD11-4628-A822-3163F853A906}" type="presParOf" srcId="{D9370975-62B8-4405-8BEE-CE4100D6962C}" destId="{47611654-A0CA-4BAE-9964-23CB4025BDE4}" srcOrd="0" destOrd="0" presId="urn:microsoft.com/office/officeart/2018/2/layout/IconVerticalSolidList"/>
    <dgm:cxn modelId="{0CCD313D-9B3C-451C-8285-56E6FEAC5E38}" type="presParOf" srcId="{D9370975-62B8-4405-8BEE-CE4100D6962C}" destId="{1BE0B960-B841-4990-8ADA-236670E1B7A5}" srcOrd="1" destOrd="0" presId="urn:microsoft.com/office/officeart/2018/2/layout/IconVerticalSolidList"/>
    <dgm:cxn modelId="{8C16690D-F760-48CF-9565-6144E8CBA95C}" type="presParOf" srcId="{D9370975-62B8-4405-8BEE-CE4100D6962C}" destId="{890E7E1F-F34A-4F10-9924-50A5744B6495}" srcOrd="2" destOrd="0" presId="urn:microsoft.com/office/officeart/2018/2/layout/IconVerticalSolidList"/>
    <dgm:cxn modelId="{C5C754B0-56A0-40CA-ADB6-E9C3017783E2}" type="presParOf" srcId="{D9370975-62B8-4405-8BEE-CE4100D6962C}" destId="{9D251EB3-30F4-4A22-B851-07353A1D22CC}" srcOrd="3" destOrd="0" presId="urn:microsoft.com/office/officeart/2018/2/layout/IconVerticalSolidList"/>
    <dgm:cxn modelId="{DBEF2BB4-C173-4F57-ABCD-4F3C6C2F9E79}" type="presParOf" srcId="{57459A4F-1E06-4C60-BD5E-67659266A0F8}" destId="{4E94B47E-50E1-4B6D-B3E7-8182078B37BC}" srcOrd="5" destOrd="0" presId="urn:microsoft.com/office/officeart/2018/2/layout/IconVerticalSolidList"/>
    <dgm:cxn modelId="{27B339A0-2A79-480D-B368-AD3F641BCA00}" type="presParOf" srcId="{57459A4F-1E06-4C60-BD5E-67659266A0F8}" destId="{14E336A3-B165-4EF9-892D-8D02916FB2F0}" srcOrd="6" destOrd="0" presId="urn:microsoft.com/office/officeart/2018/2/layout/IconVerticalSolidList"/>
    <dgm:cxn modelId="{A523066D-1030-419F-8752-36780582EC2B}" type="presParOf" srcId="{14E336A3-B165-4EF9-892D-8D02916FB2F0}" destId="{6383C2A5-F5D3-421F-A3EB-D353FDABC027}" srcOrd="0" destOrd="0" presId="urn:microsoft.com/office/officeart/2018/2/layout/IconVerticalSolidList"/>
    <dgm:cxn modelId="{0C7A98DE-D7B0-4DC6-B7EC-95C6A0915C02}" type="presParOf" srcId="{14E336A3-B165-4EF9-892D-8D02916FB2F0}" destId="{DAE89BCF-7F96-4AA0-9A0C-16D19C2BC2FD}" srcOrd="1" destOrd="0" presId="urn:microsoft.com/office/officeart/2018/2/layout/IconVerticalSolidList"/>
    <dgm:cxn modelId="{9E875F7B-1C78-48C2-BE50-4CE604CF5EFF}" type="presParOf" srcId="{14E336A3-B165-4EF9-892D-8D02916FB2F0}" destId="{36F63494-554B-4FF6-BB9F-3109A7D8A90F}" srcOrd="2" destOrd="0" presId="urn:microsoft.com/office/officeart/2018/2/layout/IconVerticalSolidList"/>
    <dgm:cxn modelId="{7EC44E67-D4FF-4407-9991-68C9723D199F}" type="presParOf" srcId="{14E336A3-B165-4EF9-892D-8D02916FB2F0}" destId="{7353229B-36CC-4052-AC9A-928E1DE8758E}" srcOrd="3" destOrd="0" presId="urn:microsoft.com/office/officeart/2018/2/layout/IconVerticalSolidList"/>
    <dgm:cxn modelId="{2906B67E-93CF-4DF4-A4E8-BDDA0E3F6411}" type="presParOf" srcId="{57459A4F-1E06-4C60-BD5E-67659266A0F8}" destId="{4D10DA0E-ADA5-44E6-AC6B-B8B2B613CBF2}" srcOrd="7" destOrd="0" presId="urn:microsoft.com/office/officeart/2018/2/layout/IconVerticalSolidList"/>
    <dgm:cxn modelId="{8CA5620B-53F9-4063-B20E-DD2F72134F0A}" type="presParOf" srcId="{57459A4F-1E06-4C60-BD5E-67659266A0F8}" destId="{A7F00E7A-97B8-4E26-A55E-426B624FCA2B}" srcOrd="8" destOrd="0" presId="urn:microsoft.com/office/officeart/2018/2/layout/IconVerticalSolidList"/>
    <dgm:cxn modelId="{786DE5F3-B4ED-4176-AF8E-75BAB6640235}" type="presParOf" srcId="{A7F00E7A-97B8-4E26-A55E-426B624FCA2B}" destId="{C2B15290-EACA-4662-B43F-9F9A6C302211}" srcOrd="0" destOrd="0" presId="urn:microsoft.com/office/officeart/2018/2/layout/IconVerticalSolidList"/>
    <dgm:cxn modelId="{1C87D521-4A11-45D2-9CC3-2C1822402930}" type="presParOf" srcId="{A7F00E7A-97B8-4E26-A55E-426B624FCA2B}" destId="{22FB5342-6A08-49D7-8D94-96D32D54A70F}" srcOrd="1" destOrd="0" presId="urn:microsoft.com/office/officeart/2018/2/layout/IconVerticalSolidList"/>
    <dgm:cxn modelId="{AD5D4E27-EC7C-4A76-B7A1-2A5F9175C45A}" type="presParOf" srcId="{A7F00E7A-97B8-4E26-A55E-426B624FCA2B}" destId="{2DAC557F-A631-4E88-AE48-AE8E02B57F01}" srcOrd="2" destOrd="0" presId="urn:microsoft.com/office/officeart/2018/2/layout/IconVerticalSolidList"/>
    <dgm:cxn modelId="{96596BD6-9466-4F02-9FB5-A16E18F9AD3E}" type="presParOf" srcId="{A7F00E7A-97B8-4E26-A55E-426B624FCA2B}" destId="{90E20E1E-C231-4059-8B1A-F64E876E2EC7}" srcOrd="3" destOrd="0" presId="urn:microsoft.com/office/officeart/2018/2/layout/IconVerticalSolidList"/>
    <dgm:cxn modelId="{F657065A-A134-491A-A643-C2242660C439}" type="presParOf" srcId="{57459A4F-1E06-4C60-BD5E-67659266A0F8}" destId="{5E172212-A4FA-4F5D-909E-DCBD2DB1EAED}" srcOrd="9" destOrd="0" presId="urn:microsoft.com/office/officeart/2018/2/layout/IconVerticalSolidList"/>
    <dgm:cxn modelId="{DE3051B4-FD5D-40B0-867C-D45A0B39D9BF}" type="presParOf" srcId="{57459A4F-1E06-4C60-BD5E-67659266A0F8}" destId="{A78FF936-696D-4236-90AD-33E905B88F1E}" srcOrd="10" destOrd="0" presId="urn:microsoft.com/office/officeart/2018/2/layout/IconVerticalSolidList"/>
    <dgm:cxn modelId="{47B4ECC5-E6EA-44F9-AC86-E09E89776C34}" type="presParOf" srcId="{A78FF936-696D-4236-90AD-33E905B88F1E}" destId="{351E4222-FE9A-49BA-942C-BF2F24A43763}" srcOrd="0" destOrd="0" presId="urn:microsoft.com/office/officeart/2018/2/layout/IconVerticalSolidList"/>
    <dgm:cxn modelId="{C9B64988-E024-459D-B231-ABA2AF388022}" type="presParOf" srcId="{A78FF936-696D-4236-90AD-33E905B88F1E}" destId="{C56ED5E4-D968-4B7D-B375-967F2D64DD57}" srcOrd="1" destOrd="0" presId="urn:microsoft.com/office/officeart/2018/2/layout/IconVerticalSolidList"/>
    <dgm:cxn modelId="{725B4B46-77BF-4374-9953-6AC1117C641C}" type="presParOf" srcId="{A78FF936-696D-4236-90AD-33E905B88F1E}" destId="{32CEDDD0-E1C2-44F4-85A2-FD4225E9AB2B}" srcOrd="2" destOrd="0" presId="urn:microsoft.com/office/officeart/2018/2/layout/IconVerticalSolidList"/>
    <dgm:cxn modelId="{FBDB6B79-4244-4F5C-89D8-0D1CCEB6E4F5}" type="presParOf" srcId="{A78FF936-696D-4236-90AD-33E905B88F1E}" destId="{16B62861-803F-43E1-B17C-00DEB32D7E5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94B0F-58E5-4331-9867-BB583EBEC0E1}"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515B3EA-7B95-4112-BFDD-166F2F065AAE}">
      <dgm:prSet/>
      <dgm:spPr/>
      <dgm:t>
        <a:bodyPr/>
        <a:lstStyle/>
        <a:p>
          <a:r>
            <a:rPr lang="en-US" dirty="0"/>
            <a:t>Identify a point person on each campus to be the bridge between the school and the providers</a:t>
          </a:r>
        </a:p>
      </dgm:t>
    </dgm:pt>
    <dgm:pt modelId="{834CEA3C-0655-440D-9838-9EFA077B5270}" type="parTrans" cxnId="{0DCDE875-7C74-456D-A8E0-EF159E415C5B}">
      <dgm:prSet/>
      <dgm:spPr/>
      <dgm:t>
        <a:bodyPr/>
        <a:lstStyle/>
        <a:p>
          <a:endParaRPr lang="en-US"/>
        </a:p>
      </dgm:t>
    </dgm:pt>
    <dgm:pt modelId="{BE06263F-ECFE-40DA-86BB-AE1B8F880261}" type="sibTrans" cxnId="{0DCDE875-7C74-456D-A8E0-EF159E415C5B}">
      <dgm:prSet/>
      <dgm:spPr/>
      <dgm:t>
        <a:bodyPr/>
        <a:lstStyle/>
        <a:p>
          <a:endParaRPr lang="en-US"/>
        </a:p>
      </dgm:t>
    </dgm:pt>
    <dgm:pt modelId="{25E9CACD-B221-465B-B77B-74BE0B5259D1}">
      <dgm:prSet/>
      <dgm:spPr/>
      <dgm:t>
        <a:bodyPr/>
        <a:lstStyle/>
        <a:p>
          <a:r>
            <a:rPr lang="en-US" dirty="0"/>
            <a:t>SBS services aligns with PBIS and MTSS model and provides resources for Tier 3 youth</a:t>
          </a:r>
        </a:p>
      </dgm:t>
    </dgm:pt>
    <dgm:pt modelId="{3406321A-5BA6-4A6B-8147-4E186CC4617D}" type="parTrans" cxnId="{E310BE1B-A6D1-4C20-B42F-AD830EE0BA54}">
      <dgm:prSet/>
      <dgm:spPr/>
      <dgm:t>
        <a:bodyPr/>
        <a:lstStyle/>
        <a:p>
          <a:endParaRPr lang="en-US"/>
        </a:p>
      </dgm:t>
    </dgm:pt>
    <dgm:pt modelId="{29AE2607-7D95-47B0-AE38-F9036CB17FE0}" type="sibTrans" cxnId="{E310BE1B-A6D1-4C20-B42F-AD830EE0BA54}">
      <dgm:prSet/>
      <dgm:spPr/>
      <dgm:t>
        <a:bodyPr/>
        <a:lstStyle/>
        <a:p>
          <a:endParaRPr lang="en-US"/>
        </a:p>
      </dgm:t>
    </dgm:pt>
    <dgm:pt modelId="{252F4D26-5A96-44C6-BEA7-DB16A3FB5952}">
      <dgm:prSet/>
      <dgm:spPr/>
      <dgm:t>
        <a:bodyPr/>
        <a:lstStyle/>
        <a:p>
          <a:r>
            <a:rPr lang="en-US" dirty="0"/>
            <a:t>Help make school officials aware of the impact that poor mental health has on academic performance</a:t>
          </a:r>
        </a:p>
      </dgm:t>
    </dgm:pt>
    <dgm:pt modelId="{225F8E9D-2C2E-4F19-8390-1A1B272CBA66}" type="parTrans" cxnId="{4A547F2C-2AA4-4FB5-A56C-97E700CA76B0}">
      <dgm:prSet/>
      <dgm:spPr/>
      <dgm:t>
        <a:bodyPr/>
        <a:lstStyle/>
        <a:p>
          <a:endParaRPr lang="en-US"/>
        </a:p>
      </dgm:t>
    </dgm:pt>
    <dgm:pt modelId="{820F97B5-8250-4978-BCB3-152B3804917E}" type="sibTrans" cxnId="{4A547F2C-2AA4-4FB5-A56C-97E700CA76B0}">
      <dgm:prSet/>
      <dgm:spPr/>
      <dgm:t>
        <a:bodyPr/>
        <a:lstStyle/>
        <a:p>
          <a:endParaRPr lang="en-US"/>
        </a:p>
      </dgm:t>
    </dgm:pt>
    <dgm:pt modelId="{E2A54A9D-70CD-4F97-B2B4-640EBFAA57CC}">
      <dgm:prSet/>
      <dgm:spPr/>
      <dgm:t>
        <a:bodyPr/>
        <a:lstStyle/>
        <a:p>
          <a:r>
            <a:rPr lang="en-US" dirty="0"/>
            <a:t>Reduce resistance of staff through education and awareness</a:t>
          </a:r>
        </a:p>
      </dgm:t>
    </dgm:pt>
    <dgm:pt modelId="{640F5997-CDD1-4B53-AD3C-76D0698131EC}" type="parTrans" cxnId="{2F1D85CC-47DA-4781-B6CE-F841A3DF562D}">
      <dgm:prSet/>
      <dgm:spPr/>
      <dgm:t>
        <a:bodyPr/>
        <a:lstStyle/>
        <a:p>
          <a:endParaRPr lang="en-US"/>
        </a:p>
      </dgm:t>
    </dgm:pt>
    <dgm:pt modelId="{A2B5B4BB-E903-4274-9163-E70EACFE3566}" type="sibTrans" cxnId="{2F1D85CC-47DA-4781-B6CE-F841A3DF562D}">
      <dgm:prSet/>
      <dgm:spPr/>
      <dgm:t>
        <a:bodyPr/>
        <a:lstStyle/>
        <a:p>
          <a:endParaRPr lang="en-US"/>
        </a:p>
      </dgm:t>
    </dgm:pt>
    <dgm:pt modelId="{4EFE6E30-F274-48C1-8F01-4177EA5FE9D6}" type="pres">
      <dgm:prSet presAssocID="{69C94B0F-58E5-4331-9867-BB583EBEC0E1}" presName="root" presStyleCnt="0">
        <dgm:presLayoutVars>
          <dgm:dir/>
          <dgm:resizeHandles val="exact"/>
        </dgm:presLayoutVars>
      </dgm:prSet>
      <dgm:spPr/>
    </dgm:pt>
    <dgm:pt modelId="{772606BE-A8C3-4292-912C-492BFFEBCAEB}" type="pres">
      <dgm:prSet presAssocID="{69C94B0F-58E5-4331-9867-BB583EBEC0E1}" presName="container" presStyleCnt="0">
        <dgm:presLayoutVars>
          <dgm:dir/>
          <dgm:resizeHandles val="exact"/>
        </dgm:presLayoutVars>
      </dgm:prSet>
      <dgm:spPr/>
    </dgm:pt>
    <dgm:pt modelId="{5A90C0D3-4630-437D-9F27-88DFCE68A472}" type="pres">
      <dgm:prSet presAssocID="{C515B3EA-7B95-4112-BFDD-166F2F065AAE}" presName="compNode" presStyleCnt="0"/>
      <dgm:spPr/>
    </dgm:pt>
    <dgm:pt modelId="{2ABF4949-D5D6-40F8-87EA-D16908B9355B}" type="pres">
      <dgm:prSet presAssocID="{C515B3EA-7B95-4112-BFDD-166F2F065AAE}" presName="iconBgRect" presStyleLbl="bgShp" presStyleIdx="0" presStyleCnt="4"/>
      <dgm:spPr/>
    </dgm:pt>
    <dgm:pt modelId="{A39E7392-3BB3-4219-8456-78F9733B8C86}" type="pres">
      <dgm:prSet presAssocID="{C515B3EA-7B95-4112-BFDD-166F2F065AA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B49239E1-7D02-4B14-9558-C25295BF3040}" type="pres">
      <dgm:prSet presAssocID="{C515B3EA-7B95-4112-BFDD-166F2F065AAE}" presName="spaceRect" presStyleCnt="0"/>
      <dgm:spPr/>
    </dgm:pt>
    <dgm:pt modelId="{59477287-F42F-47FF-8376-9E1A14D4FB9E}" type="pres">
      <dgm:prSet presAssocID="{C515B3EA-7B95-4112-BFDD-166F2F065AAE}" presName="textRect" presStyleLbl="revTx" presStyleIdx="0" presStyleCnt="4">
        <dgm:presLayoutVars>
          <dgm:chMax val="1"/>
          <dgm:chPref val="1"/>
        </dgm:presLayoutVars>
      </dgm:prSet>
      <dgm:spPr/>
    </dgm:pt>
    <dgm:pt modelId="{56B02824-6132-4F38-84F4-2922716A20FF}" type="pres">
      <dgm:prSet presAssocID="{BE06263F-ECFE-40DA-86BB-AE1B8F880261}" presName="sibTrans" presStyleLbl="sibTrans2D1" presStyleIdx="0" presStyleCnt="0"/>
      <dgm:spPr/>
    </dgm:pt>
    <dgm:pt modelId="{1D10A738-D18D-43ED-8718-C48BCA4BACF8}" type="pres">
      <dgm:prSet presAssocID="{25E9CACD-B221-465B-B77B-74BE0B5259D1}" presName="compNode" presStyleCnt="0"/>
      <dgm:spPr/>
    </dgm:pt>
    <dgm:pt modelId="{A1D3DC3D-5860-4385-B391-0CC7ECBBD0D6}" type="pres">
      <dgm:prSet presAssocID="{25E9CACD-B221-465B-B77B-74BE0B5259D1}" presName="iconBgRect" presStyleLbl="bgShp" presStyleIdx="1" presStyleCnt="4"/>
      <dgm:spPr/>
    </dgm:pt>
    <dgm:pt modelId="{38BEEDBC-ED3D-4D14-9E96-6EBCA3B4C36E}" type="pres">
      <dgm:prSet presAssocID="{25E9CACD-B221-465B-B77B-74BE0B5259D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8A512D26-38F6-4F87-B675-D66B821C7660}" type="pres">
      <dgm:prSet presAssocID="{25E9CACD-B221-465B-B77B-74BE0B5259D1}" presName="spaceRect" presStyleCnt="0"/>
      <dgm:spPr/>
    </dgm:pt>
    <dgm:pt modelId="{E5B4675E-4795-4536-94F1-1DAC5F008930}" type="pres">
      <dgm:prSet presAssocID="{25E9CACD-B221-465B-B77B-74BE0B5259D1}" presName="textRect" presStyleLbl="revTx" presStyleIdx="1" presStyleCnt="4">
        <dgm:presLayoutVars>
          <dgm:chMax val="1"/>
          <dgm:chPref val="1"/>
        </dgm:presLayoutVars>
      </dgm:prSet>
      <dgm:spPr/>
    </dgm:pt>
    <dgm:pt modelId="{9DC2CA80-8DEC-4EC9-9631-115F7F89D05E}" type="pres">
      <dgm:prSet presAssocID="{29AE2607-7D95-47B0-AE38-F9036CB17FE0}" presName="sibTrans" presStyleLbl="sibTrans2D1" presStyleIdx="0" presStyleCnt="0"/>
      <dgm:spPr/>
    </dgm:pt>
    <dgm:pt modelId="{635EBBE0-48D7-4F34-8452-F6EFFAF7F158}" type="pres">
      <dgm:prSet presAssocID="{252F4D26-5A96-44C6-BEA7-DB16A3FB5952}" presName="compNode" presStyleCnt="0"/>
      <dgm:spPr/>
    </dgm:pt>
    <dgm:pt modelId="{E10A9DB7-CDCC-4371-89EE-7C43F8BDF35C}" type="pres">
      <dgm:prSet presAssocID="{252F4D26-5A96-44C6-BEA7-DB16A3FB5952}" presName="iconBgRect" presStyleLbl="bgShp" presStyleIdx="2" presStyleCnt="4"/>
      <dgm:spPr/>
    </dgm:pt>
    <dgm:pt modelId="{DC129ACF-5CBB-4C60-894E-4882EB05ED49}" type="pres">
      <dgm:prSet presAssocID="{252F4D26-5A96-44C6-BEA7-DB16A3FB595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in head"/>
        </a:ext>
      </dgm:extLst>
    </dgm:pt>
    <dgm:pt modelId="{99C28387-F46D-4DC8-9D99-ADCB848AD465}" type="pres">
      <dgm:prSet presAssocID="{252F4D26-5A96-44C6-BEA7-DB16A3FB5952}" presName="spaceRect" presStyleCnt="0"/>
      <dgm:spPr/>
    </dgm:pt>
    <dgm:pt modelId="{F7C99675-0719-4584-A0E8-2F8523AA5C59}" type="pres">
      <dgm:prSet presAssocID="{252F4D26-5A96-44C6-BEA7-DB16A3FB5952}" presName="textRect" presStyleLbl="revTx" presStyleIdx="2" presStyleCnt="4">
        <dgm:presLayoutVars>
          <dgm:chMax val="1"/>
          <dgm:chPref val="1"/>
        </dgm:presLayoutVars>
      </dgm:prSet>
      <dgm:spPr/>
    </dgm:pt>
    <dgm:pt modelId="{DA2F51F5-3921-47BA-A58A-F7120D06E240}" type="pres">
      <dgm:prSet presAssocID="{820F97B5-8250-4978-BCB3-152B3804917E}" presName="sibTrans" presStyleLbl="sibTrans2D1" presStyleIdx="0" presStyleCnt="0"/>
      <dgm:spPr/>
    </dgm:pt>
    <dgm:pt modelId="{D66C6C7C-D833-42D4-B8EE-C7D60E4ED624}" type="pres">
      <dgm:prSet presAssocID="{E2A54A9D-70CD-4F97-B2B4-640EBFAA57CC}" presName="compNode" presStyleCnt="0"/>
      <dgm:spPr/>
    </dgm:pt>
    <dgm:pt modelId="{75618DEE-56CA-499C-BF4A-C8B0CE333D65}" type="pres">
      <dgm:prSet presAssocID="{E2A54A9D-70CD-4F97-B2B4-640EBFAA57CC}" presName="iconBgRect" presStyleLbl="bgShp" presStyleIdx="3" presStyleCnt="4"/>
      <dgm:spPr/>
    </dgm:pt>
    <dgm:pt modelId="{10E03CE6-AE90-4BB0-BB68-3E47581753D7}" type="pres">
      <dgm:prSet presAssocID="{E2A54A9D-70CD-4F97-B2B4-640EBFAA57C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inimize"/>
        </a:ext>
      </dgm:extLst>
    </dgm:pt>
    <dgm:pt modelId="{4C9720AD-A666-482B-BFEA-04105BAFDD10}" type="pres">
      <dgm:prSet presAssocID="{E2A54A9D-70CD-4F97-B2B4-640EBFAA57CC}" presName="spaceRect" presStyleCnt="0"/>
      <dgm:spPr/>
    </dgm:pt>
    <dgm:pt modelId="{2715F67F-F657-4B59-814D-2AB1BF361BDA}" type="pres">
      <dgm:prSet presAssocID="{E2A54A9D-70CD-4F97-B2B4-640EBFAA57CC}" presName="textRect" presStyleLbl="revTx" presStyleIdx="3" presStyleCnt="4">
        <dgm:presLayoutVars>
          <dgm:chMax val="1"/>
          <dgm:chPref val="1"/>
        </dgm:presLayoutVars>
      </dgm:prSet>
      <dgm:spPr/>
    </dgm:pt>
  </dgm:ptLst>
  <dgm:cxnLst>
    <dgm:cxn modelId="{A9A9DD05-6F70-4CF8-9091-CD5C1C58710F}" type="presOf" srcId="{252F4D26-5A96-44C6-BEA7-DB16A3FB5952}" destId="{F7C99675-0719-4584-A0E8-2F8523AA5C59}" srcOrd="0" destOrd="0" presId="urn:microsoft.com/office/officeart/2018/2/layout/IconCircleList"/>
    <dgm:cxn modelId="{E310BE1B-A6D1-4C20-B42F-AD830EE0BA54}" srcId="{69C94B0F-58E5-4331-9867-BB583EBEC0E1}" destId="{25E9CACD-B221-465B-B77B-74BE0B5259D1}" srcOrd="1" destOrd="0" parTransId="{3406321A-5BA6-4A6B-8147-4E186CC4617D}" sibTransId="{29AE2607-7D95-47B0-AE38-F9036CB17FE0}"/>
    <dgm:cxn modelId="{3CDB6929-DDDD-422F-AB5F-DA655B062E12}" type="presOf" srcId="{BE06263F-ECFE-40DA-86BB-AE1B8F880261}" destId="{56B02824-6132-4F38-84F4-2922716A20FF}" srcOrd="0" destOrd="0" presId="urn:microsoft.com/office/officeart/2018/2/layout/IconCircleList"/>
    <dgm:cxn modelId="{4A547F2C-2AA4-4FB5-A56C-97E700CA76B0}" srcId="{69C94B0F-58E5-4331-9867-BB583EBEC0E1}" destId="{252F4D26-5A96-44C6-BEA7-DB16A3FB5952}" srcOrd="2" destOrd="0" parTransId="{225F8E9D-2C2E-4F19-8390-1A1B272CBA66}" sibTransId="{820F97B5-8250-4978-BCB3-152B3804917E}"/>
    <dgm:cxn modelId="{450E895E-8116-475E-AC93-06DF6242AA94}" type="presOf" srcId="{69C94B0F-58E5-4331-9867-BB583EBEC0E1}" destId="{4EFE6E30-F274-48C1-8F01-4177EA5FE9D6}" srcOrd="0" destOrd="0" presId="urn:microsoft.com/office/officeart/2018/2/layout/IconCircleList"/>
    <dgm:cxn modelId="{227F926D-6EA4-4191-8756-73A4B7EB2D68}" type="presOf" srcId="{25E9CACD-B221-465B-B77B-74BE0B5259D1}" destId="{E5B4675E-4795-4536-94F1-1DAC5F008930}" srcOrd="0" destOrd="0" presId="urn:microsoft.com/office/officeart/2018/2/layout/IconCircleList"/>
    <dgm:cxn modelId="{0DCDE875-7C74-456D-A8E0-EF159E415C5B}" srcId="{69C94B0F-58E5-4331-9867-BB583EBEC0E1}" destId="{C515B3EA-7B95-4112-BFDD-166F2F065AAE}" srcOrd="0" destOrd="0" parTransId="{834CEA3C-0655-440D-9838-9EFA077B5270}" sibTransId="{BE06263F-ECFE-40DA-86BB-AE1B8F880261}"/>
    <dgm:cxn modelId="{A47C5B81-719C-44F9-A86B-E0C8EC12D0F9}" type="presOf" srcId="{820F97B5-8250-4978-BCB3-152B3804917E}" destId="{DA2F51F5-3921-47BA-A58A-F7120D06E240}" srcOrd="0" destOrd="0" presId="urn:microsoft.com/office/officeart/2018/2/layout/IconCircleList"/>
    <dgm:cxn modelId="{2F1D85CC-47DA-4781-B6CE-F841A3DF562D}" srcId="{69C94B0F-58E5-4331-9867-BB583EBEC0E1}" destId="{E2A54A9D-70CD-4F97-B2B4-640EBFAA57CC}" srcOrd="3" destOrd="0" parTransId="{640F5997-CDD1-4B53-AD3C-76D0698131EC}" sibTransId="{A2B5B4BB-E903-4274-9163-E70EACFE3566}"/>
    <dgm:cxn modelId="{F66232F5-29DB-43B3-870C-48A66B571A27}" type="presOf" srcId="{C515B3EA-7B95-4112-BFDD-166F2F065AAE}" destId="{59477287-F42F-47FF-8376-9E1A14D4FB9E}" srcOrd="0" destOrd="0" presId="urn:microsoft.com/office/officeart/2018/2/layout/IconCircleList"/>
    <dgm:cxn modelId="{DC412DF7-6A71-43E8-A0DB-48FE5C087F89}" type="presOf" srcId="{E2A54A9D-70CD-4F97-B2B4-640EBFAA57CC}" destId="{2715F67F-F657-4B59-814D-2AB1BF361BDA}" srcOrd="0" destOrd="0" presId="urn:microsoft.com/office/officeart/2018/2/layout/IconCircleList"/>
    <dgm:cxn modelId="{A1DD63FD-237E-4448-A7B0-08CE4188D2D6}" type="presOf" srcId="{29AE2607-7D95-47B0-AE38-F9036CB17FE0}" destId="{9DC2CA80-8DEC-4EC9-9631-115F7F89D05E}" srcOrd="0" destOrd="0" presId="urn:microsoft.com/office/officeart/2018/2/layout/IconCircleList"/>
    <dgm:cxn modelId="{DD0C34B9-DD4D-4B83-87E1-2A840511EAB7}" type="presParOf" srcId="{4EFE6E30-F274-48C1-8F01-4177EA5FE9D6}" destId="{772606BE-A8C3-4292-912C-492BFFEBCAEB}" srcOrd="0" destOrd="0" presId="urn:microsoft.com/office/officeart/2018/2/layout/IconCircleList"/>
    <dgm:cxn modelId="{65F1FFC0-FD4A-4E88-BD23-0C793449A8A0}" type="presParOf" srcId="{772606BE-A8C3-4292-912C-492BFFEBCAEB}" destId="{5A90C0D3-4630-437D-9F27-88DFCE68A472}" srcOrd="0" destOrd="0" presId="urn:microsoft.com/office/officeart/2018/2/layout/IconCircleList"/>
    <dgm:cxn modelId="{B4DF5B7A-C075-400F-917A-966CE9EEE4BD}" type="presParOf" srcId="{5A90C0D3-4630-437D-9F27-88DFCE68A472}" destId="{2ABF4949-D5D6-40F8-87EA-D16908B9355B}" srcOrd="0" destOrd="0" presId="urn:microsoft.com/office/officeart/2018/2/layout/IconCircleList"/>
    <dgm:cxn modelId="{EFA871A2-5663-43FC-940E-A3221C261939}" type="presParOf" srcId="{5A90C0D3-4630-437D-9F27-88DFCE68A472}" destId="{A39E7392-3BB3-4219-8456-78F9733B8C86}" srcOrd="1" destOrd="0" presId="urn:microsoft.com/office/officeart/2018/2/layout/IconCircleList"/>
    <dgm:cxn modelId="{6C1A79DD-AC74-45FF-849C-D7028E2D6436}" type="presParOf" srcId="{5A90C0D3-4630-437D-9F27-88DFCE68A472}" destId="{B49239E1-7D02-4B14-9558-C25295BF3040}" srcOrd="2" destOrd="0" presId="urn:microsoft.com/office/officeart/2018/2/layout/IconCircleList"/>
    <dgm:cxn modelId="{A7BA5F45-287C-4B39-AC19-2EEC3CBB337F}" type="presParOf" srcId="{5A90C0D3-4630-437D-9F27-88DFCE68A472}" destId="{59477287-F42F-47FF-8376-9E1A14D4FB9E}" srcOrd="3" destOrd="0" presId="urn:microsoft.com/office/officeart/2018/2/layout/IconCircleList"/>
    <dgm:cxn modelId="{69FA0025-E89F-439A-AB5F-11605742C60E}" type="presParOf" srcId="{772606BE-A8C3-4292-912C-492BFFEBCAEB}" destId="{56B02824-6132-4F38-84F4-2922716A20FF}" srcOrd="1" destOrd="0" presId="urn:microsoft.com/office/officeart/2018/2/layout/IconCircleList"/>
    <dgm:cxn modelId="{9C82AD07-1D54-4DED-AA4B-EC36A5202F81}" type="presParOf" srcId="{772606BE-A8C3-4292-912C-492BFFEBCAEB}" destId="{1D10A738-D18D-43ED-8718-C48BCA4BACF8}" srcOrd="2" destOrd="0" presId="urn:microsoft.com/office/officeart/2018/2/layout/IconCircleList"/>
    <dgm:cxn modelId="{4D8D78CC-C1CA-4EC0-933F-D9D0FB968278}" type="presParOf" srcId="{1D10A738-D18D-43ED-8718-C48BCA4BACF8}" destId="{A1D3DC3D-5860-4385-B391-0CC7ECBBD0D6}" srcOrd="0" destOrd="0" presId="urn:microsoft.com/office/officeart/2018/2/layout/IconCircleList"/>
    <dgm:cxn modelId="{C216038A-4B5F-45E4-B396-803808007784}" type="presParOf" srcId="{1D10A738-D18D-43ED-8718-C48BCA4BACF8}" destId="{38BEEDBC-ED3D-4D14-9E96-6EBCA3B4C36E}" srcOrd="1" destOrd="0" presId="urn:microsoft.com/office/officeart/2018/2/layout/IconCircleList"/>
    <dgm:cxn modelId="{EB47256D-92EE-4E38-9AC5-14AE61DE95C9}" type="presParOf" srcId="{1D10A738-D18D-43ED-8718-C48BCA4BACF8}" destId="{8A512D26-38F6-4F87-B675-D66B821C7660}" srcOrd="2" destOrd="0" presId="urn:microsoft.com/office/officeart/2018/2/layout/IconCircleList"/>
    <dgm:cxn modelId="{B2391F8B-0EFC-46C2-B0F4-2223545CE0A8}" type="presParOf" srcId="{1D10A738-D18D-43ED-8718-C48BCA4BACF8}" destId="{E5B4675E-4795-4536-94F1-1DAC5F008930}" srcOrd="3" destOrd="0" presId="urn:microsoft.com/office/officeart/2018/2/layout/IconCircleList"/>
    <dgm:cxn modelId="{74641572-93F2-4C1B-9E28-3DFA10250228}" type="presParOf" srcId="{772606BE-A8C3-4292-912C-492BFFEBCAEB}" destId="{9DC2CA80-8DEC-4EC9-9631-115F7F89D05E}" srcOrd="3" destOrd="0" presId="urn:microsoft.com/office/officeart/2018/2/layout/IconCircleList"/>
    <dgm:cxn modelId="{0ABB08DC-56B8-4558-A3BB-26D4B91B0C15}" type="presParOf" srcId="{772606BE-A8C3-4292-912C-492BFFEBCAEB}" destId="{635EBBE0-48D7-4F34-8452-F6EFFAF7F158}" srcOrd="4" destOrd="0" presId="urn:microsoft.com/office/officeart/2018/2/layout/IconCircleList"/>
    <dgm:cxn modelId="{A9328D89-DC4E-4A5E-9DE0-430905BCE596}" type="presParOf" srcId="{635EBBE0-48D7-4F34-8452-F6EFFAF7F158}" destId="{E10A9DB7-CDCC-4371-89EE-7C43F8BDF35C}" srcOrd="0" destOrd="0" presId="urn:microsoft.com/office/officeart/2018/2/layout/IconCircleList"/>
    <dgm:cxn modelId="{7DA89E89-3A84-4C8B-9A72-ED49F1FD5614}" type="presParOf" srcId="{635EBBE0-48D7-4F34-8452-F6EFFAF7F158}" destId="{DC129ACF-5CBB-4C60-894E-4882EB05ED49}" srcOrd="1" destOrd="0" presId="urn:microsoft.com/office/officeart/2018/2/layout/IconCircleList"/>
    <dgm:cxn modelId="{18015B13-DF09-4907-B2EE-2A84116EFC7D}" type="presParOf" srcId="{635EBBE0-48D7-4F34-8452-F6EFFAF7F158}" destId="{99C28387-F46D-4DC8-9D99-ADCB848AD465}" srcOrd="2" destOrd="0" presId="urn:microsoft.com/office/officeart/2018/2/layout/IconCircleList"/>
    <dgm:cxn modelId="{3CD08A5C-6DED-4644-AE3D-9CF64A48F4E9}" type="presParOf" srcId="{635EBBE0-48D7-4F34-8452-F6EFFAF7F158}" destId="{F7C99675-0719-4584-A0E8-2F8523AA5C59}" srcOrd="3" destOrd="0" presId="urn:microsoft.com/office/officeart/2018/2/layout/IconCircleList"/>
    <dgm:cxn modelId="{3B04A450-625D-4741-A087-70560AF913F1}" type="presParOf" srcId="{772606BE-A8C3-4292-912C-492BFFEBCAEB}" destId="{DA2F51F5-3921-47BA-A58A-F7120D06E240}" srcOrd="5" destOrd="0" presId="urn:microsoft.com/office/officeart/2018/2/layout/IconCircleList"/>
    <dgm:cxn modelId="{683993C1-EB50-4CC6-912A-7552E947F7C7}" type="presParOf" srcId="{772606BE-A8C3-4292-912C-492BFFEBCAEB}" destId="{D66C6C7C-D833-42D4-B8EE-C7D60E4ED624}" srcOrd="6" destOrd="0" presId="urn:microsoft.com/office/officeart/2018/2/layout/IconCircleList"/>
    <dgm:cxn modelId="{6D59E58C-00DE-487F-AE35-3637638588F4}" type="presParOf" srcId="{D66C6C7C-D833-42D4-B8EE-C7D60E4ED624}" destId="{75618DEE-56CA-499C-BF4A-C8B0CE333D65}" srcOrd="0" destOrd="0" presId="urn:microsoft.com/office/officeart/2018/2/layout/IconCircleList"/>
    <dgm:cxn modelId="{FCE6FCBE-9CCC-47A3-AFB6-18BEF2DCFA9F}" type="presParOf" srcId="{D66C6C7C-D833-42D4-B8EE-C7D60E4ED624}" destId="{10E03CE6-AE90-4BB0-BB68-3E47581753D7}" srcOrd="1" destOrd="0" presId="urn:microsoft.com/office/officeart/2018/2/layout/IconCircleList"/>
    <dgm:cxn modelId="{C29F84E1-1866-423D-93AA-0A710EB90FD5}" type="presParOf" srcId="{D66C6C7C-D833-42D4-B8EE-C7D60E4ED624}" destId="{4C9720AD-A666-482B-BFEA-04105BAFDD10}" srcOrd="2" destOrd="0" presId="urn:microsoft.com/office/officeart/2018/2/layout/IconCircleList"/>
    <dgm:cxn modelId="{89EE2E86-E929-4EA3-BBFA-4A1BB25EA886}" type="presParOf" srcId="{D66C6C7C-D833-42D4-B8EE-C7D60E4ED624}" destId="{2715F67F-F657-4B59-814D-2AB1BF361BD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144B4E-BD94-4A14-AB82-0B26088EEAC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E229A8F-1782-47F1-B019-F34EF341BDD5}">
      <dgm:prSet/>
      <dgm:spPr/>
      <dgm:t>
        <a:bodyPr/>
        <a:lstStyle/>
        <a:p>
          <a:pPr>
            <a:lnSpc>
              <a:spcPct val="100000"/>
            </a:lnSpc>
          </a:pPr>
          <a:r>
            <a:rPr lang="en-US" dirty="0"/>
            <a:t>Teachers start to see the benefit and impact on behavior, attendance, and academics</a:t>
          </a:r>
        </a:p>
      </dgm:t>
    </dgm:pt>
    <dgm:pt modelId="{0088F2B9-048D-4F53-92D9-FC25A8118133}" type="parTrans" cxnId="{6DD5633E-0F1B-484D-97D3-E95A9199C452}">
      <dgm:prSet/>
      <dgm:spPr/>
      <dgm:t>
        <a:bodyPr/>
        <a:lstStyle/>
        <a:p>
          <a:endParaRPr lang="en-US"/>
        </a:p>
      </dgm:t>
    </dgm:pt>
    <dgm:pt modelId="{BB965ADA-C6B9-4C88-AD90-5372D0B5AD2F}" type="sibTrans" cxnId="{6DD5633E-0F1B-484D-97D3-E95A9199C452}">
      <dgm:prSet/>
      <dgm:spPr/>
      <dgm:t>
        <a:bodyPr/>
        <a:lstStyle/>
        <a:p>
          <a:endParaRPr lang="en-US"/>
        </a:p>
      </dgm:t>
    </dgm:pt>
    <dgm:pt modelId="{8812EA2B-933C-48D8-BBBF-AF7D45440ED7}">
      <dgm:prSet/>
      <dgm:spPr/>
      <dgm:t>
        <a:bodyPr/>
        <a:lstStyle/>
        <a:p>
          <a:pPr>
            <a:lnSpc>
              <a:spcPct val="100000"/>
            </a:lnSpc>
          </a:pPr>
          <a:r>
            <a:rPr lang="en-US" dirty="0"/>
            <a:t>School community champion should be open to sharing “their kids” with providers  </a:t>
          </a:r>
        </a:p>
      </dgm:t>
    </dgm:pt>
    <dgm:pt modelId="{197A782E-9FD4-4CB5-80C2-E116611374E4}" type="parTrans" cxnId="{A8D3899E-D622-4A27-9EF2-874062CBBB98}">
      <dgm:prSet/>
      <dgm:spPr/>
      <dgm:t>
        <a:bodyPr/>
        <a:lstStyle/>
        <a:p>
          <a:endParaRPr lang="en-US"/>
        </a:p>
      </dgm:t>
    </dgm:pt>
    <dgm:pt modelId="{6372431B-60C2-4ED0-A5FC-83E8187A6C82}" type="sibTrans" cxnId="{A8D3899E-D622-4A27-9EF2-874062CBBB98}">
      <dgm:prSet/>
      <dgm:spPr/>
      <dgm:t>
        <a:bodyPr/>
        <a:lstStyle/>
        <a:p>
          <a:endParaRPr lang="en-US"/>
        </a:p>
      </dgm:t>
    </dgm:pt>
    <dgm:pt modelId="{35C469C1-D675-4415-8476-B33D5A6F61DA}">
      <dgm:prSet/>
      <dgm:spPr/>
      <dgm:t>
        <a:bodyPr/>
        <a:lstStyle/>
        <a:p>
          <a:pPr>
            <a:lnSpc>
              <a:spcPct val="100000"/>
            </a:lnSpc>
          </a:pPr>
          <a:r>
            <a:rPr lang="en-US" dirty="0"/>
            <a:t>Introducing providers to the teachers and to the classroom</a:t>
          </a:r>
        </a:p>
      </dgm:t>
    </dgm:pt>
    <dgm:pt modelId="{E979FE6E-13E1-4242-BC28-4C9DA013938A}" type="parTrans" cxnId="{78679016-AEB4-4EC0-A4D6-D436A239F5D2}">
      <dgm:prSet/>
      <dgm:spPr/>
      <dgm:t>
        <a:bodyPr/>
        <a:lstStyle/>
        <a:p>
          <a:endParaRPr lang="en-US"/>
        </a:p>
      </dgm:t>
    </dgm:pt>
    <dgm:pt modelId="{E84BA3A2-DCCE-489A-88FA-78A2BFA9E756}" type="sibTrans" cxnId="{78679016-AEB4-4EC0-A4D6-D436A239F5D2}">
      <dgm:prSet/>
      <dgm:spPr/>
      <dgm:t>
        <a:bodyPr/>
        <a:lstStyle/>
        <a:p>
          <a:endParaRPr lang="en-US"/>
        </a:p>
      </dgm:t>
    </dgm:pt>
    <dgm:pt modelId="{98965EFD-5367-4128-8FBB-66E8B94A1064}">
      <dgm:prSet/>
      <dgm:spPr/>
      <dgm:t>
        <a:bodyPr/>
        <a:lstStyle/>
        <a:p>
          <a:pPr>
            <a:lnSpc>
              <a:spcPct val="100000"/>
            </a:lnSpc>
          </a:pPr>
          <a:r>
            <a:rPr lang="en-US" dirty="0"/>
            <a:t>Having them become part of the staff and school culture</a:t>
          </a:r>
        </a:p>
      </dgm:t>
    </dgm:pt>
    <dgm:pt modelId="{5CC46E0C-BC2B-42C5-853F-D3B9B6C9A6B7}" type="parTrans" cxnId="{5F7561B4-D9C5-4C43-958B-292F8AA65A8B}">
      <dgm:prSet/>
      <dgm:spPr/>
      <dgm:t>
        <a:bodyPr/>
        <a:lstStyle/>
        <a:p>
          <a:endParaRPr lang="en-US"/>
        </a:p>
      </dgm:t>
    </dgm:pt>
    <dgm:pt modelId="{E4407469-3696-4D97-8FC7-16CE1D2194B8}" type="sibTrans" cxnId="{5F7561B4-D9C5-4C43-958B-292F8AA65A8B}">
      <dgm:prSet/>
      <dgm:spPr/>
      <dgm:t>
        <a:bodyPr/>
        <a:lstStyle/>
        <a:p>
          <a:endParaRPr lang="en-US"/>
        </a:p>
      </dgm:t>
    </dgm:pt>
    <dgm:pt modelId="{BB582163-771A-475A-905D-95F3A32E13F0}" type="pres">
      <dgm:prSet presAssocID="{2B144B4E-BD94-4A14-AB82-0B26088EEAC9}" presName="root" presStyleCnt="0">
        <dgm:presLayoutVars>
          <dgm:dir/>
          <dgm:resizeHandles val="exact"/>
        </dgm:presLayoutVars>
      </dgm:prSet>
      <dgm:spPr/>
    </dgm:pt>
    <dgm:pt modelId="{BE51E15D-620F-44D1-8343-852A753F70B8}" type="pres">
      <dgm:prSet presAssocID="{7E229A8F-1782-47F1-B019-F34EF341BDD5}" presName="compNode" presStyleCnt="0"/>
      <dgm:spPr/>
    </dgm:pt>
    <dgm:pt modelId="{D3FAE841-3784-49FE-ACDE-807FA639FAFA}" type="pres">
      <dgm:prSet presAssocID="{7E229A8F-1782-47F1-B019-F34EF341BDD5}" presName="bgRect" presStyleLbl="bgShp" presStyleIdx="0" presStyleCnt="4"/>
      <dgm:spPr/>
    </dgm:pt>
    <dgm:pt modelId="{654A1D72-75E0-40CE-AC28-FAE6FAE06707}" type="pres">
      <dgm:prSet presAssocID="{7E229A8F-1782-47F1-B019-F34EF341BDD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29E6548-90B8-4B42-B034-D50094D34F30}" type="pres">
      <dgm:prSet presAssocID="{7E229A8F-1782-47F1-B019-F34EF341BDD5}" presName="spaceRect" presStyleCnt="0"/>
      <dgm:spPr/>
    </dgm:pt>
    <dgm:pt modelId="{D2B3C20A-0062-4133-A7CC-7974D540A721}" type="pres">
      <dgm:prSet presAssocID="{7E229A8F-1782-47F1-B019-F34EF341BDD5}" presName="parTx" presStyleLbl="revTx" presStyleIdx="0" presStyleCnt="4">
        <dgm:presLayoutVars>
          <dgm:chMax val="0"/>
          <dgm:chPref val="0"/>
        </dgm:presLayoutVars>
      </dgm:prSet>
      <dgm:spPr/>
    </dgm:pt>
    <dgm:pt modelId="{F33C51F4-B6B1-422B-913D-C14E0530800D}" type="pres">
      <dgm:prSet presAssocID="{BB965ADA-C6B9-4C88-AD90-5372D0B5AD2F}" presName="sibTrans" presStyleCnt="0"/>
      <dgm:spPr/>
    </dgm:pt>
    <dgm:pt modelId="{E43BAC41-8BD6-4CC0-8DEB-102FB76983EE}" type="pres">
      <dgm:prSet presAssocID="{8812EA2B-933C-48D8-BBBF-AF7D45440ED7}" presName="compNode" presStyleCnt="0"/>
      <dgm:spPr/>
    </dgm:pt>
    <dgm:pt modelId="{45DA14DD-3FA6-4AA0-8081-5FC142C6E1E6}" type="pres">
      <dgm:prSet presAssocID="{8812EA2B-933C-48D8-BBBF-AF7D45440ED7}" presName="bgRect" presStyleLbl="bgShp" presStyleIdx="1" presStyleCnt="4"/>
      <dgm:spPr/>
    </dgm:pt>
    <dgm:pt modelId="{AAF0FD75-2B80-42A2-9DF6-07AB36A2F0F0}" type="pres">
      <dgm:prSet presAssocID="{8812EA2B-933C-48D8-BBBF-AF7D45440ED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Network"/>
        </a:ext>
      </dgm:extLst>
    </dgm:pt>
    <dgm:pt modelId="{E42BBA3B-BA4C-493A-BD51-AC1B68872710}" type="pres">
      <dgm:prSet presAssocID="{8812EA2B-933C-48D8-BBBF-AF7D45440ED7}" presName="spaceRect" presStyleCnt="0"/>
      <dgm:spPr/>
    </dgm:pt>
    <dgm:pt modelId="{DE2EBB19-EBC8-4D5D-AA35-E84CD50D6C3B}" type="pres">
      <dgm:prSet presAssocID="{8812EA2B-933C-48D8-BBBF-AF7D45440ED7}" presName="parTx" presStyleLbl="revTx" presStyleIdx="1" presStyleCnt="4">
        <dgm:presLayoutVars>
          <dgm:chMax val="0"/>
          <dgm:chPref val="0"/>
        </dgm:presLayoutVars>
      </dgm:prSet>
      <dgm:spPr/>
    </dgm:pt>
    <dgm:pt modelId="{B1D6510E-8F41-4CF4-B85C-9B4DF1BE0484}" type="pres">
      <dgm:prSet presAssocID="{6372431B-60C2-4ED0-A5FC-83E8187A6C82}" presName="sibTrans" presStyleCnt="0"/>
      <dgm:spPr/>
    </dgm:pt>
    <dgm:pt modelId="{E2008ADA-BDB2-4012-B8E8-F49662F2C1C9}" type="pres">
      <dgm:prSet presAssocID="{35C469C1-D675-4415-8476-B33D5A6F61DA}" presName="compNode" presStyleCnt="0"/>
      <dgm:spPr/>
    </dgm:pt>
    <dgm:pt modelId="{8A9EC085-2CBD-429C-8327-18206EC4214E}" type="pres">
      <dgm:prSet presAssocID="{35C469C1-D675-4415-8476-B33D5A6F61DA}" presName="bgRect" presStyleLbl="bgShp" presStyleIdx="2" presStyleCnt="4"/>
      <dgm:spPr/>
    </dgm:pt>
    <dgm:pt modelId="{63B50B75-AD1F-42FA-A207-0B362F2BCF65}" type="pres">
      <dgm:prSet presAssocID="{35C469C1-D675-4415-8476-B33D5A6F61D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DED8C632-C4F0-498E-931C-FE70789B23E9}" type="pres">
      <dgm:prSet presAssocID="{35C469C1-D675-4415-8476-B33D5A6F61DA}" presName="spaceRect" presStyleCnt="0"/>
      <dgm:spPr/>
    </dgm:pt>
    <dgm:pt modelId="{E8D1EFE3-3B5F-4276-8389-5D1341815CC5}" type="pres">
      <dgm:prSet presAssocID="{35C469C1-D675-4415-8476-B33D5A6F61DA}" presName="parTx" presStyleLbl="revTx" presStyleIdx="2" presStyleCnt="4">
        <dgm:presLayoutVars>
          <dgm:chMax val="0"/>
          <dgm:chPref val="0"/>
        </dgm:presLayoutVars>
      </dgm:prSet>
      <dgm:spPr/>
    </dgm:pt>
    <dgm:pt modelId="{91A67CDF-077E-4204-B408-448D3DD3981B}" type="pres">
      <dgm:prSet presAssocID="{E84BA3A2-DCCE-489A-88FA-78A2BFA9E756}" presName="sibTrans" presStyleCnt="0"/>
      <dgm:spPr/>
    </dgm:pt>
    <dgm:pt modelId="{8FD502A4-AB60-43E8-87B1-406F0541F457}" type="pres">
      <dgm:prSet presAssocID="{98965EFD-5367-4128-8FBB-66E8B94A1064}" presName="compNode" presStyleCnt="0"/>
      <dgm:spPr/>
    </dgm:pt>
    <dgm:pt modelId="{539B4018-5470-4FAA-9F7E-B5814F5D01FE}" type="pres">
      <dgm:prSet presAssocID="{98965EFD-5367-4128-8FBB-66E8B94A1064}" presName="bgRect" presStyleLbl="bgShp" presStyleIdx="3" presStyleCnt="4"/>
      <dgm:spPr/>
    </dgm:pt>
    <dgm:pt modelId="{08F540B5-36BD-46B5-BB4D-817785A43675}" type="pres">
      <dgm:prSet presAssocID="{98965EFD-5367-4128-8FBB-66E8B94A106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3B1B629B-6872-482D-91CC-B5C95302D0A5}" type="pres">
      <dgm:prSet presAssocID="{98965EFD-5367-4128-8FBB-66E8B94A1064}" presName="spaceRect" presStyleCnt="0"/>
      <dgm:spPr/>
    </dgm:pt>
    <dgm:pt modelId="{CE87812C-41CE-453D-8BF3-8892DBFAA617}" type="pres">
      <dgm:prSet presAssocID="{98965EFD-5367-4128-8FBB-66E8B94A1064}" presName="parTx" presStyleLbl="revTx" presStyleIdx="3" presStyleCnt="4">
        <dgm:presLayoutVars>
          <dgm:chMax val="0"/>
          <dgm:chPref val="0"/>
        </dgm:presLayoutVars>
      </dgm:prSet>
      <dgm:spPr/>
    </dgm:pt>
  </dgm:ptLst>
  <dgm:cxnLst>
    <dgm:cxn modelId="{8FA03100-EDB0-4115-9FFB-278FCF5862A5}" type="presOf" srcId="{7E229A8F-1782-47F1-B019-F34EF341BDD5}" destId="{D2B3C20A-0062-4133-A7CC-7974D540A721}" srcOrd="0" destOrd="0" presId="urn:microsoft.com/office/officeart/2018/2/layout/IconVerticalSolidList"/>
    <dgm:cxn modelId="{78679016-AEB4-4EC0-A4D6-D436A239F5D2}" srcId="{2B144B4E-BD94-4A14-AB82-0B26088EEAC9}" destId="{35C469C1-D675-4415-8476-B33D5A6F61DA}" srcOrd="2" destOrd="0" parTransId="{E979FE6E-13E1-4242-BC28-4C9DA013938A}" sibTransId="{E84BA3A2-DCCE-489A-88FA-78A2BFA9E756}"/>
    <dgm:cxn modelId="{6DD5633E-0F1B-484D-97D3-E95A9199C452}" srcId="{2B144B4E-BD94-4A14-AB82-0B26088EEAC9}" destId="{7E229A8F-1782-47F1-B019-F34EF341BDD5}" srcOrd="0" destOrd="0" parTransId="{0088F2B9-048D-4F53-92D9-FC25A8118133}" sibTransId="{BB965ADA-C6B9-4C88-AD90-5372D0B5AD2F}"/>
    <dgm:cxn modelId="{199F758C-6BFB-4B27-A70B-744F63EC117C}" type="presOf" srcId="{35C469C1-D675-4415-8476-B33D5A6F61DA}" destId="{E8D1EFE3-3B5F-4276-8389-5D1341815CC5}" srcOrd="0" destOrd="0" presId="urn:microsoft.com/office/officeart/2018/2/layout/IconVerticalSolidList"/>
    <dgm:cxn modelId="{3D7FDE90-045F-4FF3-9190-55284821D50C}" type="presOf" srcId="{2B144B4E-BD94-4A14-AB82-0B26088EEAC9}" destId="{BB582163-771A-475A-905D-95F3A32E13F0}" srcOrd="0" destOrd="0" presId="urn:microsoft.com/office/officeart/2018/2/layout/IconVerticalSolidList"/>
    <dgm:cxn modelId="{A8D3899E-D622-4A27-9EF2-874062CBBB98}" srcId="{2B144B4E-BD94-4A14-AB82-0B26088EEAC9}" destId="{8812EA2B-933C-48D8-BBBF-AF7D45440ED7}" srcOrd="1" destOrd="0" parTransId="{197A782E-9FD4-4CB5-80C2-E116611374E4}" sibTransId="{6372431B-60C2-4ED0-A5FC-83E8187A6C82}"/>
    <dgm:cxn modelId="{5F7561B4-D9C5-4C43-958B-292F8AA65A8B}" srcId="{2B144B4E-BD94-4A14-AB82-0B26088EEAC9}" destId="{98965EFD-5367-4128-8FBB-66E8B94A1064}" srcOrd="3" destOrd="0" parTransId="{5CC46E0C-BC2B-42C5-853F-D3B9B6C9A6B7}" sibTransId="{E4407469-3696-4D97-8FC7-16CE1D2194B8}"/>
    <dgm:cxn modelId="{71D982E6-8DEB-4D0C-A164-0797CABB38FF}" type="presOf" srcId="{8812EA2B-933C-48D8-BBBF-AF7D45440ED7}" destId="{DE2EBB19-EBC8-4D5D-AA35-E84CD50D6C3B}" srcOrd="0" destOrd="0" presId="urn:microsoft.com/office/officeart/2018/2/layout/IconVerticalSolidList"/>
    <dgm:cxn modelId="{27ACAAE7-808B-46DE-8780-784B0967F2D4}" type="presOf" srcId="{98965EFD-5367-4128-8FBB-66E8B94A1064}" destId="{CE87812C-41CE-453D-8BF3-8892DBFAA617}" srcOrd="0" destOrd="0" presId="urn:microsoft.com/office/officeart/2018/2/layout/IconVerticalSolidList"/>
    <dgm:cxn modelId="{14FB8640-F387-4DFB-944F-22E2831716B2}" type="presParOf" srcId="{BB582163-771A-475A-905D-95F3A32E13F0}" destId="{BE51E15D-620F-44D1-8343-852A753F70B8}" srcOrd="0" destOrd="0" presId="urn:microsoft.com/office/officeart/2018/2/layout/IconVerticalSolidList"/>
    <dgm:cxn modelId="{3B069195-693C-405A-A90B-8CEAC823F99E}" type="presParOf" srcId="{BE51E15D-620F-44D1-8343-852A753F70B8}" destId="{D3FAE841-3784-49FE-ACDE-807FA639FAFA}" srcOrd="0" destOrd="0" presId="urn:microsoft.com/office/officeart/2018/2/layout/IconVerticalSolidList"/>
    <dgm:cxn modelId="{CDC7AF0B-48E9-4E31-BA7F-AD0E28297CE4}" type="presParOf" srcId="{BE51E15D-620F-44D1-8343-852A753F70B8}" destId="{654A1D72-75E0-40CE-AC28-FAE6FAE06707}" srcOrd="1" destOrd="0" presId="urn:microsoft.com/office/officeart/2018/2/layout/IconVerticalSolidList"/>
    <dgm:cxn modelId="{F0CB5712-E24C-41C0-B94C-C35B91FA693E}" type="presParOf" srcId="{BE51E15D-620F-44D1-8343-852A753F70B8}" destId="{329E6548-90B8-4B42-B034-D50094D34F30}" srcOrd="2" destOrd="0" presId="urn:microsoft.com/office/officeart/2018/2/layout/IconVerticalSolidList"/>
    <dgm:cxn modelId="{FC6855F2-D433-4CBF-B0A7-AA24AA373007}" type="presParOf" srcId="{BE51E15D-620F-44D1-8343-852A753F70B8}" destId="{D2B3C20A-0062-4133-A7CC-7974D540A721}" srcOrd="3" destOrd="0" presId="urn:microsoft.com/office/officeart/2018/2/layout/IconVerticalSolidList"/>
    <dgm:cxn modelId="{C9CE39FC-7EE6-452F-8B4E-5F60BE4AFAEA}" type="presParOf" srcId="{BB582163-771A-475A-905D-95F3A32E13F0}" destId="{F33C51F4-B6B1-422B-913D-C14E0530800D}" srcOrd="1" destOrd="0" presId="urn:microsoft.com/office/officeart/2018/2/layout/IconVerticalSolidList"/>
    <dgm:cxn modelId="{E641D6F8-4CE2-4087-B025-7DB27FBB5299}" type="presParOf" srcId="{BB582163-771A-475A-905D-95F3A32E13F0}" destId="{E43BAC41-8BD6-4CC0-8DEB-102FB76983EE}" srcOrd="2" destOrd="0" presId="urn:microsoft.com/office/officeart/2018/2/layout/IconVerticalSolidList"/>
    <dgm:cxn modelId="{CD3F5101-BC3E-4B9F-9085-A64182D7FE39}" type="presParOf" srcId="{E43BAC41-8BD6-4CC0-8DEB-102FB76983EE}" destId="{45DA14DD-3FA6-4AA0-8081-5FC142C6E1E6}" srcOrd="0" destOrd="0" presId="urn:microsoft.com/office/officeart/2018/2/layout/IconVerticalSolidList"/>
    <dgm:cxn modelId="{35840EF8-CED5-4A1B-8A7B-60898FA79F6E}" type="presParOf" srcId="{E43BAC41-8BD6-4CC0-8DEB-102FB76983EE}" destId="{AAF0FD75-2B80-42A2-9DF6-07AB36A2F0F0}" srcOrd="1" destOrd="0" presId="urn:microsoft.com/office/officeart/2018/2/layout/IconVerticalSolidList"/>
    <dgm:cxn modelId="{2013AC74-613E-4F53-AB95-3E9122EBF6E8}" type="presParOf" srcId="{E43BAC41-8BD6-4CC0-8DEB-102FB76983EE}" destId="{E42BBA3B-BA4C-493A-BD51-AC1B68872710}" srcOrd="2" destOrd="0" presId="urn:microsoft.com/office/officeart/2018/2/layout/IconVerticalSolidList"/>
    <dgm:cxn modelId="{369D4922-CBCD-47AC-AF48-5715635C52F1}" type="presParOf" srcId="{E43BAC41-8BD6-4CC0-8DEB-102FB76983EE}" destId="{DE2EBB19-EBC8-4D5D-AA35-E84CD50D6C3B}" srcOrd="3" destOrd="0" presId="urn:microsoft.com/office/officeart/2018/2/layout/IconVerticalSolidList"/>
    <dgm:cxn modelId="{B9541E47-358C-47DD-9B39-40742C7F6A77}" type="presParOf" srcId="{BB582163-771A-475A-905D-95F3A32E13F0}" destId="{B1D6510E-8F41-4CF4-B85C-9B4DF1BE0484}" srcOrd="3" destOrd="0" presId="urn:microsoft.com/office/officeart/2018/2/layout/IconVerticalSolidList"/>
    <dgm:cxn modelId="{A016FBBB-9CE9-4510-9002-29F68B6B6190}" type="presParOf" srcId="{BB582163-771A-475A-905D-95F3A32E13F0}" destId="{E2008ADA-BDB2-4012-B8E8-F49662F2C1C9}" srcOrd="4" destOrd="0" presId="urn:microsoft.com/office/officeart/2018/2/layout/IconVerticalSolidList"/>
    <dgm:cxn modelId="{4DC236FB-5804-47FC-8C2B-F875F3B73FAF}" type="presParOf" srcId="{E2008ADA-BDB2-4012-B8E8-F49662F2C1C9}" destId="{8A9EC085-2CBD-429C-8327-18206EC4214E}" srcOrd="0" destOrd="0" presId="urn:microsoft.com/office/officeart/2018/2/layout/IconVerticalSolidList"/>
    <dgm:cxn modelId="{44CAF7D9-011D-4C6F-A966-011CB512406B}" type="presParOf" srcId="{E2008ADA-BDB2-4012-B8E8-F49662F2C1C9}" destId="{63B50B75-AD1F-42FA-A207-0B362F2BCF65}" srcOrd="1" destOrd="0" presId="urn:microsoft.com/office/officeart/2018/2/layout/IconVerticalSolidList"/>
    <dgm:cxn modelId="{86395EC3-7AD9-4825-8A34-F67B98611048}" type="presParOf" srcId="{E2008ADA-BDB2-4012-B8E8-F49662F2C1C9}" destId="{DED8C632-C4F0-498E-931C-FE70789B23E9}" srcOrd="2" destOrd="0" presId="urn:microsoft.com/office/officeart/2018/2/layout/IconVerticalSolidList"/>
    <dgm:cxn modelId="{8C4BD031-D9C7-4654-915E-C4E47AEF26E9}" type="presParOf" srcId="{E2008ADA-BDB2-4012-B8E8-F49662F2C1C9}" destId="{E8D1EFE3-3B5F-4276-8389-5D1341815CC5}" srcOrd="3" destOrd="0" presId="urn:microsoft.com/office/officeart/2018/2/layout/IconVerticalSolidList"/>
    <dgm:cxn modelId="{5ACEB40B-2A19-429F-B1C0-B29A330E5C66}" type="presParOf" srcId="{BB582163-771A-475A-905D-95F3A32E13F0}" destId="{91A67CDF-077E-4204-B408-448D3DD3981B}" srcOrd="5" destOrd="0" presId="urn:microsoft.com/office/officeart/2018/2/layout/IconVerticalSolidList"/>
    <dgm:cxn modelId="{53C24272-697F-4A44-BF26-A1CB14FBB0A0}" type="presParOf" srcId="{BB582163-771A-475A-905D-95F3A32E13F0}" destId="{8FD502A4-AB60-43E8-87B1-406F0541F457}" srcOrd="6" destOrd="0" presId="urn:microsoft.com/office/officeart/2018/2/layout/IconVerticalSolidList"/>
    <dgm:cxn modelId="{AFD86037-1C57-4BEF-A276-F5B43FEB5C93}" type="presParOf" srcId="{8FD502A4-AB60-43E8-87B1-406F0541F457}" destId="{539B4018-5470-4FAA-9F7E-B5814F5D01FE}" srcOrd="0" destOrd="0" presId="urn:microsoft.com/office/officeart/2018/2/layout/IconVerticalSolidList"/>
    <dgm:cxn modelId="{2BE2B70D-9E32-4DE9-AD91-9147928F0E1A}" type="presParOf" srcId="{8FD502A4-AB60-43E8-87B1-406F0541F457}" destId="{08F540B5-36BD-46B5-BB4D-817785A43675}" srcOrd="1" destOrd="0" presId="urn:microsoft.com/office/officeart/2018/2/layout/IconVerticalSolidList"/>
    <dgm:cxn modelId="{89072E75-E3DD-451A-9876-CAAEE22AEAF8}" type="presParOf" srcId="{8FD502A4-AB60-43E8-87B1-406F0541F457}" destId="{3B1B629B-6872-482D-91CC-B5C95302D0A5}" srcOrd="2" destOrd="0" presId="urn:microsoft.com/office/officeart/2018/2/layout/IconVerticalSolidList"/>
    <dgm:cxn modelId="{B63FD2DB-6975-46B1-85F4-CF32731EFD1B}" type="presParOf" srcId="{8FD502A4-AB60-43E8-87B1-406F0541F457}" destId="{CE87812C-41CE-453D-8BF3-8892DBFAA6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AFD52-171A-4240-B311-41D116ED02D5}">
      <dsp:nvSpPr>
        <dsp:cNvPr id="0" name=""/>
        <dsp:cNvSpPr/>
      </dsp:nvSpPr>
      <dsp:spPr>
        <a:xfrm>
          <a:off x="0" y="1407"/>
          <a:ext cx="10515600" cy="59979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85C987-7C7B-4EEA-AF5A-D20EFBB8D29B}">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64BCC2-3FDA-4DDD-9BFD-023CB74AAE64}">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100000"/>
            </a:lnSpc>
            <a:spcBef>
              <a:spcPct val="0"/>
            </a:spcBef>
            <a:spcAft>
              <a:spcPct val="35000"/>
            </a:spcAft>
            <a:buNone/>
          </a:pPr>
          <a:r>
            <a:rPr lang="en-US" sz="1700" kern="1200"/>
            <a:t>Orientation Meetings</a:t>
          </a:r>
        </a:p>
      </dsp:txBody>
      <dsp:txXfrm>
        <a:off x="692764" y="1407"/>
        <a:ext cx="9822835" cy="599796"/>
      </dsp:txXfrm>
    </dsp:sp>
    <dsp:sp modelId="{0569428D-FAB6-414D-8EE4-C35EC6E7A816}">
      <dsp:nvSpPr>
        <dsp:cNvPr id="0" name=""/>
        <dsp:cNvSpPr/>
      </dsp:nvSpPr>
      <dsp:spPr>
        <a:xfrm>
          <a:off x="0" y="751152"/>
          <a:ext cx="10515600" cy="59979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37E026-D3ED-4125-A962-72C73602AD62}">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41EA2A-616C-4581-B02C-BE24B2A7DB95}">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100000"/>
            </a:lnSpc>
            <a:spcBef>
              <a:spcPct val="0"/>
            </a:spcBef>
            <a:spcAft>
              <a:spcPct val="35000"/>
            </a:spcAft>
            <a:buNone/>
          </a:pPr>
          <a:r>
            <a:rPr lang="en-US" sz="1700" kern="1200"/>
            <a:t>Referral Tracking System</a:t>
          </a:r>
        </a:p>
      </dsp:txBody>
      <dsp:txXfrm>
        <a:off x="692764" y="751152"/>
        <a:ext cx="9822835" cy="599796"/>
      </dsp:txXfrm>
    </dsp:sp>
    <dsp:sp modelId="{47611654-A0CA-4BAE-9964-23CB4025BDE4}">
      <dsp:nvSpPr>
        <dsp:cNvPr id="0" name=""/>
        <dsp:cNvSpPr/>
      </dsp:nvSpPr>
      <dsp:spPr>
        <a:xfrm>
          <a:off x="0" y="1500898"/>
          <a:ext cx="10515600" cy="59979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E0B960-B841-4990-8ADA-236670E1B7A5}">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251EB3-30F4-4A22-B851-07353A1D22CC}">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100000"/>
            </a:lnSpc>
            <a:spcBef>
              <a:spcPct val="0"/>
            </a:spcBef>
            <a:spcAft>
              <a:spcPct val="35000"/>
            </a:spcAft>
            <a:buNone/>
          </a:pPr>
          <a:r>
            <a:rPr lang="en-US" sz="1700" kern="1200" dirty="0"/>
            <a:t>Quarterly Support Resource Team Meetings to review administrative/programming needs, successes, barriers</a:t>
          </a:r>
        </a:p>
      </dsp:txBody>
      <dsp:txXfrm>
        <a:off x="692764" y="1500898"/>
        <a:ext cx="9822835" cy="599796"/>
      </dsp:txXfrm>
    </dsp:sp>
    <dsp:sp modelId="{6383C2A5-F5D3-421F-A3EB-D353FDABC027}">
      <dsp:nvSpPr>
        <dsp:cNvPr id="0" name=""/>
        <dsp:cNvSpPr/>
      </dsp:nvSpPr>
      <dsp:spPr>
        <a:xfrm>
          <a:off x="0" y="2250643"/>
          <a:ext cx="10515600" cy="59979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E89BCF-7F96-4AA0-9A0C-16D19C2BC2FD}">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53229B-36CC-4052-AC9A-928E1DE8758E}">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100000"/>
            </a:lnSpc>
            <a:spcBef>
              <a:spcPct val="0"/>
            </a:spcBef>
            <a:spcAft>
              <a:spcPct val="35000"/>
            </a:spcAft>
            <a:buNone/>
          </a:pPr>
          <a:r>
            <a:rPr lang="en-US" sz="1700" kern="1200" dirty="0"/>
            <a:t>Weekly staffing on SBS enrolled youth at each site, Child and Family Team Meeting participation</a:t>
          </a:r>
        </a:p>
      </dsp:txBody>
      <dsp:txXfrm>
        <a:off x="692764" y="2250643"/>
        <a:ext cx="9822835" cy="599796"/>
      </dsp:txXfrm>
    </dsp:sp>
    <dsp:sp modelId="{C2B15290-EACA-4662-B43F-9F9A6C302211}">
      <dsp:nvSpPr>
        <dsp:cNvPr id="0" name=""/>
        <dsp:cNvSpPr/>
      </dsp:nvSpPr>
      <dsp:spPr>
        <a:xfrm>
          <a:off x="0" y="3000388"/>
          <a:ext cx="10515600" cy="59979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FB5342-6A08-49D7-8D94-96D32D54A70F}">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E20E1E-C231-4059-8B1A-F64E876E2EC7}">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100000"/>
            </a:lnSpc>
            <a:spcBef>
              <a:spcPct val="0"/>
            </a:spcBef>
            <a:spcAft>
              <a:spcPct val="35000"/>
            </a:spcAft>
            <a:buNone/>
          </a:pPr>
          <a:r>
            <a:rPr lang="en-US" sz="1700" kern="1200"/>
            <a:t>Regular email summaries of care for schools</a:t>
          </a:r>
        </a:p>
      </dsp:txBody>
      <dsp:txXfrm>
        <a:off x="692764" y="3000388"/>
        <a:ext cx="9822835" cy="599796"/>
      </dsp:txXfrm>
    </dsp:sp>
    <dsp:sp modelId="{351E4222-FE9A-49BA-942C-BF2F24A43763}">
      <dsp:nvSpPr>
        <dsp:cNvPr id="0" name=""/>
        <dsp:cNvSpPr/>
      </dsp:nvSpPr>
      <dsp:spPr>
        <a:xfrm>
          <a:off x="0" y="3750134"/>
          <a:ext cx="10515600" cy="59979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ED5E4-D968-4B7D-B375-967F2D64DD57}">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B62861-803F-43E1-B17C-00DEB32D7E5F}">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755650">
            <a:lnSpc>
              <a:spcPct val="100000"/>
            </a:lnSpc>
            <a:spcBef>
              <a:spcPct val="0"/>
            </a:spcBef>
            <a:spcAft>
              <a:spcPct val="35000"/>
            </a:spcAft>
            <a:buNone/>
          </a:pPr>
          <a:r>
            <a:rPr lang="en-US" sz="1700" kern="1200" dirty="0"/>
            <a:t>Year End Summary of the Program</a:t>
          </a:r>
        </a:p>
      </dsp:txBody>
      <dsp:txXfrm>
        <a:off x="692764" y="3750134"/>
        <a:ext cx="9822835" cy="5997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BF4949-D5D6-40F8-87EA-D16908B9355B}">
      <dsp:nvSpPr>
        <dsp:cNvPr id="0" name=""/>
        <dsp:cNvSpPr/>
      </dsp:nvSpPr>
      <dsp:spPr>
        <a:xfrm>
          <a:off x="212335" y="46989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E7392-3BB3-4219-8456-78F9733B8C8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477287-F42F-47FF-8376-9E1A14D4FB9E}">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Identify a point person on each campus to be the bridge between the school and the providers</a:t>
          </a:r>
        </a:p>
      </dsp:txBody>
      <dsp:txXfrm>
        <a:off x="1834517" y="469890"/>
        <a:ext cx="3148942" cy="1335915"/>
      </dsp:txXfrm>
    </dsp:sp>
    <dsp:sp modelId="{A1D3DC3D-5860-4385-B391-0CC7ECBBD0D6}">
      <dsp:nvSpPr>
        <dsp:cNvPr id="0" name=""/>
        <dsp:cNvSpPr/>
      </dsp:nvSpPr>
      <dsp:spPr>
        <a:xfrm>
          <a:off x="5532139" y="46989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BEEDBC-ED3D-4D14-9E96-6EBCA3B4C36E}">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B4675E-4795-4536-94F1-1DAC5F008930}">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SBS services aligns with PBIS and MTSS model and provides resources for Tier 3 youth</a:t>
          </a:r>
        </a:p>
      </dsp:txBody>
      <dsp:txXfrm>
        <a:off x="7154322" y="469890"/>
        <a:ext cx="3148942" cy="1335915"/>
      </dsp:txXfrm>
    </dsp:sp>
    <dsp:sp modelId="{E10A9DB7-CDCC-4371-89EE-7C43F8BDF35C}">
      <dsp:nvSpPr>
        <dsp:cNvPr id="0" name=""/>
        <dsp:cNvSpPr/>
      </dsp:nvSpPr>
      <dsp:spPr>
        <a:xfrm>
          <a:off x="212335" y="2545532"/>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29ACF-5CBB-4C60-894E-4882EB05ED49}">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C99675-0719-4584-A0E8-2F8523AA5C59}">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Help make school officials aware of the impact that poor mental health has on academic performance</a:t>
          </a:r>
        </a:p>
      </dsp:txBody>
      <dsp:txXfrm>
        <a:off x="1834517" y="2545532"/>
        <a:ext cx="3148942" cy="1335915"/>
      </dsp:txXfrm>
    </dsp:sp>
    <dsp:sp modelId="{75618DEE-56CA-499C-BF4A-C8B0CE333D65}">
      <dsp:nvSpPr>
        <dsp:cNvPr id="0" name=""/>
        <dsp:cNvSpPr/>
      </dsp:nvSpPr>
      <dsp:spPr>
        <a:xfrm>
          <a:off x="5532139" y="2545532"/>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03CE6-AE90-4BB0-BB68-3E47581753D7}">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15F67F-F657-4B59-814D-2AB1BF361BDA}">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90000"/>
            </a:lnSpc>
            <a:spcBef>
              <a:spcPct val="0"/>
            </a:spcBef>
            <a:spcAft>
              <a:spcPct val="35000"/>
            </a:spcAft>
            <a:buNone/>
          </a:pPr>
          <a:r>
            <a:rPr lang="en-US" sz="2300" kern="1200" dirty="0"/>
            <a:t>Reduce resistance of staff through education and awareness</a:t>
          </a:r>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AE841-3784-49FE-ACDE-807FA639FAFA}">
      <dsp:nvSpPr>
        <dsp:cNvPr id="0" name=""/>
        <dsp:cNvSpPr/>
      </dsp:nvSpPr>
      <dsp:spPr>
        <a:xfrm>
          <a:off x="0" y="2442"/>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A1D72-75E0-40CE-AC28-FAE6FAE06707}">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B3C20A-0062-4133-A7CC-7974D540A721}">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100000"/>
            </a:lnSpc>
            <a:spcBef>
              <a:spcPct val="0"/>
            </a:spcBef>
            <a:spcAft>
              <a:spcPct val="35000"/>
            </a:spcAft>
            <a:buNone/>
          </a:pPr>
          <a:r>
            <a:rPr lang="en-US" sz="2100" kern="1200" dirty="0"/>
            <a:t>Teachers start to see the benefit and impact on behavior, attendance, and academics</a:t>
          </a:r>
        </a:p>
      </dsp:txBody>
      <dsp:txXfrm>
        <a:off x="1429899" y="2442"/>
        <a:ext cx="5083704" cy="1238008"/>
      </dsp:txXfrm>
    </dsp:sp>
    <dsp:sp modelId="{45DA14DD-3FA6-4AA0-8081-5FC142C6E1E6}">
      <dsp:nvSpPr>
        <dsp:cNvPr id="0" name=""/>
        <dsp:cNvSpPr/>
      </dsp:nvSpPr>
      <dsp:spPr>
        <a:xfrm>
          <a:off x="0" y="1549953"/>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F0FD75-2B80-42A2-9DF6-07AB36A2F0F0}">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2EBB19-EBC8-4D5D-AA35-E84CD50D6C3B}">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100000"/>
            </a:lnSpc>
            <a:spcBef>
              <a:spcPct val="0"/>
            </a:spcBef>
            <a:spcAft>
              <a:spcPct val="35000"/>
            </a:spcAft>
            <a:buNone/>
          </a:pPr>
          <a:r>
            <a:rPr lang="en-US" sz="2100" kern="1200" dirty="0"/>
            <a:t>School community champion should be open to sharing “their kids” with providers  </a:t>
          </a:r>
        </a:p>
      </dsp:txBody>
      <dsp:txXfrm>
        <a:off x="1429899" y="1549953"/>
        <a:ext cx="5083704" cy="1238008"/>
      </dsp:txXfrm>
    </dsp:sp>
    <dsp:sp modelId="{8A9EC085-2CBD-429C-8327-18206EC4214E}">
      <dsp:nvSpPr>
        <dsp:cNvPr id="0" name=""/>
        <dsp:cNvSpPr/>
      </dsp:nvSpPr>
      <dsp:spPr>
        <a:xfrm>
          <a:off x="0" y="309746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B50B75-AD1F-42FA-A207-0B362F2BCF65}">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D1EFE3-3B5F-4276-8389-5D1341815CC5}">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100000"/>
            </a:lnSpc>
            <a:spcBef>
              <a:spcPct val="0"/>
            </a:spcBef>
            <a:spcAft>
              <a:spcPct val="35000"/>
            </a:spcAft>
            <a:buNone/>
          </a:pPr>
          <a:r>
            <a:rPr lang="en-US" sz="2100" kern="1200" dirty="0"/>
            <a:t>Introducing providers to the teachers and to the classroom</a:t>
          </a:r>
        </a:p>
      </dsp:txBody>
      <dsp:txXfrm>
        <a:off x="1429899" y="3097464"/>
        <a:ext cx="5083704" cy="1238008"/>
      </dsp:txXfrm>
    </dsp:sp>
    <dsp:sp modelId="{539B4018-5470-4FAA-9F7E-B5814F5D01FE}">
      <dsp:nvSpPr>
        <dsp:cNvPr id="0" name=""/>
        <dsp:cNvSpPr/>
      </dsp:nvSpPr>
      <dsp:spPr>
        <a:xfrm>
          <a:off x="0" y="4644974"/>
          <a:ext cx="65136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F540B5-36BD-46B5-BB4D-817785A43675}">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87812C-41CE-453D-8BF3-8892DBFAA617}">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933450">
            <a:lnSpc>
              <a:spcPct val="100000"/>
            </a:lnSpc>
            <a:spcBef>
              <a:spcPct val="0"/>
            </a:spcBef>
            <a:spcAft>
              <a:spcPct val="35000"/>
            </a:spcAft>
            <a:buNone/>
          </a:pPr>
          <a:r>
            <a:rPr lang="en-US" sz="2100" kern="1200" dirty="0"/>
            <a:t>Having them become part of the staff and school culture</a:t>
          </a:r>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A0F98-3C05-4F31-AF51-73A2DC5BF357}" type="datetimeFigureOut">
              <a:rPr lang="en-US" smtClean="0"/>
              <a:t>9/5/2019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CF76B1-A7FA-4E46-AE31-37396E3DD2F6}" type="slidenum">
              <a:rPr lang="en-US" smtClean="0"/>
              <a:t>‹#›</a:t>
            </a:fld>
            <a:endParaRPr lang="en-US"/>
          </a:p>
        </p:txBody>
      </p:sp>
    </p:spTree>
    <p:extLst>
      <p:ext uri="{BB962C8B-B14F-4D97-AF65-F5344CB8AC3E}">
        <p14:creationId xmlns:p14="http://schemas.microsoft.com/office/powerpoint/2010/main" val="322338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F76B1-A7FA-4E46-AE31-37396E3DD2F6}" type="slidenum">
              <a:rPr lang="en-US" smtClean="0"/>
              <a:t>1</a:t>
            </a:fld>
            <a:endParaRPr lang="en-US"/>
          </a:p>
        </p:txBody>
      </p:sp>
    </p:spTree>
    <p:extLst>
      <p:ext uri="{BB962C8B-B14F-4D97-AF65-F5344CB8AC3E}">
        <p14:creationId xmlns:p14="http://schemas.microsoft.com/office/powerpoint/2010/main" val="909899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closing slide with contact info</a:t>
            </a:r>
          </a:p>
        </p:txBody>
      </p:sp>
      <p:sp>
        <p:nvSpPr>
          <p:cNvPr id="4" name="Slide Number Placeholder 3"/>
          <p:cNvSpPr>
            <a:spLocks noGrp="1"/>
          </p:cNvSpPr>
          <p:nvPr>
            <p:ph type="sldNum" sz="quarter" idx="5"/>
          </p:nvPr>
        </p:nvSpPr>
        <p:spPr/>
        <p:txBody>
          <a:bodyPr/>
          <a:lstStyle/>
          <a:p>
            <a:fld id="{08CF76B1-A7FA-4E46-AE31-37396E3DD2F6}" type="slidenum">
              <a:rPr lang="en-US" smtClean="0"/>
              <a:t>13</a:t>
            </a:fld>
            <a:endParaRPr lang="en-US"/>
          </a:p>
        </p:txBody>
      </p:sp>
    </p:spTree>
    <p:extLst>
      <p:ext uri="{BB962C8B-B14F-4D97-AF65-F5344CB8AC3E}">
        <p14:creationId xmlns:p14="http://schemas.microsoft.com/office/powerpoint/2010/main" val="122513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F76B1-A7FA-4E46-AE31-37396E3DD2F6}" type="slidenum">
              <a:rPr lang="en-US" smtClean="0"/>
              <a:t>2</a:t>
            </a:fld>
            <a:endParaRPr lang="en-US"/>
          </a:p>
        </p:txBody>
      </p:sp>
    </p:spTree>
    <p:extLst>
      <p:ext uri="{BB962C8B-B14F-4D97-AF65-F5344CB8AC3E}">
        <p14:creationId xmlns:p14="http://schemas.microsoft.com/office/powerpoint/2010/main" val="1007091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F76B1-A7FA-4E46-AE31-37396E3DD2F6}" type="slidenum">
              <a:rPr lang="en-US" smtClean="0"/>
              <a:t>4</a:t>
            </a:fld>
            <a:endParaRPr lang="en-US"/>
          </a:p>
        </p:txBody>
      </p:sp>
    </p:spTree>
    <p:extLst>
      <p:ext uri="{BB962C8B-B14F-4D97-AF65-F5344CB8AC3E}">
        <p14:creationId xmlns:p14="http://schemas.microsoft.com/office/powerpoint/2010/main" val="3759606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F76B1-A7FA-4E46-AE31-37396E3DD2F6}" type="slidenum">
              <a:rPr lang="en-US" smtClean="0"/>
              <a:t>5</a:t>
            </a:fld>
            <a:endParaRPr lang="en-US"/>
          </a:p>
        </p:txBody>
      </p:sp>
    </p:spTree>
    <p:extLst>
      <p:ext uri="{BB962C8B-B14F-4D97-AF65-F5344CB8AC3E}">
        <p14:creationId xmlns:p14="http://schemas.microsoft.com/office/powerpoint/2010/main" val="3973511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F76B1-A7FA-4E46-AE31-37396E3DD2F6}" type="slidenum">
              <a:rPr lang="en-US" smtClean="0"/>
              <a:t>6</a:t>
            </a:fld>
            <a:endParaRPr lang="en-US"/>
          </a:p>
        </p:txBody>
      </p:sp>
    </p:spTree>
    <p:extLst>
      <p:ext uri="{BB962C8B-B14F-4D97-AF65-F5344CB8AC3E}">
        <p14:creationId xmlns:p14="http://schemas.microsoft.com/office/powerpoint/2010/main" val="56571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F76B1-A7FA-4E46-AE31-37396E3DD2F6}" type="slidenum">
              <a:rPr lang="en-US" smtClean="0"/>
              <a:t>7</a:t>
            </a:fld>
            <a:endParaRPr lang="en-US"/>
          </a:p>
        </p:txBody>
      </p:sp>
    </p:spTree>
    <p:extLst>
      <p:ext uri="{BB962C8B-B14F-4D97-AF65-F5344CB8AC3E}">
        <p14:creationId xmlns:p14="http://schemas.microsoft.com/office/powerpoint/2010/main" val="169493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F76B1-A7FA-4E46-AE31-37396E3DD2F6}" type="slidenum">
              <a:rPr lang="en-US" smtClean="0"/>
              <a:t>9</a:t>
            </a:fld>
            <a:endParaRPr lang="en-US"/>
          </a:p>
        </p:txBody>
      </p:sp>
    </p:spTree>
    <p:extLst>
      <p:ext uri="{BB962C8B-B14F-4D97-AF65-F5344CB8AC3E}">
        <p14:creationId xmlns:p14="http://schemas.microsoft.com/office/powerpoint/2010/main" val="145425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F76B1-A7FA-4E46-AE31-37396E3DD2F6}" type="slidenum">
              <a:rPr lang="en-US" smtClean="0"/>
              <a:t>10</a:t>
            </a:fld>
            <a:endParaRPr lang="en-US"/>
          </a:p>
        </p:txBody>
      </p:sp>
    </p:spTree>
    <p:extLst>
      <p:ext uri="{BB962C8B-B14F-4D97-AF65-F5344CB8AC3E}">
        <p14:creationId xmlns:p14="http://schemas.microsoft.com/office/powerpoint/2010/main" val="180231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CF76B1-A7FA-4E46-AE31-37396E3DD2F6}" type="slidenum">
              <a:rPr lang="en-US" smtClean="0"/>
              <a:t>11</a:t>
            </a:fld>
            <a:endParaRPr lang="en-US"/>
          </a:p>
        </p:txBody>
      </p:sp>
    </p:spTree>
    <p:extLst>
      <p:ext uri="{BB962C8B-B14F-4D97-AF65-F5344CB8AC3E}">
        <p14:creationId xmlns:p14="http://schemas.microsoft.com/office/powerpoint/2010/main" val="1114845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1300C-4DB2-4405-B217-4F164E445D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8A5C89-1160-4444-BB85-FDC9B91DF8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12B353-5863-401C-B040-F0CFA328C1A6}"/>
              </a:ext>
            </a:extLst>
          </p:cNvPr>
          <p:cNvSpPr>
            <a:spLocks noGrp="1"/>
          </p:cNvSpPr>
          <p:nvPr>
            <p:ph type="dt" sz="half" idx="10"/>
          </p:nvPr>
        </p:nvSpPr>
        <p:spPr/>
        <p:txBody>
          <a:bodyPr/>
          <a:lstStyle/>
          <a:p>
            <a:fld id="{8425C1C5-1037-46BE-86B4-F98252BD3DB7}" type="datetimeFigureOut">
              <a:rPr lang="en-US" smtClean="0"/>
              <a:t>9/5/2019</a:t>
            </a:fld>
            <a:endParaRPr lang="en-US"/>
          </a:p>
        </p:txBody>
      </p:sp>
      <p:sp>
        <p:nvSpPr>
          <p:cNvPr id="5" name="Footer Placeholder 4">
            <a:extLst>
              <a:ext uri="{FF2B5EF4-FFF2-40B4-BE49-F238E27FC236}">
                <a16:creationId xmlns:a16="http://schemas.microsoft.com/office/drawing/2014/main" id="{8BBFFE7D-CEBC-4477-ACD4-7522F4047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EBAD0-0DA3-4EAD-8BD8-407E8505393D}"/>
              </a:ext>
            </a:extLst>
          </p:cNvPr>
          <p:cNvSpPr>
            <a:spLocks noGrp="1"/>
          </p:cNvSpPr>
          <p:nvPr>
            <p:ph type="sldNum" sz="quarter" idx="12"/>
          </p:nvPr>
        </p:nvSpPr>
        <p:spPr/>
        <p:txBody>
          <a:bodyPr/>
          <a:lstStyle/>
          <a:p>
            <a:fld id="{DA62A9E4-70D5-40BC-9F83-D7B113B723CE}" type="slidenum">
              <a:rPr lang="en-US" smtClean="0"/>
              <a:t>‹#›</a:t>
            </a:fld>
            <a:endParaRPr lang="en-US"/>
          </a:p>
        </p:txBody>
      </p:sp>
    </p:spTree>
    <p:extLst>
      <p:ext uri="{BB962C8B-B14F-4D97-AF65-F5344CB8AC3E}">
        <p14:creationId xmlns:p14="http://schemas.microsoft.com/office/powerpoint/2010/main" val="298135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C05DA-1F97-449D-8FBB-4EAC025BC2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712752-11EF-40C3-84BE-CA59835C03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4D1FA-DFB3-40C0-920B-21552832207C}"/>
              </a:ext>
            </a:extLst>
          </p:cNvPr>
          <p:cNvSpPr>
            <a:spLocks noGrp="1"/>
          </p:cNvSpPr>
          <p:nvPr>
            <p:ph type="dt" sz="half" idx="10"/>
          </p:nvPr>
        </p:nvSpPr>
        <p:spPr/>
        <p:txBody>
          <a:bodyPr/>
          <a:lstStyle/>
          <a:p>
            <a:fld id="{8425C1C5-1037-46BE-86B4-F98252BD3DB7}" type="datetimeFigureOut">
              <a:rPr lang="en-US" smtClean="0"/>
              <a:t>9/5/2019</a:t>
            </a:fld>
            <a:endParaRPr lang="en-US"/>
          </a:p>
        </p:txBody>
      </p:sp>
      <p:sp>
        <p:nvSpPr>
          <p:cNvPr id="5" name="Footer Placeholder 4">
            <a:extLst>
              <a:ext uri="{FF2B5EF4-FFF2-40B4-BE49-F238E27FC236}">
                <a16:creationId xmlns:a16="http://schemas.microsoft.com/office/drawing/2014/main" id="{40287A8A-D244-4399-8B0C-3FAF11AB9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61400-F141-458F-B5DA-152C53730FD3}"/>
              </a:ext>
            </a:extLst>
          </p:cNvPr>
          <p:cNvSpPr>
            <a:spLocks noGrp="1"/>
          </p:cNvSpPr>
          <p:nvPr>
            <p:ph type="sldNum" sz="quarter" idx="12"/>
          </p:nvPr>
        </p:nvSpPr>
        <p:spPr/>
        <p:txBody>
          <a:bodyPr/>
          <a:lstStyle/>
          <a:p>
            <a:fld id="{DA62A9E4-70D5-40BC-9F83-D7B113B723CE}" type="slidenum">
              <a:rPr lang="en-US" smtClean="0"/>
              <a:t>‹#›</a:t>
            </a:fld>
            <a:endParaRPr lang="en-US"/>
          </a:p>
        </p:txBody>
      </p:sp>
    </p:spTree>
    <p:extLst>
      <p:ext uri="{BB962C8B-B14F-4D97-AF65-F5344CB8AC3E}">
        <p14:creationId xmlns:p14="http://schemas.microsoft.com/office/powerpoint/2010/main" val="345928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14DD8D-845D-49D6-BFB9-F8CF8A1E366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6937B9-64BA-4255-8F1C-B8B693B48F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54ADA-1D31-4B7D-AC67-A5F385E1CFA0}"/>
              </a:ext>
            </a:extLst>
          </p:cNvPr>
          <p:cNvSpPr>
            <a:spLocks noGrp="1"/>
          </p:cNvSpPr>
          <p:nvPr>
            <p:ph type="dt" sz="half" idx="10"/>
          </p:nvPr>
        </p:nvSpPr>
        <p:spPr/>
        <p:txBody>
          <a:bodyPr/>
          <a:lstStyle/>
          <a:p>
            <a:fld id="{8425C1C5-1037-46BE-86B4-F98252BD3DB7}" type="datetimeFigureOut">
              <a:rPr lang="en-US" smtClean="0"/>
              <a:t>9/5/2019</a:t>
            </a:fld>
            <a:endParaRPr lang="en-US"/>
          </a:p>
        </p:txBody>
      </p:sp>
      <p:sp>
        <p:nvSpPr>
          <p:cNvPr id="5" name="Footer Placeholder 4">
            <a:extLst>
              <a:ext uri="{FF2B5EF4-FFF2-40B4-BE49-F238E27FC236}">
                <a16:creationId xmlns:a16="http://schemas.microsoft.com/office/drawing/2014/main" id="{B9BC517A-04CE-4135-80E7-D706141C12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F4EDD5-A5FF-409D-9854-CFF07770791F}"/>
              </a:ext>
            </a:extLst>
          </p:cNvPr>
          <p:cNvSpPr>
            <a:spLocks noGrp="1"/>
          </p:cNvSpPr>
          <p:nvPr>
            <p:ph type="sldNum" sz="quarter" idx="12"/>
          </p:nvPr>
        </p:nvSpPr>
        <p:spPr/>
        <p:txBody>
          <a:bodyPr/>
          <a:lstStyle/>
          <a:p>
            <a:fld id="{DA62A9E4-70D5-40BC-9F83-D7B113B723CE}" type="slidenum">
              <a:rPr lang="en-US" smtClean="0"/>
              <a:t>‹#›</a:t>
            </a:fld>
            <a:endParaRPr lang="en-US"/>
          </a:p>
        </p:txBody>
      </p:sp>
    </p:spTree>
    <p:extLst>
      <p:ext uri="{BB962C8B-B14F-4D97-AF65-F5344CB8AC3E}">
        <p14:creationId xmlns:p14="http://schemas.microsoft.com/office/powerpoint/2010/main" val="175357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9858-8402-4640-BEB3-AC386D6CD7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98100E-8A01-4257-A3A0-7121053B24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E49BA-45EF-4F76-A78B-3A40CE8A50D7}"/>
              </a:ext>
            </a:extLst>
          </p:cNvPr>
          <p:cNvSpPr>
            <a:spLocks noGrp="1"/>
          </p:cNvSpPr>
          <p:nvPr>
            <p:ph type="dt" sz="half" idx="10"/>
          </p:nvPr>
        </p:nvSpPr>
        <p:spPr/>
        <p:txBody>
          <a:bodyPr/>
          <a:lstStyle/>
          <a:p>
            <a:fld id="{8425C1C5-1037-46BE-86B4-F98252BD3DB7}" type="datetimeFigureOut">
              <a:rPr lang="en-US" smtClean="0"/>
              <a:t>9/5/2019</a:t>
            </a:fld>
            <a:endParaRPr lang="en-US"/>
          </a:p>
        </p:txBody>
      </p:sp>
      <p:sp>
        <p:nvSpPr>
          <p:cNvPr id="5" name="Footer Placeholder 4">
            <a:extLst>
              <a:ext uri="{FF2B5EF4-FFF2-40B4-BE49-F238E27FC236}">
                <a16:creationId xmlns:a16="http://schemas.microsoft.com/office/drawing/2014/main" id="{0653BE4D-C463-42CC-978C-35731AD6F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5A179-53A7-4170-B794-B0D0BAEEE31D}"/>
              </a:ext>
            </a:extLst>
          </p:cNvPr>
          <p:cNvSpPr>
            <a:spLocks noGrp="1"/>
          </p:cNvSpPr>
          <p:nvPr>
            <p:ph type="sldNum" sz="quarter" idx="12"/>
          </p:nvPr>
        </p:nvSpPr>
        <p:spPr/>
        <p:txBody>
          <a:bodyPr/>
          <a:lstStyle/>
          <a:p>
            <a:fld id="{DA62A9E4-70D5-40BC-9F83-D7B113B723CE}" type="slidenum">
              <a:rPr lang="en-US" smtClean="0"/>
              <a:t>‹#›</a:t>
            </a:fld>
            <a:endParaRPr lang="en-US"/>
          </a:p>
        </p:txBody>
      </p:sp>
    </p:spTree>
    <p:extLst>
      <p:ext uri="{BB962C8B-B14F-4D97-AF65-F5344CB8AC3E}">
        <p14:creationId xmlns:p14="http://schemas.microsoft.com/office/powerpoint/2010/main" val="417460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FE685-C69B-49D4-93A7-F515DBE574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0C6877-4122-433F-A6C5-49ED6C3AA3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C1FCEA-F94C-484B-A824-487BB041912A}"/>
              </a:ext>
            </a:extLst>
          </p:cNvPr>
          <p:cNvSpPr>
            <a:spLocks noGrp="1"/>
          </p:cNvSpPr>
          <p:nvPr>
            <p:ph type="dt" sz="half" idx="10"/>
          </p:nvPr>
        </p:nvSpPr>
        <p:spPr/>
        <p:txBody>
          <a:bodyPr/>
          <a:lstStyle/>
          <a:p>
            <a:fld id="{8425C1C5-1037-46BE-86B4-F98252BD3DB7}" type="datetimeFigureOut">
              <a:rPr lang="en-US" smtClean="0"/>
              <a:t>9/5/2019</a:t>
            </a:fld>
            <a:endParaRPr lang="en-US"/>
          </a:p>
        </p:txBody>
      </p:sp>
      <p:sp>
        <p:nvSpPr>
          <p:cNvPr id="5" name="Footer Placeholder 4">
            <a:extLst>
              <a:ext uri="{FF2B5EF4-FFF2-40B4-BE49-F238E27FC236}">
                <a16:creationId xmlns:a16="http://schemas.microsoft.com/office/drawing/2014/main" id="{E1AEAD6C-E88A-4C9C-8E5B-614B09D2F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B5A3B3-A257-40F4-BC3E-C972B579716D}"/>
              </a:ext>
            </a:extLst>
          </p:cNvPr>
          <p:cNvSpPr>
            <a:spLocks noGrp="1"/>
          </p:cNvSpPr>
          <p:nvPr>
            <p:ph type="sldNum" sz="quarter" idx="12"/>
          </p:nvPr>
        </p:nvSpPr>
        <p:spPr/>
        <p:txBody>
          <a:bodyPr/>
          <a:lstStyle/>
          <a:p>
            <a:fld id="{DA62A9E4-70D5-40BC-9F83-D7B113B723CE}" type="slidenum">
              <a:rPr lang="en-US" smtClean="0"/>
              <a:t>‹#›</a:t>
            </a:fld>
            <a:endParaRPr lang="en-US"/>
          </a:p>
        </p:txBody>
      </p:sp>
    </p:spTree>
    <p:extLst>
      <p:ext uri="{BB962C8B-B14F-4D97-AF65-F5344CB8AC3E}">
        <p14:creationId xmlns:p14="http://schemas.microsoft.com/office/powerpoint/2010/main" val="4119407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1397D-9CD6-471A-A986-0CD4AD8AF1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37D9AF-A25F-47F2-B4BC-A509A17A7F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445FD0-05BB-432F-8C07-4C05F2CAA9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4EC75-D4C7-43FC-AD70-9F42380012A7}"/>
              </a:ext>
            </a:extLst>
          </p:cNvPr>
          <p:cNvSpPr>
            <a:spLocks noGrp="1"/>
          </p:cNvSpPr>
          <p:nvPr>
            <p:ph type="dt" sz="half" idx="10"/>
          </p:nvPr>
        </p:nvSpPr>
        <p:spPr/>
        <p:txBody>
          <a:bodyPr/>
          <a:lstStyle/>
          <a:p>
            <a:fld id="{8425C1C5-1037-46BE-86B4-F98252BD3DB7}" type="datetimeFigureOut">
              <a:rPr lang="en-US" smtClean="0"/>
              <a:t>9/5/2019</a:t>
            </a:fld>
            <a:endParaRPr lang="en-US"/>
          </a:p>
        </p:txBody>
      </p:sp>
      <p:sp>
        <p:nvSpPr>
          <p:cNvPr id="6" name="Footer Placeholder 5">
            <a:extLst>
              <a:ext uri="{FF2B5EF4-FFF2-40B4-BE49-F238E27FC236}">
                <a16:creationId xmlns:a16="http://schemas.microsoft.com/office/drawing/2014/main" id="{B51A90F3-FC3B-415C-B425-248DACFBCE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B30FF-8F9B-4DE3-A417-141C92834C18}"/>
              </a:ext>
            </a:extLst>
          </p:cNvPr>
          <p:cNvSpPr>
            <a:spLocks noGrp="1"/>
          </p:cNvSpPr>
          <p:nvPr>
            <p:ph type="sldNum" sz="quarter" idx="12"/>
          </p:nvPr>
        </p:nvSpPr>
        <p:spPr/>
        <p:txBody>
          <a:bodyPr/>
          <a:lstStyle/>
          <a:p>
            <a:fld id="{DA62A9E4-70D5-40BC-9F83-D7B113B723CE}" type="slidenum">
              <a:rPr lang="en-US" smtClean="0"/>
              <a:t>‹#›</a:t>
            </a:fld>
            <a:endParaRPr lang="en-US"/>
          </a:p>
        </p:txBody>
      </p:sp>
    </p:spTree>
    <p:extLst>
      <p:ext uri="{BB962C8B-B14F-4D97-AF65-F5344CB8AC3E}">
        <p14:creationId xmlns:p14="http://schemas.microsoft.com/office/powerpoint/2010/main" val="1692857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D934-3109-4FB5-B54D-23A4F6B1FA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AD20FAB-D2E0-48DE-95ED-0DB4DF9F8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6D9AAC-EEBD-4F48-8DF9-06FA2BB722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A860FB-217D-4A3A-A2B4-D5D9D87A4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8781FA-C966-4801-B8E1-79C2321FE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9B9FBD-1053-44C4-BB3E-6726C3338D19}"/>
              </a:ext>
            </a:extLst>
          </p:cNvPr>
          <p:cNvSpPr>
            <a:spLocks noGrp="1"/>
          </p:cNvSpPr>
          <p:nvPr>
            <p:ph type="dt" sz="half" idx="10"/>
          </p:nvPr>
        </p:nvSpPr>
        <p:spPr/>
        <p:txBody>
          <a:bodyPr/>
          <a:lstStyle/>
          <a:p>
            <a:fld id="{8425C1C5-1037-46BE-86B4-F98252BD3DB7}" type="datetimeFigureOut">
              <a:rPr lang="en-US" smtClean="0"/>
              <a:t>9/5/2019</a:t>
            </a:fld>
            <a:endParaRPr lang="en-US"/>
          </a:p>
        </p:txBody>
      </p:sp>
      <p:sp>
        <p:nvSpPr>
          <p:cNvPr id="8" name="Footer Placeholder 7">
            <a:extLst>
              <a:ext uri="{FF2B5EF4-FFF2-40B4-BE49-F238E27FC236}">
                <a16:creationId xmlns:a16="http://schemas.microsoft.com/office/drawing/2014/main" id="{0CD59DD0-AA1C-449F-AC57-B6FA68685E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716D7B-C8FE-4C01-B6E0-4BC40FFE3A29}"/>
              </a:ext>
            </a:extLst>
          </p:cNvPr>
          <p:cNvSpPr>
            <a:spLocks noGrp="1"/>
          </p:cNvSpPr>
          <p:nvPr>
            <p:ph type="sldNum" sz="quarter" idx="12"/>
          </p:nvPr>
        </p:nvSpPr>
        <p:spPr/>
        <p:txBody>
          <a:bodyPr/>
          <a:lstStyle/>
          <a:p>
            <a:fld id="{DA62A9E4-70D5-40BC-9F83-D7B113B723CE}" type="slidenum">
              <a:rPr lang="en-US" smtClean="0"/>
              <a:t>‹#›</a:t>
            </a:fld>
            <a:endParaRPr lang="en-US"/>
          </a:p>
        </p:txBody>
      </p:sp>
    </p:spTree>
    <p:extLst>
      <p:ext uri="{BB962C8B-B14F-4D97-AF65-F5344CB8AC3E}">
        <p14:creationId xmlns:p14="http://schemas.microsoft.com/office/powerpoint/2010/main" val="366399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CEE9-0A24-46C6-B183-E66FBC30F0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3F8462-F327-47C2-96A1-79248B1E3812}"/>
              </a:ext>
            </a:extLst>
          </p:cNvPr>
          <p:cNvSpPr>
            <a:spLocks noGrp="1"/>
          </p:cNvSpPr>
          <p:nvPr>
            <p:ph type="dt" sz="half" idx="10"/>
          </p:nvPr>
        </p:nvSpPr>
        <p:spPr/>
        <p:txBody>
          <a:bodyPr/>
          <a:lstStyle/>
          <a:p>
            <a:fld id="{8425C1C5-1037-46BE-86B4-F98252BD3DB7}" type="datetimeFigureOut">
              <a:rPr lang="en-US" smtClean="0"/>
              <a:t>9/5/2019</a:t>
            </a:fld>
            <a:endParaRPr lang="en-US"/>
          </a:p>
        </p:txBody>
      </p:sp>
      <p:sp>
        <p:nvSpPr>
          <p:cNvPr id="4" name="Footer Placeholder 3">
            <a:extLst>
              <a:ext uri="{FF2B5EF4-FFF2-40B4-BE49-F238E27FC236}">
                <a16:creationId xmlns:a16="http://schemas.microsoft.com/office/drawing/2014/main" id="{85842702-C9D6-4BCE-8FC1-16BD7EA55F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C34A7-6F0C-4851-8189-501EB35432B0}"/>
              </a:ext>
            </a:extLst>
          </p:cNvPr>
          <p:cNvSpPr>
            <a:spLocks noGrp="1"/>
          </p:cNvSpPr>
          <p:nvPr>
            <p:ph type="sldNum" sz="quarter" idx="12"/>
          </p:nvPr>
        </p:nvSpPr>
        <p:spPr/>
        <p:txBody>
          <a:bodyPr/>
          <a:lstStyle/>
          <a:p>
            <a:fld id="{DA62A9E4-70D5-40BC-9F83-D7B113B723CE}" type="slidenum">
              <a:rPr lang="en-US" smtClean="0"/>
              <a:t>‹#›</a:t>
            </a:fld>
            <a:endParaRPr lang="en-US"/>
          </a:p>
        </p:txBody>
      </p:sp>
    </p:spTree>
    <p:extLst>
      <p:ext uri="{BB962C8B-B14F-4D97-AF65-F5344CB8AC3E}">
        <p14:creationId xmlns:p14="http://schemas.microsoft.com/office/powerpoint/2010/main" val="838216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5156F-B397-49A7-94A2-476433CB8D23}"/>
              </a:ext>
            </a:extLst>
          </p:cNvPr>
          <p:cNvSpPr>
            <a:spLocks noGrp="1"/>
          </p:cNvSpPr>
          <p:nvPr>
            <p:ph type="dt" sz="half" idx="10"/>
          </p:nvPr>
        </p:nvSpPr>
        <p:spPr/>
        <p:txBody>
          <a:bodyPr/>
          <a:lstStyle/>
          <a:p>
            <a:fld id="{8425C1C5-1037-46BE-86B4-F98252BD3DB7}" type="datetimeFigureOut">
              <a:rPr lang="en-US" smtClean="0"/>
              <a:t>9/5/2019</a:t>
            </a:fld>
            <a:endParaRPr lang="en-US"/>
          </a:p>
        </p:txBody>
      </p:sp>
      <p:sp>
        <p:nvSpPr>
          <p:cNvPr id="3" name="Footer Placeholder 2">
            <a:extLst>
              <a:ext uri="{FF2B5EF4-FFF2-40B4-BE49-F238E27FC236}">
                <a16:creationId xmlns:a16="http://schemas.microsoft.com/office/drawing/2014/main" id="{4DB1FB32-1B31-45FB-8372-E1DFB3FB3B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8C2D7B-3D20-4A22-903B-8D7DFE59B7AE}"/>
              </a:ext>
            </a:extLst>
          </p:cNvPr>
          <p:cNvSpPr>
            <a:spLocks noGrp="1"/>
          </p:cNvSpPr>
          <p:nvPr>
            <p:ph type="sldNum" sz="quarter" idx="12"/>
          </p:nvPr>
        </p:nvSpPr>
        <p:spPr/>
        <p:txBody>
          <a:bodyPr/>
          <a:lstStyle/>
          <a:p>
            <a:fld id="{DA62A9E4-70D5-40BC-9F83-D7B113B723CE}" type="slidenum">
              <a:rPr lang="en-US" smtClean="0"/>
              <a:t>‹#›</a:t>
            </a:fld>
            <a:endParaRPr lang="en-US"/>
          </a:p>
        </p:txBody>
      </p:sp>
    </p:spTree>
    <p:extLst>
      <p:ext uri="{BB962C8B-B14F-4D97-AF65-F5344CB8AC3E}">
        <p14:creationId xmlns:p14="http://schemas.microsoft.com/office/powerpoint/2010/main" val="3843259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DCDB-59C1-48A8-BB75-5056A1D62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94ED48-8E6E-48E6-B1C3-D8DD71E9A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981149-DA17-409F-9ABA-B6465C0DA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250FAA-E2F9-40CC-B630-9F37418171E3}"/>
              </a:ext>
            </a:extLst>
          </p:cNvPr>
          <p:cNvSpPr>
            <a:spLocks noGrp="1"/>
          </p:cNvSpPr>
          <p:nvPr>
            <p:ph type="dt" sz="half" idx="10"/>
          </p:nvPr>
        </p:nvSpPr>
        <p:spPr/>
        <p:txBody>
          <a:bodyPr/>
          <a:lstStyle/>
          <a:p>
            <a:fld id="{8425C1C5-1037-46BE-86B4-F98252BD3DB7}" type="datetimeFigureOut">
              <a:rPr lang="en-US" smtClean="0"/>
              <a:t>9/5/2019</a:t>
            </a:fld>
            <a:endParaRPr lang="en-US"/>
          </a:p>
        </p:txBody>
      </p:sp>
      <p:sp>
        <p:nvSpPr>
          <p:cNvPr id="6" name="Footer Placeholder 5">
            <a:extLst>
              <a:ext uri="{FF2B5EF4-FFF2-40B4-BE49-F238E27FC236}">
                <a16:creationId xmlns:a16="http://schemas.microsoft.com/office/drawing/2014/main" id="{943A7860-9C15-470D-90CA-8088CB148B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A56FF-6670-4021-AE67-FBCC0EF840C2}"/>
              </a:ext>
            </a:extLst>
          </p:cNvPr>
          <p:cNvSpPr>
            <a:spLocks noGrp="1"/>
          </p:cNvSpPr>
          <p:nvPr>
            <p:ph type="sldNum" sz="quarter" idx="12"/>
          </p:nvPr>
        </p:nvSpPr>
        <p:spPr/>
        <p:txBody>
          <a:bodyPr/>
          <a:lstStyle/>
          <a:p>
            <a:fld id="{DA62A9E4-70D5-40BC-9F83-D7B113B723CE}" type="slidenum">
              <a:rPr lang="en-US" smtClean="0"/>
              <a:t>‹#›</a:t>
            </a:fld>
            <a:endParaRPr lang="en-US"/>
          </a:p>
        </p:txBody>
      </p:sp>
    </p:spTree>
    <p:extLst>
      <p:ext uri="{BB962C8B-B14F-4D97-AF65-F5344CB8AC3E}">
        <p14:creationId xmlns:p14="http://schemas.microsoft.com/office/powerpoint/2010/main" val="244973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A3E6F-632D-4456-BD6F-5AB088A8BD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8CE236-4669-456D-A5E7-4863791293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2F5CAC-9628-4FA7-8584-3045479CE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318303-6350-4C86-9CD8-47877A306F76}"/>
              </a:ext>
            </a:extLst>
          </p:cNvPr>
          <p:cNvSpPr>
            <a:spLocks noGrp="1"/>
          </p:cNvSpPr>
          <p:nvPr>
            <p:ph type="dt" sz="half" idx="10"/>
          </p:nvPr>
        </p:nvSpPr>
        <p:spPr/>
        <p:txBody>
          <a:bodyPr/>
          <a:lstStyle/>
          <a:p>
            <a:fld id="{8425C1C5-1037-46BE-86B4-F98252BD3DB7}" type="datetimeFigureOut">
              <a:rPr lang="en-US" smtClean="0"/>
              <a:t>9/5/2019</a:t>
            </a:fld>
            <a:endParaRPr lang="en-US"/>
          </a:p>
        </p:txBody>
      </p:sp>
      <p:sp>
        <p:nvSpPr>
          <p:cNvPr id="6" name="Footer Placeholder 5">
            <a:extLst>
              <a:ext uri="{FF2B5EF4-FFF2-40B4-BE49-F238E27FC236}">
                <a16:creationId xmlns:a16="http://schemas.microsoft.com/office/drawing/2014/main" id="{1BB66C3D-6057-4B0D-A2C9-D68164F0E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FD7991-9A65-4596-B9A0-99C6906A31F1}"/>
              </a:ext>
            </a:extLst>
          </p:cNvPr>
          <p:cNvSpPr>
            <a:spLocks noGrp="1"/>
          </p:cNvSpPr>
          <p:nvPr>
            <p:ph type="sldNum" sz="quarter" idx="12"/>
          </p:nvPr>
        </p:nvSpPr>
        <p:spPr/>
        <p:txBody>
          <a:bodyPr/>
          <a:lstStyle/>
          <a:p>
            <a:fld id="{DA62A9E4-70D5-40BC-9F83-D7B113B723CE}" type="slidenum">
              <a:rPr lang="en-US" smtClean="0"/>
              <a:t>‹#›</a:t>
            </a:fld>
            <a:endParaRPr lang="en-US"/>
          </a:p>
        </p:txBody>
      </p:sp>
    </p:spTree>
    <p:extLst>
      <p:ext uri="{BB962C8B-B14F-4D97-AF65-F5344CB8AC3E}">
        <p14:creationId xmlns:p14="http://schemas.microsoft.com/office/powerpoint/2010/main" val="154814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62416-CDB0-4A40-A670-7607CA664B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CF77B7-707C-4EDB-B8D9-887659A71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C825C4-74FF-48AC-B39C-7895F49DFC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5C1C5-1037-46BE-86B4-F98252BD3DB7}" type="datetimeFigureOut">
              <a:rPr lang="en-US" smtClean="0"/>
              <a:t>9/5/2019</a:t>
            </a:fld>
            <a:endParaRPr lang="en-US"/>
          </a:p>
        </p:txBody>
      </p:sp>
      <p:sp>
        <p:nvSpPr>
          <p:cNvPr id="5" name="Footer Placeholder 4">
            <a:extLst>
              <a:ext uri="{FF2B5EF4-FFF2-40B4-BE49-F238E27FC236}">
                <a16:creationId xmlns:a16="http://schemas.microsoft.com/office/drawing/2014/main" id="{0B4BBAE2-D667-4AFE-8527-4CEB7A6C8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B9DE58-7C01-447A-BBB6-1D93341A62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2A9E4-70D5-40BC-9F83-D7B113B723CE}" type="slidenum">
              <a:rPr lang="en-US" smtClean="0"/>
              <a:t>‹#›</a:t>
            </a:fld>
            <a:endParaRPr lang="en-US"/>
          </a:p>
        </p:txBody>
      </p:sp>
    </p:spTree>
    <p:extLst>
      <p:ext uri="{BB962C8B-B14F-4D97-AF65-F5344CB8AC3E}">
        <p14:creationId xmlns:p14="http://schemas.microsoft.com/office/powerpoint/2010/main" val="363956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D811C-7F5A-4B06-8595-694002E96D46}"/>
              </a:ext>
            </a:extLst>
          </p:cNvPr>
          <p:cNvSpPr>
            <a:spLocks noGrp="1"/>
          </p:cNvSpPr>
          <p:nvPr>
            <p:ph type="ctrTitle"/>
          </p:nvPr>
        </p:nvSpPr>
        <p:spPr>
          <a:xfrm>
            <a:off x="433136" y="5091762"/>
            <a:ext cx="7834193" cy="1264588"/>
          </a:xfrm>
        </p:spPr>
        <p:txBody>
          <a:bodyPr anchor="ctr">
            <a:normAutofit/>
          </a:bodyPr>
          <a:lstStyle/>
          <a:p>
            <a:pPr algn="r"/>
            <a:r>
              <a:rPr lang="en-US"/>
              <a:t>School Based Services</a:t>
            </a:r>
          </a:p>
        </p:txBody>
      </p:sp>
      <p:sp>
        <p:nvSpPr>
          <p:cNvPr id="3" name="Subtitle 2">
            <a:extLst>
              <a:ext uri="{FF2B5EF4-FFF2-40B4-BE49-F238E27FC236}">
                <a16:creationId xmlns:a16="http://schemas.microsoft.com/office/drawing/2014/main" id="{657751EA-200D-4AB2-BCF9-BE1868C5C626}"/>
              </a:ext>
            </a:extLst>
          </p:cNvPr>
          <p:cNvSpPr>
            <a:spLocks noGrp="1"/>
          </p:cNvSpPr>
          <p:nvPr>
            <p:ph type="subTitle" idx="1"/>
          </p:nvPr>
        </p:nvSpPr>
        <p:spPr>
          <a:xfrm>
            <a:off x="8499107" y="5091763"/>
            <a:ext cx="2974207" cy="1264587"/>
          </a:xfrm>
        </p:spPr>
        <p:txBody>
          <a:bodyPr anchor="ctr">
            <a:normAutofit/>
          </a:bodyPr>
          <a:lstStyle/>
          <a:p>
            <a:pPr algn="l"/>
            <a:r>
              <a:rPr lang="en-US" sz="2000" dirty="0"/>
              <a:t>Partnering with Families and Schools</a:t>
            </a:r>
          </a:p>
        </p:txBody>
      </p:sp>
      <p:pic>
        <p:nvPicPr>
          <p:cNvPr id="18" name="Picture 17">
            <a:extLst>
              <a:ext uri="{FF2B5EF4-FFF2-40B4-BE49-F238E27FC236}">
                <a16:creationId xmlns:a16="http://schemas.microsoft.com/office/drawing/2014/main" id="{013837D8-35BD-4C6F-95C0-25F911B18F89}"/>
              </a:ext>
            </a:extLst>
          </p:cNvPr>
          <p:cNvPicPr/>
          <p:nvPr/>
        </p:nvPicPr>
        <p:blipFill rotWithShape="1">
          <a:blip r:embed="rId3" cstate="print">
            <a:extLst>
              <a:ext uri="{28A0092B-C50C-407E-A947-70E740481C1C}">
                <a14:useLocalDpi xmlns:a14="http://schemas.microsoft.com/office/drawing/2010/main" val="0"/>
              </a:ext>
            </a:extLst>
          </a:blip>
          <a:srcRect t="680" b="1918"/>
          <a:stretch/>
        </p:blipFill>
        <p:spPr>
          <a:xfrm>
            <a:off x="-3983" y="10"/>
            <a:ext cx="12192000" cy="4571990"/>
          </a:xfrm>
          <a:prstGeom prst="rect">
            <a:avLst/>
          </a:prstGeom>
        </p:spPr>
      </p:pic>
      <p:cxnSp>
        <p:nvCxnSpPr>
          <p:cNvPr id="32" name="Straight Connector 31">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73842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996FE8-5258-49EC-BB1B-69C7ADC0AB34}"/>
              </a:ext>
            </a:extLst>
          </p:cNvPr>
          <p:cNvSpPr>
            <a:spLocks noGrp="1"/>
          </p:cNvSpPr>
          <p:nvPr>
            <p:ph type="title"/>
          </p:nvPr>
        </p:nvSpPr>
        <p:spPr>
          <a:xfrm>
            <a:off x="1571811" y="1573586"/>
            <a:ext cx="9122584" cy="1325563"/>
          </a:xfrm>
        </p:spPr>
        <p:txBody>
          <a:bodyPr vert="horz" lIns="91440" tIns="45720" rIns="91440" bIns="45720" rtlCol="0" anchor="ctr">
            <a:normAutofit/>
          </a:bodyPr>
          <a:lstStyle/>
          <a:p>
            <a:r>
              <a:rPr lang="en-US" sz="4100" kern="1200">
                <a:solidFill>
                  <a:schemeClr val="tx1"/>
                </a:solidFill>
                <a:latin typeface="+mj-lt"/>
                <a:ea typeface="+mj-ea"/>
                <a:cs typeface="+mj-cs"/>
              </a:rPr>
              <a:t>Alhambra Elementary School District and Touchstone Health Services Collaboration</a:t>
            </a:r>
          </a:p>
        </p:txBody>
      </p:sp>
      <p:sp>
        <p:nvSpPr>
          <p:cNvPr id="5" name="Content Placeholder 4">
            <a:extLst>
              <a:ext uri="{FF2B5EF4-FFF2-40B4-BE49-F238E27FC236}">
                <a16:creationId xmlns:a16="http://schemas.microsoft.com/office/drawing/2014/main" id="{8C9FFFBD-CA67-4EC3-817E-721FCF9356C3}"/>
              </a:ext>
            </a:extLst>
          </p:cNvPr>
          <p:cNvSpPr>
            <a:spLocks noGrp="1"/>
          </p:cNvSpPr>
          <p:nvPr>
            <p:ph sz="half" idx="1"/>
          </p:nvPr>
        </p:nvSpPr>
        <p:spPr>
          <a:xfrm>
            <a:off x="1571811" y="3060017"/>
            <a:ext cx="6066118" cy="2438546"/>
          </a:xfrm>
        </p:spPr>
        <p:txBody>
          <a:bodyPr vert="horz" lIns="91440" tIns="45720" rIns="91440" bIns="45720" rtlCol="0">
            <a:normAutofit/>
          </a:bodyPr>
          <a:lstStyle/>
          <a:p>
            <a:r>
              <a:rPr lang="en-US" sz="2400" dirty="0"/>
              <a:t>Longstanding partnership with Touchstone Health Services</a:t>
            </a:r>
          </a:p>
          <a:p>
            <a:r>
              <a:rPr lang="en-US" sz="2400" dirty="0"/>
              <a:t>SBS program addresses an invaluable need for the campuses</a:t>
            </a:r>
          </a:p>
        </p:txBody>
      </p:sp>
      <p:sp>
        <p:nvSpPr>
          <p:cNvPr id="71"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7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1026" name="Picture 2" descr="Image result for alhambra elementary school district">
            <a:extLst>
              <a:ext uri="{FF2B5EF4-FFF2-40B4-BE49-F238E27FC236}">
                <a16:creationId xmlns:a16="http://schemas.microsoft.com/office/drawing/2014/main" id="{26F32C95-9625-4C03-A16D-B666F6CA2E05}"/>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151962" y="3682558"/>
            <a:ext cx="2542433" cy="121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44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7D7E2-3B12-496A-8134-425CD5327197}"/>
              </a:ext>
            </a:extLst>
          </p:cNvPr>
          <p:cNvSpPr>
            <a:spLocks noGrp="1"/>
          </p:cNvSpPr>
          <p:nvPr>
            <p:ph type="title"/>
          </p:nvPr>
        </p:nvSpPr>
        <p:spPr>
          <a:xfrm>
            <a:off x="838200" y="365125"/>
            <a:ext cx="10515600" cy="1325563"/>
          </a:xfrm>
        </p:spPr>
        <p:txBody>
          <a:bodyPr>
            <a:normAutofit/>
          </a:bodyPr>
          <a:lstStyle/>
          <a:p>
            <a:r>
              <a:rPr lang="en-US" dirty="0"/>
              <a:t>Creating a Bridge</a:t>
            </a:r>
          </a:p>
        </p:txBody>
      </p:sp>
      <p:graphicFrame>
        <p:nvGraphicFramePr>
          <p:cNvPr id="5" name="Content Placeholder 2">
            <a:extLst>
              <a:ext uri="{FF2B5EF4-FFF2-40B4-BE49-F238E27FC236}">
                <a16:creationId xmlns:a16="http://schemas.microsoft.com/office/drawing/2014/main" id="{D16A057D-2924-4F52-AC45-CB14C0D1E9D2}"/>
              </a:ext>
            </a:extLst>
          </p:cNvPr>
          <p:cNvGraphicFramePr>
            <a:graphicFrameLocks noGrp="1"/>
          </p:cNvGraphicFramePr>
          <p:nvPr>
            <p:ph idx="1"/>
            <p:extLst>
              <p:ext uri="{D42A27DB-BD31-4B8C-83A1-F6EECF244321}">
                <p14:modId xmlns:p14="http://schemas.microsoft.com/office/powerpoint/2010/main" val="205182762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803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8844875-BE8B-496A-8C7D-9D1EBA4C664A}"/>
              </a:ext>
            </a:extLst>
          </p:cNvPr>
          <p:cNvSpPr>
            <a:spLocks noGrp="1"/>
          </p:cNvSpPr>
          <p:nvPr>
            <p:ph type="title"/>
          </p:nvPr>
        </p:nvSpPr>
        <p:spPr>
          <a:xfrm>
            <a:off x="863029" y="1012004"/>
            <a:ext cx="3416158" cy="4795408"/>
          </a:xfrm>
        </p:spPr>
        <p:txBody>
          <a:bodyPr>
            <a:normAutofit/>
          </a:bodyPr>
          <a:lstStyle/>
          <a:p>
            <a:r>
              <a:rPr lang="en-US">
                <a:solidFill>
                  <a:srgbClr val="FFFFFF"/>
                </a:solidFill>
              </a:rPr>
              <a:t>THS and Alhambra Collaboration</a:t>
            </a:r>
          </a:p>
        </p:txBody>
      </p:sp>
      <p:graphicFrame>
        <p:nvGraphicFramePr>
          <p:cNvPr id="5" name="Content Placeholder 2">
            <a:extLst>
              <a:ext uri="{FF2B5EF4-FFF2-40B4-BE49-F238E27FC236}">
                <a16:creationId xmlns:a16="http://schemas.microsoft.com/office/drawing/2014/main" id="{EAC30BC6-3F9D-4EA8-9BEB-25382781EAFA}"/>
              </a:ext>
            </a:extLst>
          </p:cNvPr>
          <p:cNvGraphicFramePr>
            <a:graphicFrameLocks noGrp="1"/>
          </p:cNvGraphicFramePr>
          <p:nvPr>
            <p:ph idx="1"/>
            <p:extLst>
              <p:ext uri="{D42A27DB-BD31-4B8C-83A1-F6EECF244321}">
                <p14:modId xmlns:p14="http://schemas.microsoft.com/office/powerpoint/2010/main" val="165156941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70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091B88-F3EA-430E-998A-0BC346E75986}"/>
              </a:ext>
            </a:extLst>
          </p:cNvPr>
          <p:cNvSpPr>
            <a:spLocks noGrp="1"/>
          </p:cNvSpPr>
          <p:nvPr>
            <p:ph type="title"/>
          </p:nvPr>
        </p:nvSpPr>
        <p:spPr>
          <a:xfrm>
            <a:off x="838200" y="963877"/>
            <a:ext cx="3494362" cy="4930246"/>
          </a:xfrm>
        </p:spPr>
        <p:txBody>
          <a:bodyPr>
            <a:normAutofit/>
          </a:bodyPr>
          <a:lstStyle/>
          <a:p>
            <a:pPr algn="r"/>
            <a:r>
              <a:rPr lang="en-US">
                <a:solidFill>
                  <a:schemeClr val="accent1"/>
                </a:solidFill>
              </a:rPr>
              <a:t>Community Reception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2BC5669F-D269-419D-BF5C-1FDDC06B1943}"/>
              </a:ext>
            </a:extLst>
          </p:cNvPr>
          <p:cNvSpPr>
            <a:spLocks noGrp="1"/>
          </p:cNvSpPr>
          <p:nvPr>
            <p:ph idx="1"/>
          </p:nvPr>
        </p:nvSpPr>
        <p:spPr>
          <a:xfrm>
            <a:off x="4976031" y="963877"/>
            <a:ext cx="6377769" cy="4930246"/>
          </a:xfrm>
        </p:spPr>
        <p:txBody>
          <a:bodyPr anchor="ctr">
            <a:normAutofit/>
          </a:bodyPr>
          <a:lstStyle/>
          <a:p>
            <a:r>
              <a:rPr lang="en-US" sz="2400" dirty="0"/>
              <a:t>Address stigma reduction and other barriers</a:t>
            </a:r>
          </a:p>
          <a:p>
            <a:r>
              <a:rPr lang="en-US" sz="2400" dirty="0"/>
              <a:t>Kids talk to each about the program and how it has helped them</a:t>
            </a:r>
          </a:p>
          <a:p>
            <a:r>
              <a:rPr lang="en-US" sz="2400" dirty="0"/>
              <a:t>Parents/community- parents encourage other parents to seek help due to impact on their own youth</a:t>
            </a:r>
          </a:p>
          <a:p>
            <a:r>
              <a:rPr lang="en-US" sz="2400" dirty="0"/>
              <a:t>Viewing and discussing mental health services as a friendly thing</a:t>
            </a:r>
          </a:p>
          <a:p>
            <a:r>
              <a:rPr lang="en-US" sz="2400" dirty="0"/>
              <a:t>Important to thoroughly explain the services to families</a:t>
            </a:r>
          </a:p>
          <a:p>
            <a:pPr lvl="1"/>
            <a:r>
              <a:rPr lang="en-US" dirty="0"/>
              <a:t>Not linked as punitive</a:t>
            </a:r>
          </a:p>
        </p:txBody>
      </p:sp>
    </p:spTree>
    <p:extLst>
      <p:ext uri="{BB962C8B-B14F-4D97-AF65-F5344CB8AC3E}">
        <p14:creationId xmlns:p14="http://schemas.microsoft.com/office/powerpoint/2010/main" val="326875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5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964066-BF28-CF40-B8ED-F493E5CA61F2}"/>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en-US" sz="2600">
                <a:solidFill>
                  <a:srgbClr val="FFFFFF"/>
                </a:solidFill>
              </a:rPr>
              <a:t>Contact Information</a:t>
            </a:r>
          </a:p>
        </p:txBody>
      </p:sp>
      <p:pic>
        <p:nvPicPr>
          <p:cNvPr id="4" name="Picture 3">
            <a:extLst>
              <a:ext uri="{FF2B5EF4-FFF2-40B4-BE49-F238E27FC236}">
                <a16:creationId xmlns:a16="http://schemas.microsoft.com/office/drawing/2014/main" id="{410D5CB1-855E-4025-956B-D47C68FE1C8F}"/>
              </a:ext>
            </a:extLst>
          </p:cNvPr>
          <p:cNvPicPr>
            <a:picLocks noChangeAspect="1"/>
          </p:cNvPicPr>
          <p:nvPr/>
        </p:nvPicPr>
        <p:blipFill>
          <a:blip r:embed="rId2"/>
          <a:stretch>
            <a:fillRect/>
          </a:stretch>
        </p:blipFill>
        <p:spPr>
          <a:xfrm>
            <a:off x="4925683" y="372398"/>
            <a:ext cx="6571807" cy="2464427"/>
          </a:xfrm>
          <a:prstGeom prst="rect">
            <a:avLst/>
          </a:prstGeom>
        </p:spPr>
      </p:pic>
      <p:sp>
        <p:nvSpPr>
          <p:cNvPr id="3" name="Content Placeholder 2">
            <a:extLst>
              <a:ext uri="{FF2B5EF4-FFF2-40B4-BE49-F238E27FC236}">
                <a16:creationId xmlns:a16="http://schemas.microsoft.com/office/drawing/2014/main" id="{E19C3C7B-6777-EE4F-84FA-28E74E999418}"/>
              </a:ext>
            </a:extLst>
          </p:cNvPr>
          <p:cNvSpPr>
            <a:spLocks noGrp="1"/>
          </p:cNvSpPr>
          <p:nvPr>
            <p:ph idx="1"/>
          </p:nvPr>
        </p:nvSpPr>
        <p:spPr>
          <a:xfrm>
            <a:off x="4038600" y="2898475"/>
            <a:ext cx="7188199" cy="3278488"/>
          </a:xfrm>
        </p:spPr>
        <p:txBody>
          <a:bodyPr>
            <a:normAutofit/>
          </a:bodyPr>
          <a:lstStyle/>
          <a:p>
            <a:r>
              <a:rPr lang="en-US" sz="2400" dirty="0"/>
              <a:t>If interested in Touchstone’s School Based Services or for any questions regarding the program:</a:t>
            </a:r>
          </a:p>
          <a:p>
            <a:pPr marL="457200" lvl="1" indent="0">
              <a:buNone/>
            </a:pPr>
            <a:r>
              <a:rPr lang="en-US" dirty="0"/>
              <a:t>Erica Chavez, MA, LAC, BHP </a:t>
            </a:r>
          </a:p>
          <a:p>
            <a:pPr marL="457200" lvl="1" indent="0">
              <a:buNone/>
            </a:pPr>
            <a:r>
              <a:rPr lang="en-US" dirty="0"/>
              <a:t>Director of Prevention and School Based Services</a:t>
            </a:r>
          </a:p>
          <a:p>
            <a:pPr marL="457200" lvl="1" indent="0">
              <a:buNone/>
            </a:pPr>
            <a:r>
              <a:rPr lang="en-US" dirty="0"/>
              <a:t>602.571.4835</a:t>
            </a:r>
          </a:p>
          <a:p>
            <a:pPr marL="457200" lvl="1" indent="0">
              <a:buNone/>
            </a:pPr>
            <a:r>
              <a:rPr lang="en-US" dirty="0"/>
              <a:t>Erica.Chavez@touchstonebh.org</a:t>
            </a:r>
          </a:p>
        </p:txBody>
      </p:sp>
    </p:spTree>
    <p:extLst>
      <p:ext uri="{BB962C8B-B14F-4D97-AF65-F5344CB8AC3E}">
        <p14:creationId xmlns:p14="http://schemas.microsoft.com/office/powerpoint/2010/main" val="418451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youth"/>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b="9639"/>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1" y="1065862"/>
            <a:ext cx="3313164" cy="4726276"/>
          </a:xfrm>
        </p:spPr>
        <p:txBody>
          <a:bodyPr>
            <a:normAutofit/>
          </a:bodyPr>
          <a:lstStyle/>
          <a:p>
            <a:pPr algn="r"/>
            <a:r>
              <a:rPr lang="en-US" sz="4000">
                <a:solidFill>
                  <a:srgbClr val="FFFFFF"/>
                </a:solidFill>
              </a:rPr>
              <a:t>School-Based Services</a:t>
            </a:r>
          </a:p>
        </p:txBody>
      </p:sp>
      <p:cxnSp>
        <p:nvCxnSpPr>
          <p:cNvPr id="140" name="Straight Connector 139">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55379" y="632012"/>
            <a:ext cx="5744685" cy="5849470"/>
          </a:xfrm>
        </p:spPr>
        <p:txBody>
          <a:bodyPr anchor="ctr">
            <a:normAutofit/>
          </a:bodyPr>
          <a:lstStyle/>
          <a:p>
            <a:r>
              <a:rPr lang="en-US" sz="2000" dirty="0">
                <a:solidFill>
                  <a:srgbClr val="FFFFFF"/>
                </a:solidFill>
              </a:rPr>
              <a:t>School Based Services (SBS) provides comprehensive behavioral services for youth and their families in the youth’s school through a partnership with the school district. </a:t>
            </a:r>
          </a:p>
          <a:p>
            <a:pPr lvl="1"/>
            <a:r>
              <a:rPr lang="en-US" sz="1600" dirty="0">
                <a:solidFill>
                  <a:srgbClr val="FFFFFF"/>
                </a:solidFill>
              </a:rPr>
              <a:t>Services can also be held in home, at office, or other location</a:t>
            </a:r>
          </a:p>
          <a:p>
            <a:r>
              <a:rPr lang="en-US" sz="2000" dirty="0">
                <a:solidFill>
                  <a:srgbClr val="FFFFFF"/>
                </a:solidFill>
              </a:rPr>
              <a:t>The goal is to provide youth help to address behavioral and mental health concerns by bringing together the family and the school in how best to address and support the youth. </a:t>
            </a:r>
          </a:p>
          <a:p>
            <a:pPr>
              <a:buClr>
                <a:schemeClr val="tx2">
                  <a:lumMod val="75000"/>
                </a:schemeClr>
              </a:buClr>
            </a:pPr>
            <a:r>
              <a:rPr lang="en-US" sz="2000" dirty="0">
                <a:solidFill>
                  <a:srgbClr val="FFFFFF"/>
                </a:solidFill>
              </a:rPr>
              <a:t>Addresses Tier 3 youth with therapeutic needs</a:t>
            </a:r>
          </a:p>
          <a:p>
            <a:pPr>
              <a:buClr>
                <a:schemeClr val="tx2">
                  <a:lumMod val="75000"/>
                </a:schemeClr>
              </a:buClr>
            </a:pPr>
            <a:r>
              <a:rPr lang="en-US" sz="2000" dirty="0">
                <a:solidFill>
                  <a:srgbClr val="FFFFFF"/>
                </a:solidFill>
              </a:rPr>
              <a:t>Virtual Site of Touchstone</a:t>
            </a:r>
          </a:p>
          <a:p>
            <a:pPr>
              <a:buClr>
                <a:schemeClr val="tx2">
                  <a:lumMod val="75000"/>
                </a:schemeClr>
              </a:buClr>
            </a:pPr>
            <a:r>
              <a:rPr lang="en-US" sz="2000" dirty="0">
                <a:solidFill>
                  <a:srgbClr val="FFFFFF"/>
                </a:solidFill>
              </a:rPr>
              <a:t>Reduces barriers to treatment</a:t>
            </a:r>
          </a:p>
          <a:p>
            <a:pPr>
              <a:buClr>
                <a:schemeClr val="tx2">
                  <a:lumMod val="75000"/>
                </a:schemeClr>
              </a:buClr>
            </a:pPr>
            <a:r>
              <a:rPr lang="en-US" sz="2000" dirty="0">
                <a:solidFill>
                  <a:srgbClr val="FFFFFF"/>
                </a:solidFill>
              </a:rPr>
              <a:t>Establishes strong partnerships with schools</a:t>
            </a:r>
          </a:p>
        </p:txBody>
      </p:sp>
    </p:spTree>
    <p:extLst>
      <p:ext uri="{BB962C8B-B14F-4D97-AF65-F5344CB8AC3E}">
        <p14:creationId xmlns:p14="http://schemas.microsoft.com/office/powerpoint/2010/main" val="322766305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1ECB23-C50D-4B5E-8036-B5829763A373}"/>
              </a:ext>
            </a:extLst>
          </p:cNvPr>
          <p:cNvSpPr>
            <a:spLocks noGrp="1"/>
          </p:cNvSpPr>
          <p:nvPr>
            <p:ph type="title"/>
          </p:nvPr>
        </p:nvSpPr>
        <p:spPr>
          <a:xfrm>
            <a:off x="6094105" y="802955"/>
            <a:ext cx="4977976" cy="1454051"/>
          </a:xfrm>
        </p:spPr>
        <p:txBody>
          <a:bodyPr>
            <a:normAutofit fontScale="90000"/>
          </a:bodyPr>
          <a:lstStyle/>
          <a:p>
            <a:r>
              <a:rPr lang="en-US" dirty="0">
                <a:solidFill>
                  <a:srgbClr val="000000"/>
                </a:solidFill>
              </a:rPr>
              <a:t>Service Implementation: School Components</a:t>
            </a:r>
          </a:p>
        </p:txBody>
      </p:sp>
      <p:sp>
        <p:nvSpPr>
          <p:cNvPr id="2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Graphic 15" descr="Schoolhouse">
            <a:extLst>
              <a:ext uri="{FF2B5EF4-FFF2-40B4-BE49-F238E27FC236}">
                <a16:creationId xmlns:a16="http://schemas.microsoft.com/office/drawing/2014/main" id="{A4A7C776-2755-4457-BA0D-D8D367F977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12" name="Content Placeholder 2">
            <a:extLst>
              <a:ext uri="{FF2B5EF4-FFF2-40B4-BE49-F238E27FC236}">
                <a16:creationId xmlns:a16="http://schemas.microsoft.com/office/drawing/2014/main" id="{AB82FBA2-FC8B-4865-9D07-8AE42DE60A42}"/>
              </a:ext>
            </a:extLst>
          </p:cNvPr>
          <p:cNvSpPr>
            <a:spLocks noGrp="1"/>
          </p:cNvSpPr>
          <p:nvPr>
            <p:ph idx="1"/>
          </p:nvPr>
        </p:nvSpPr>
        <p:spPr>
          <a:xfrm>
            <a:off x="6090574" y="2421682"/>
            <a:ext cx="4977578" cy="3639289"/>
          </a:xfrm>
        </p:spPr>
        <p:txBody>
          <a:bodyPr anchor="ctr">
            <a:normAutofit fontScale="85000" lnSpcReduction="10000"/>
          </a:bodyPr>
          <a:lstStyle/>
          <a:p>
            <a:pPr marL="457200" lvl="1" indent="0">
              <a:buNone/>
            </a:pPr>
            <a:r>
              <a:rPr lang="en-US" sz="2000" dirty="0">
                <a:solidFill>
                  <a:srgbClr val="000000"/>
                </a:solidFill>
              </a:rPr>
              <a:t>Memorandum of Understanding in place prior to beginning services</a:t>
            </a:r>
          </a:p>
          <a:p>
            <a:pPr marL="457200" lvl="1" indent="0">
              <a:buNone/>
            </a:pPr>
            <a:endParaRPr lang="en-US" sz="2000" dirty="0">
              <a:solidFill>
                <a:srgbClr val="000000"/>
              </a:solidFill>
            </a:endParaRPr>
          </a:p>
          <a:p>
            <a:pPr marL="457200" lvl="1" indent="0">
              <a:buNone/>
            </a:pPr>
            <a:r>
              <a:rPr lang="en-US" sz="2000" dirty="0">
                <a:solidFill>
                  <a:srgbClr val="000000"/>
                </a:solidFill>
              </a:rPr>
              <a:t>Identify key contact person/persons at each site to coordinate care</a:t>
            </a:r>
          </a:p>
          <a:p>
            <a:pPr marL="457200" lvl="1" indent="0">
              <a:buNone/>
            </a:pPr>
            <a:endParaRPr lang="en-US" sz="2000" dirty="0">
              <a:solidFill>
                <a:srgbClr val="000000"/>
              </a:solidFill>
            </a:endParaRPr>
          </a:p>
          <a:p>
            <a:pPr marL="457200" lvl="1" indent="0">
              <a:buNone/>
            </a:pPr>
            <a:r>
              <a:rPr lang="en-US" sz="2000" dirty="0">
                <a:solidFill>
                  <a:srgbClr val="000000"/>
                </a:solidFill>
              </a:rPr>
              <a:t>School to work with staff on appropriate times to see youth</a:t>
            </a:r>
          </a:p>
          <a:p>
            <a:pPr marL="457200" lvl="1" indent="0">
              <a:buNone/>
            </a:pPr>
            <a:endParaRPr lang="en-US" sz="2000" dirty="0">
              <a:solidFill>
                <a:srgbClr val="000000"/>
              </a:solidFill>
            </a:endParaRPr>
          </a:p>
          <a:p>
            <a:pPr marL="457200" lvl="1" indent="0">
              <a:buNone/>
            </a:pPr>
            <a:r>
              <a:rPr lang="en-US" sz="2000" dirty="0">
                <a:solidFill>
                  <a:srgbClr val="000000"/>
                </a:solidFill>
              </a:rPr>
              <a:t>Identified private space on campus</a:t>
            </a:r>
          </a:p>
          <a:p>
            <a:pPr marL="457200" lvl="1" indent="0">
              <a:buNone/>
            </a:pPr>
            <a:endParaRPr lang="en-US" sz="2000" dirty="0">
              <a:solidFill>
                <a:srgbClr val="000000"/>
              </a:solidFill>
            </a:endParaRPr>
          </a:p>
          <a:p>
            <a:pPr marL="457200" lvl="1" indent="0">
              <a:buNone/>
            </a:pPr>
            <a:r>
              <a:rPr lang="en-US" sz="2000" dirty="0">
                <a:solidFill>
                  <a:srgbClr val="000000"/>
                </a:solidFill>
              </a:rPr>
              <a:t>Summer programming: centralized site for district that will remain open over the summer to provide continuation of services during break</a:t>
            </a:r>
          </a:p>
        </p:txBody>
      </p:sp>
    </p:spTree>
    <p:extLst>
      <p:ext uri="{BB962C8B-B14F-4D97-AF65-F5344CB8AC3E}">
        <p14:creationId xmlns:p14="http://schemas.microsoft.com/office/powerpoint/2010/main" val="265711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97D4-3D74-4FB1-9EEA-A3A03F443B77}"/>
              </a:ext>
            </a:extLst>
          </p:cNvPr>
          <p:cNvSpPr>
            <a:spLocks noGrp="1"/>
          </p:cNvSpPr>
          <p:nvPr>
            <p:ph type="title"/>
          </p:nvPr>
        </p:nvSpPr>
        <p:spPr>
          <a:xfrm>
            <a:off x="838200" y="365125"/>
            <a:ext cx="10515600" cy="1325563"/>
          </a:xfrm>
        </p:spPr>
        <p:txBody>
          <a:bodyPr>
            <a:normAutofit/>
          </a:bodyPr>
          <a:lstStyle/>
          <a:p>
            <a:r>
              <a:rPr lang="en-US"/>
              <a:t>Communication/Partnerships with Schools</a:t>
            </a:r>
          </a:p>
        </p:txBody>
      </p:sp>
      <p:graphicFrame>
        <p:nvGraphicFramePr>
          <p:cNvPr id="42" name="Content Placeholder 2">
            <a:extLst>
              <a:ext uri="{FF2B5EF4-FFF2-40B4-BE49-F238E27FC236}">
                <a16:creationId xmlns:a16="http://schemas.microsoft.com/office/drawing/2014/main" id="{F60067D4-8C24-42D8-8D57-150C59EDF2B2}"/>
              </a:ext>
            </a:extLst>
          </p:cNvPr>
          <p:cNvGraphicFramePr>
            <a:graphicFrameLocks noGrp="1"/>
          </p:cNvGraphicFramePr>
          <p:nvPr>
            <p:ph idx="1"/>
            <p:extLst>
              <p:ext uri="{D42A27DB-BD31-4B8C-83A1-F6EECF244321}">
                <p14:modId xmlns:p14="http://schemas.microsoft.com/office/powerpoint/2010/main" val="4485504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008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05D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31ECB23-C50D-4B5E-8036-B5829763A373}"/>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rPr>
              <a:t>Service Implementation: Members/Youth</a:t>
            </a:r>
          </a:p>
        </p:txBody>
      </p:sp>
      <p:pic>
        <p:nvPicPr>
          <p:cNvPr id="6" name="Picture 5">
            <a:extLst>
              <a:ext uri="{FF2B5EF4-FFF2-40B4-BE49-F238E27FC236}">
                <a16:creationId xmlns:a16="http://schemas.microsoft.com/office/drawing/2014/main" id="{428A32F6-3635-4872-AAF1-9394C334A6CD}"/>
              </a:ext>
            </a:extLst>
          </p:cNvPr>
          <p:cNvPicPr/>
          <p:nvPr/>
        </p:nvPicPr>
        <p:blipFill rotWithShape="1">
          <a:blip r:embed="rId3" cstate="print">
            <a:extLst>
              <a:ext uri="{28A0092B-C50C-407E-A947-70E740481C1C}">
                <a14:useLocalDpi xmlns:a14="http://schemas.microsoft.com/office/drawing/2010/main" val="0"/>
              </a:ext>
            </a:extLst>
          </a:blip>
          <a:srcRect l="2734" r="603"/>
          <a:stretch/>
        </p:blipFill>
        <p:spPr bwMode="auto">
          <a:xfrm>
            <a:off x="321733" y="321732"/>
            <a:ext cx="7064120" cy="3971971"/>
          </a:xfrm>
          <a:prstGeom prst="rect">
            <a:avLst/>
          </a:prstGeom>
          <a:noFill/>
        </p:spPr>
      </p:pic>
      <p:sp>
        <p:nvSpPr>
          <p:cNvPr id="22" name="Rectangle 1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id="{AB82FBA2-FC8B-4865-9D07-8AE42DE60A42}"/>
              </a:ext>
            </a:extLst>
          </p:cNvPr>
          <p:cNvSpPr>
            <a:spLocks noGrp="1"/>
          </p:cNvSpPr>
          <p:nvPr>
            <p:ph idx="1"/>
          </p:nvPr>
        </p:nvSpPr>
        <p:spPr>
          <a:xfrm>
            <a:off x="7203057" y="414068"/>
            <a:ext cx="4580626" cy="6122198"/>
          </a:xfrm>
        </p:spPr>
        <p:txBody>
          <a:bodyPr anchor="ctr">
            <a:noAutofit/>
          </a:bodyPr>
          <a:lstStyle/>
          <a:p>
            <a:pPr marL="457200" lvl="1" indent="0">
              <a:buNone/>
            </a:pPr>
            <a:r>
              <a:rPr lang="en-US" sz="2000" dirty="0">
                <a:solidFill>
                  <a:srgbClr val="FFFFFF"/>
                </a:solidFill>
              </a:rPr>
              <a:t>Parent/guardian consent</a:t>
            </a:r>
          </a:p>
          <a:p>
            <a:pPr marL="457200" lvl="1" indent="0">
              <a:buNone/>
            </a:pPr>
            <a:r>
              <a:rPr lang="en-US" sz="2000" dirty="0">
                <a:solidFill>
                  <a:srgbClr val="FFFFFF"/>
                </a:solidFill>
              </a:rPr>
              <a:t>Assigned Care Coordinator and Therapist</a:t>
            </a:r>
          </a:p>
          <a:p>
            <a:pPr marL="457200" lvl="1" indent="0">
              <a:buNone/>
            </a:pPr>
            <a:r>
              <a:rPr lang="en-US" sz="2000" dirty="0">
                <a:solidFill>
                  <a:srgbClr val="FFFFFF"/>
                </a:solidFill>
              </a:rPr>
              <a:t>Intakes can be completed on campus </a:t>
            </a:r>
          </a:p>
          <a:p>
            <a:pPr marL="457200" lvl="1" indent="0">
              <a:buNone/>
            </a:pPr>
            <a:r>
              <a:rPr lang="en-US" sz="2000" dirty="0">
                <a:solidFill>
                  <a:srgbClr val="FFFFFF"/>
                </a:solidFill>
              </a:rPr>
              <a:t>Intensive Outpatient Programming</a:t>
            </a:r>
          </a:p>
          <a:p>
            <a:pPr marL="457200" lvl="1" indent="0">
              <a:buNone/>
            </a:pPr>
            <a:r>
              <a:rPr lang="en-US" sz="2000" dirty="0">
                <a:solidFill>
                  <a:srgbClr val="FFFFFF"/>
                </a:solidFill>
              </a:rPr>
              <a:t>Family engagement, family therapy</a:t>
            </a:r>
          </a:p>
          <a:p>
            <a:pPr lvl="2"/>
            <a:r>
              <a:rPr lang="en-US" dirty="0">
                <a:solidFill>
                  <a:srgbClr val="FFFFFF"/>
                </a:solidFill>
              </a:rPr>
              <a:t>Provided in office, home or at school</a:t>
            </a:r>
          </a:p>
          <a:p>
            <a:pPr lvl="2"/>
            <a:r>
              <a:rPr lang="en-US" dirty="0">
                <a:solidFill>
                  <a:srgbClr val="FFFFFF"/>
                </a:solidFill>
              </a:rPr>
              <a:t>Parenting Groups can be offered at the school site</a:t>
            </a:r>
          </a:p>
          <a:p>
            <a:pPr marL="457200" lvl="1" indent="0">
              <a:buNone/>
            </a:pPr>
            <a:r>
              <a:rPr lang="en-US" sz="2000" dirty="0">
                <a:solidFill>
                  <a:srgbClr val="FFFFFF"/>
                </a:solidFill>
              </a:rPr>
              <a:t>Funding options</a:t>
            </a:r>
          </a:p>
          <a:p>
            <a:pPr lvl="2"/>
            <a:r>
              <a:rPr lang="en-US" dirty="0">
                <a:solidFill>
                  <a:srgbClr val="FFFFFF"/>
                </a:solidFill>
              </a:rPr>
              <a:t>AHCCCS</a:t>
            </a:r>
          </a:p>
          <a:p>
            <a:pPr lvl="2"/>
            <a:r>
              <a:rPr lang="en-US" dirty="0">
                <a:solidFill>
                  <a:srgbClr val="FFFFFF"/>
                </a:solidFill>
              </a:rPr>
              <a:t>Private pay-  sliding fee scale available</a:t>
            </a:r>
          </a:p>
          <a:p>
            <a:pPr lvl="2"/>
            <a:r>
              <a:rPr lang="en-US" dirty="0">
                <a:solidFill>
                  <a:srgbClr val="FFFFFF"/>
                </a:solidFill>
              </a:rPr>
              <a:t>Block grants</a:t>
            </a:r>
          </a:p>
        </p:txBody>
      </p:sp>
    </p:spTree>
    <p:extLst>
      <p:ext uri="{BB962C8B-B14F-4D97-AF65-F5344CB8AC3E}">
        <p14:creationId xmlns:p14="http://schemas.microsoft.com/office/powerpoint/2010/main" val="302875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439A8-5BFA-4930-B0A3-667DA055A04F}"/>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rPr>
              <a:t>Evidence-Based Programming</a:t>
            </a:r>
          </a:p>
        </p:txBody>
      </p:sp>
      <p:cxnSp>
        <p:nvCxnSpPr>
          <p:cNvPr id="26" name="Straight Connector 2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65B9C0E4-D14C-4B54-9FD4-EDDCF208AA50}"/>
              </a:ext>
            </a:extLst>
          </p:cNvPr>
          <p:cNvSpPr>
            <a:spLocks noGrp="1"/>
          </p:cNvSpPr>
          <p:nvPr>
            <p:ph idx="1"/>
          </p:nvPr>
        </p:nvSpPr>
        <p:spPr>
          <a:xfrm>
            <a:off x="4976031" y="963877"/>
            <a:ext cx="6377769" cy="4930246"/>
          </a:xfrm>
        </p:spPr>
        <p:txBody>
          <a:bodyPr anchor="ctr">
            <a:normAutofit/>
          </a:bodyPr>
          <a:lstStyle/>
          <a:p>
            <a:r>
              <a:rPr lang="en-US" sz="2400" dirty="0"/>
              <a:t>Therapists can provide individual, family or group therapy</a:t>
            </a:r>
          </a:p>
          <a:p>
            <a:r>
              <a:rPr lang="en-US" sz="2400" dirty="0"/>
              <a:t>THS has specially designed evidence-based therapy groups for SBS:</a:t>
            </a:r>
          </a:p>
          <a:p>
            <a:pPr lvl="1"/>
            <a:r>
              <a:rPr lang="en-US" dirty="0"/>
              <a:t>Dialectical Behavior Therapy (DBT) STEPS-A: address interpersonal effectiveness, emotional regulation, mindfulness, and distress tolerance.  </a:t>
            </a:r>
          </a:p>
          <a:p>
            <a:pPr lvl="1"/>
            <a:r>
              <a:rPr lang="en-US" dirty="0"/>
              <a:t>Cognitive Behavioral Interventions for Trauma in Schools is designed to reduce symptoms of post-traumatic stress disorder, depression, and behavioral concerns</a:t>
            </a:r>
          </a:p>
          <a:p>
            <a:pPr lvl="1"/>
            <a:endParaRPr lang="en-US" sz="1900" dirty="0"/>
          </a:p>
        </p:txBody>
      </p:sp>
    </p:spTree>
    <p:extLst>
      <p:ext uri="{BB962C8B-B14F-4D97-AF65-F5344CB8AC3E}">
        <p14:creationId xmlns:p14="http://schemas.microsoft.com/office/powerpoint/2010/main" val="2046842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EB0C790-8597-4B79-942C-8E96387763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51467"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2" name="Title 1">
            <a:extLst>
              <a:ext uri="{FF2B5EF4-FFF2-40B4-BE49-F238E27FC236}">
                <a16:creationId xmlns:a16="http://schemas.microsoft.com/office/drawing/2014/main" id="{13D4DB99-42E6-4A91-8EEC-936DE4392FAA}"/>
              </a:ext>
            </a:extLst>
          </p:cNvPr>
          <p:cNvSpPr>
            <a:spLocks noGrp="1"/>
          </p:cNvSpPr>
          <p:nvPr>
            <p:ph type="title"/>
          </p:nvPr>
        </p:nvSpPr>
        <p:spPr>
          <a:xfrm>
            <a:off x="1154953" y="973668"/>
            <a:ext cx="3322918" cy="976156"/>
          </a:xfrm>
        </p:spPr>
        <p:txBody>
          <a:bodyPr>
            <a:normAutofit/>
          </a:bodyPr>
          <a:lstStyle/>
          <a:p>
            <a:r>
              <a:rPr lang="en-US" sz="5400" dirty="0"/>
              <a:t>Outcomes</a:t>
            </a:r>
          </a:p>
        </p:txBody>
      </p:sp>
      <p:sp>
        <p:nvSpPr>
          <p:cNvPr id="3" name="Content Placeholder 2">
            <a:extLst>
              <a:ext uri="{FF2B5EF4-FFF2-40B4-BE49-F238E27FC236}">
                <a16:creationId xmlns:a16="http://schemas.microsoft.com/office/drawing/2014/main" id="{481E242C-9C9C-4FA8-A947-A8E1D66D6C55}"/>
              </a:ext>
            </a:extLst>
          </p:cNvPr>
          <p:cNvSpPr>
            <a:spLocks noGrp="1"/>
          </p:cNvSpPr>
          <p:nvPr>
            <p:ph idx="1"/>
          </p:nvPr>
        </p:nvSpPr>
        <p:spPr>
          <a:xfrm>
            <a:off x="4641336" y="349624"/>
            <a:ext cx="7340755" cy="6279776"/>
          </a:xfrm>
        </p:spPr>
        <p:txBody>
          <a:bodyPr anchor="ctr">
            <a:noAutofit/>
          </a:bodyPr>
          <a:lstStyle/>
          <a:p>
            <a:pPr>
              <a:lnSpc>
                <a:spcPct val="90000"/>
              </a:lnSpc>
            </a:pPr>
            <a:r>
              <a:rPr lang="en-US" sz="2400" dirty="0"/>
              <a:t>Outcomes will be assessed at the start of treatment and upon discharge</a:t>
            </a:r>
          </a:p>
          <a:p>
            <a:pPr lvl="0">
              <a:lnSpc>
                <a:spcPct val="90000"/>
              </a:lnSpc>
            </a:pPr>
            <a:r>
              <a:rPr lang="en-US" sz="2400" dirty="0"/>
              <a:t>Outcome measures include:</a:t>
            </a:r>
          </a:p>
          <a:p>
            <a:pPr lvl="1">
              <a:lnSpc>
                <a:spcPct val="90000"/>
              </a:lnSpc>
            </a:pPr>
            <a:r>
              <a:rPr lang="en-US" dirty="0"/>
              <a:t>Academic performance</a:t>
            </a:r>
          </a:p>
          <a:p>
            <a:pPr lvl="1"/>
            <a:r>
              <a:rPr lang="en-US" dirty="0"/>
              <a:t>Truancy</a:t>
            </a:r>
          </a:p>
          <a:p>
            <a:pPr lvl="1"/>
            <a:r>
              <a:rPr lang="en-US" dirty="0"/>
              <a:t>Following school rules- referrals/suspensions</a:t>
            </a:r>
          </a:p>
          <a:p>
            <a:pPr lvl="1"/>
            <a:r>
              <a:rPr lang="en-US" dirty="0"/>
              <a:t>School attendance</a:t>
            </a:r>
          </a:p>
          <a:p>
            <a:pPr lvl="1"/>
            <a:r>
              <a:rPr lang="en-US" dirty="0"/>
              <a:t>Healthy school behaviors</a:t>
            </a:r>
          </a:p>
          <a:p>
            <a:pPr lvl="1"/>
            <a:r>
              <a:rPr lang="en-US" dirty="0"/>
              <a:t>Self harm/suicidal ideation</a:t>
            </a:r>
          </a:p>
          <a:p>
            <a:pPr lvl="1">
              <a:lnSpc>
                <a:spcPct val="90000"/>
              </a:lnSpc>
            </a:pPr>
            <a:r>
              <a:rPr lang="en-US" dirty="0"/>
              <a:t>Emotional distress/regulation</a:t>
            </a:r>
          </a:p>
          <a:p>
            <a:pPr lvl="1">
              <a:lnSpc>
                <a:spcPct val="90000"/>
              </a:lnSpc>
            </a:pPr>
            <a:r>
              <a:rPr lang="en-US" dirty="0"/>
              <a:t>Peer relationships</a:t>
            </a:r>
          </a:p>
          <a:p>
            <a:pPr lvl="1">
              <a:lnSpc>
                <a:spcPct val="90000"/>
              </a:lnSpc>
            </a:pPr>
            <a:r>
              <a:rPr lang="en-US" dirty="0"/>
              <a:t>Impulsivity/aggression</a:t>
            </a:r>
          </a:p>
          <a:p>
            <a:pPr lvl="1">
              <a:lnSpc>
                <a:spcPct val="90000"/>
              </a:lnSpc>
            </a:pPr>
            <a:r>
              <a:rPr lang="en-US" dirty="0"/>
              <a:t>Inattention</a:t>
            </a:r>
          </a:p>
          <a:p>
            <a:pPr lvl="1">
              <a:lnSpc>
                <a:spcPct val="90000"/>
              </a:lnSpc>
            </a:pPr>
            <a:r>
              <a:rPr lang="en-US" dirty="0"/>
              <a:t>Substance abuse</a:t>
            </a:r>
          </a:p>
          <a:p>
            <a:pPr lvl="1">
              <a:lnSpc>
                <a:spcPct val="90000"/>
              </a:lnSpc>
            </a:pPr>
            <a:r>
              <a:rPr lang="en-US" dirty="0"/>
              <a:t>Family functioning</a:t>
            </a:r>
          </a:p>
        </p:txBody>
      </p:sp>
    </p:spTree>
    <p:extLst>
      <p:ext uri="{BB962C8B-B14F-4D97-AF65-F5344CB8AC3E}">
        <p14:creationId xmlns:p14="http://schemas.microsoft.com/office/powerpoint/2010/main" val="713707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B395204-6B69-4992-915B-8AA5BA9CE4AF}"/>
              </a:ext>
            </a:extLst>
          </p:cNvPr>
          <p:cNvSpPr>
            <a:spLocks noGrp="1"/>
          </p:cNvSpPr>
          <p:nvPr>
            <p:ph type="title"/>
          </p:nvPr>
        </p:nvSpPr>
        <p:spPr>
          <a:xfrm>
            <a:off x="3240741" y="365125"/>
            <a:ext cx="8834718" cy="1325563"/>
          </a:xfrm>
        </p:spPr>
        <p:txBody>
          <a:bodyPr>
            <a:normAutofit/>
          </a:bodyPr>
          <a:lstStyle/>
          <a:p>
            <a:r>
              <a:rPr lang="en-US" dirty="0"/>
              <a:t>Additional School Support &amp; Trainings</a:t>
            </a:r>
          </a:p>
        </p:txBody>
      </p:sp>
      <p:pic>
        <p:nvPicPr>
          <p:cNvPr id="7" name="Graphic 6" descr="Classroom">
            <a:extLst>
              <a:ext uri="{FF2B5EF4-FFF2-40B4-BE49-F238E27FC236}">
                <a16:creationId xmlns:a16="http://schemas.microsoft.com/office/drawing/2014/main" id="{55850DD0-FAB6-4414-AE1C-3E0701975D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060" y="1715781"/>
            <a:ext cx="3425957" cy="3425957"/>
          </a:xfrm>
          <a:prstGeom prst="rect">
            <a:avLst/>
          </a:prstGeom>
        </p:spPr>
      </p:pic>
      <p:sp>
        <p:nvSpPr>
          <p:cNvPr id="3" name="Content Placeholder 2">
            <a:extLst>
              <a:ext uri="{FF2B5EF4-FFF2-40B4-BE49-F238E27FC236}">
                <a16:creationId xmlns:a16="http://schemas.microsoft.com/office/drawing/2014/main" id="{872F8FAF-4B08-4A78-A17F-85720DC40B9C}"/>
              </a:ext>
            </a:extLst>
          </p:cNvPr>
          <p:cNvSpPr>
            <a:spLocks noGrp="1"/>
          </p:cNvSpPr>
          <p:nvPr>
            <p:ph idx="1"/>
          </p:nvPr>
        </p:nvSpPr>
        <p:spPr>
          <a:xfrm>
            <a:off x="4387515" y="1690688"/>
            <a:ext cx="7161017" cy="5059736"/>
          </a:xfrm>
        </p:spPr>
        <p:txBody>
          <a:bodyPr>
            <a:normAutofit/>
          </a:bodyPr>
          <a:lstStyle/>
          <a:p>
            <a:r>
              <a:rPr lang="en-US" sz="2000" dirty="0"/>
              <a:t>Touchstone Health Services provides consultation and training to School Based Services partners to help address social and emotional needs of the youth at the campus. </a:t>
            </a:r>
          </a:p>
          <a:p>
            <a:r>
              <a:rPr lang="en-US" sz="2000" dirty="0"/>
              <a:t>This includes professional development training and strategies to address suicide prevention, self harm, bullying, mental health awareness, substance abuse (opioid, vaping, alcohol, marijuana), and other topics. </a:t>
            </a:r>
          </a:p>
          <a:p>
            <a:pPr lvl="1"/>
            <a:r>
              <a:rPr lang="en-US" sz="2000" dirty="0"/>
              <a:t>Evidence-Based training offered: </a:t>
            </a:r>
          </a:p>
          <a:p>
            <a:pPr lvl="2"/>
            <a:r>
              <a:rPr lang="en-US" dirty="0"/>
              <a:t>Youth Mental Health First Aid</a:t>
            </a:r>
          </a:p>
          <a:p>
            <a:pPr lvl="2"/>
            <a:r>
              <a:rPr lang="en-US" dirty="0" err="1"/>
              <a:t>SafeTalk</a:t>
            </a:r>
            <a:endParaRPr lang="en-US" dirty="0"/>
          </a:p>
          <a:p>
            <a:pPr lvl="2"/>
            <a:r>
              <a:rPr lang="en-US" dirty="0"/>
              <a:t>ASIST</a:t>
            </a:r>
          </a:p>
          <a:p>
            <a:r>
              <a:rPr lang="en-US" sz="2000" dirty="0"/>
              <a:t>THS operates the School Mental Health Task Force</a:t>
            </a:r>
          </a:p>
          <a:p>
            <a:pPr lvl="1"/>
            <a:r>
              <a:rPr lang="en-US" sz="2000" dirty="0"/>
              <a:t>Provides peer support, identify effective strategies, and bring training to school officials</a:t>
            </a:r>
          </a:p>
          <a:p>
            <a:pPr marL="457200" lvl="1" indent="0">
              <a:buNone/>
            </a:pPr>
            <a:endParaRPr lang="en-US" sz="1900" dirty="0"/>
          </a:p>
          <a:p>
            <a:pPr lvl="1"/>
            <a:endParaRPr lang="en-US" sz="1900" dirty="0"/>
          </a:p>
        </p:txBody>
      </p:sp>
    </p:spTree>
    <p:extLst>
      <p:ext uri="{BB962C8B-B14F-4D97-AF65-F5344CB8AC3E}">
        <p14:creationId xmlns:p14="http://schemas.microsoft.com/office/powerpoint/2010/main" val="140736488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7EB052-C262-45CC-9946-C6467A4BF73A}"/>
              </a:ext>
            </a:extLst>
          </p:cNvPr>
          <p:cNvSpPr>
            <a:spLocks noGrp="1"/>
          </p:cNvSpPr>
          <p:nvPr>
            <p:ph type="title"/>
          </p:nvPr>
        </p:nvSpPr>
        <p:spPr>
          <a:xfrm>
            <a:off x="838200" y="668377"/>
            <a:ext cx="10515600" cy="1325563"/>
          </a:xfrm>
        </p:spPr>
        <p:txBody>
          <a:bodyPr>
            <a:normAutofit/>
          </a:bodyPr>
          <a:lstStyle/>
          <a:p>
            <a:r>
              <a:rPr lang="en-US"/>
              <a:t>Summary of School Feedback</a:t>
            </a:r>
          </a:p>
        </p:txBody>
      </p:sp>
      <p:sp>
        <p:nvSpPr>
          <p:cNvPr id="3" name="Content Placeholder 2">
            <a:extLst>
              <a:ext uri="{FF2B5EF4-FFF2-40B4-BE49-F238E27FC236}">
                <a16:creationId xmlns:a16="http://schemas.microsoft.com/office/drawing/2014/main" id="{2525986B-7BC3-4B66-9C1C-9BA6CA473172}"/>
              </a:ext>
            </a:extLst>
          </p:cNvPr>
          <p:cNvSpPr>
            <a:spLocks noGrp="1"/>
          </p:cNvSpPr>
          <p:nvPr>
            <p:ph sz="half" idx="1"/>
          </p:nvPr>
        </p:nvSpPr>
        <p:spPr>
          <a:xfrm>
            <a:off x="838200" y="2177456"/>
            <a:ext cx="5097780" cy="3795748"/>
          </a:xfrm>
        </p:spPr>
        <p:txBody>
          <a:bodyPr>
            <a:normAutofit/>
          </a:bodyPr>
          <a:lstStyle/>
          <a:p>
            <a:pPr lvl="0"/>
            <a:r>
              <a:rPr lang="en-US" sz="2000" dirty="0"/>
              <a:t>96% of all sites responded agreed/strongly agreed that they were satisfied with School Based Services Program (4.5 rating on a 5-point scale)</a:t>
            </a:r>
          </a:p>
          <a:p>
            <a:pPr lvl="0"/>
            <a:r>
              <a:rPr lang="en-US" sz="2000" dirty="0"/>
              <a:t>89% of all sites responded agreed/strongly agreed that </a:t>
            </a:r>
            <a:r>
              <a:rPr lang="en-US" sz="2000"/>
              <a:t>they saw positive outcomes with youth enrolled in School Based Services (4.2 rating on a 5-point scale)</a:t>
            </a:r>
          </a:p>
          <a:p>
            <a:pPr lvl="0"/>
            <a:r>
              <a:rPr lang="en-US" sz="2000" dirty="0"/>
              <a:t>96% of all sites responded agreed/strongly agreed that they were satisfied with the School Based Services referral process (4.5 rating on a 5-point scale)</a:t>
            </a:r>
          </a:p>
          <a:p>
            <a:pPr marL="0" indent="0">
              <a:buNone/>
            </a:pPr>
            <a:endParaRPr lang="en-US" sz="2000" dirty="0"/>
          </a:p>
        </p:txBody>
      </p:sp>
      <p:sp>
        <p:nvSpPr>
          <p:cNvPr id="4" name="Content Placeholder 3">
            <a:extLst>
              <a:ext uri="{FF2B5EF4-FFF2-40B4-BE49-F238E27FC236}">
                <a16:creationId xmlns:a16="http://schemas.microsoft.com/office/drawing/2014/main" id="{BFCB87AF-6869-42B6-8A6D-F04161FAA52C}"/>
              </a:ext>
            </a:extLst>
          </p:cNvPr>
          <p:cNvSpPr>
            <a:spLocks noGrp="1"/>
          </p:cNvSpPr>
          <p:nvPr>
            <p:ph sz="half" idx="2"/>
          </p:nvPr>
        </p:nvSpPr>
        <p:spPr>
          <a:xfrm>
            <a:off x="6256020" y="2177456"/>
            <a:ext cx="5097780" cy="3795748"/>
          </a:xfrm>
        </p:spPr>
        <p:txBody>
          <a:bodyPr>
            <a:normAutofit/>
          </a:bodyPr>
          <a:lstStyle/>
          <a:p>
            <a:pPr lvl="0"/>
            <a:r>
              <a:rPr lang="en-US" sz="1700" dirty="0"/>
              <a:t>“Once a student is enrolled, they will visibly improve- sometimes extremely quickly. The therapist does a wonderful job making sure students feel seen and acknowledged and it makes an immediate difference… Quite often grades will improve… parent concerns are quickly addressed. “</a:t>
            </a:r>
          </a:p>
          <a:p>
            <a:pPr lvl="0"/>
            <a:r>
              <a:rPr lang="en-US" sz="1700" dirty="0"/>
              <a:t>“Knowledgeable, professional and most importantly passionate and dedicated staff. Students feel supported and loved”</a:t>
            </a:r>
          </a:p>
          <a:p>
            <a:pPr lvl="0"/>
            <a:r>
              <a:rPr lang="en-US" sz="1700" dirty="0"/>
              <a:t>“Overall, SBS had made a significant difference in the lives of our students and families. Providing them the opportunity to receive services with the convenience of supporting students in a school setting has made it possible for many barriers to be eliminated. “</a:t>
            </a:r>
          </a:p>
          <a:p>
            <a:endParaRPr lang="en-US" sz="1700" dirty="0"/>
          </a:p>
        </p:txBody>
      </p:sp>
    </p:spTree>
    <p:extLst>
      <p:ext uri="{BB962C8B-B14F-4D97-AF65-F5344CB8AC3E}">
        <p14:creationId xmlns:p14="http://schemas.microsoft.com/office/powerpoint/2010/main" val="8089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Widescreen</PresentationFormat>
  <Paragraphs>112</Paragraphs>
  <Slides>14</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School Based Services</vt:lpstr>
      <vt:lpstr>School-Based Services</vt:lpstr>
      <vt:lpstr>Service Implementation: School Components</vt:lpstr>
      <vt:lpstr>Communication/Partnerships with Schools</vt:lpstr>
      <vt:lpstr>Service Implementation: Members/Youth</vt:lpstr>
      <vt:lpstr>Evidence-Based Programming</vt:lpstr>
      <vt:lpstr>Outcomes</vt:lpstr>
      <vt:lpstr>Additional School Support &amp; Trainings</vt:lpstr>
      <vt:lpstr>Summary of School Feedback</vt:lpstr>
      <vt:lpstr>Alhambra Elementary School District and Touchstone Health Services Collaboration</vt:lpstr>
      <vt:lpstr>Creating a Bridge</vt:lpstr>
      <vt:lpstr>THS and Alhambra Collaboration</vt:lpstr>
      <vt:lpstr>Community Reception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Based Services</dc:title>
  <dc:creator>Erica Chavez</dc:creator>
  <cp:lastModifiedBy>Erica Chavez</cp:lastModifiedBy>
  <cp:revision>3</cp:revision>
  <dcterms:created xsi:type="dcterms:W3CDTF">2019-08-28T14:02:36Z</dcterms:created>
  <dcterms:modified xsi:type="dcterms:W3CDTF">2019-09-05T18:37:50Z</dcterms:modified>
</cp:coreProperties>
</file>