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4"/>
  </p:notesMasterIdLst>
  <p:sldIdLst>
    <p:sldId id="256" r:id="rId2"/>
    <p:sldId id="257" r:id="rId3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8D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97" y="-36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6DAAAD-9A8A-4037-9921-B72F2182C2F4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C71B4-0BE4-46D8-9A18-4A1D7B2ED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11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ignature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492862" y="2209800"/>
            <a:ext cx="7508138" cy="915993"/>
          </a:xfrm>
          <a:prstGeom prst="rect">
            <a:avLst/>
          </a:prstGeom>
        </p:spPr>
        <p:txBody>
          <a:bodyPr lIns="101882" tIns="50941" rIns="101882" bIns="50941" anchor="b" anchorCtr="0"/>
          <a:lstStyle>
            <a:lvl1pPr algn="l">
              <a:defRPr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Click to Add Certificate Name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457200" y="4663440"/>
            <a:ext cx="6431280" cy="3657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1300" dirty="0" smtClean="0">
                <a:latin typeface="+mj-lt"/>
              </a:rPr>
              <a:t>Is hereby granted to:</a:t>
            </a:r>
            <a:endParaRPr lang="en-US" sz="1300" dirty="0"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259" y="457200"/>
            <a:ext cx="3276601" cy="1013562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498987" y="6699101"/>
            <a:ext cx="2133600" cy="0"/>
          </a:xfrm>
          <a:prstGeom prst="line">
            <a:avLst/>
          </a:prstGeom>
          <a:ln w="12700">
            <a:solidFill>
              <a:srgbClr val="318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456646"/>
            <a:ext cx="2099187" cy="228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1400" b="1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Tahoma" panose="020B0604030504040204" pitchFamily="34" charset="0"/>
                <a:cs typeface="Times New Roman" panose="02020603050405020304" pitchFamily="18" charset="0"/>
              </a:defRPr>
            </a:lvl1pPr>
            <a:lvl2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2pPr>
            <a:lvl3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3pPr>
            <a:lvl4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4pPr>
            <a:lvl5pPr>
              <a:defRPr lang="en-US" sz="1200" kern="1200" dirty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Click to Add Date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98987" y="6675951"/>
            <a:ext cx="17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kern="1200" cap="none" spc="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rPr>
              <a:t>Date</a:t>
            </a:r>
            <a:endParaRPr lang="en-US" sz="1200" kern="1200" cap="none" spc="0" baseline="0" dirty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3022409" y="6699101"/>
            <a:ext cx="2844991" cy="0"/>
          </a:xfrm>
          <a:prstGeom prst="line">
            <a:avLst/>
          </a:prstGeom>
          <a:ln w="12700">
            <a:solidFill>
              <a:srgbClr val="318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1"/>
          <p:cNvSpPr>
            <a:spLocks noGrp="1"/>
          </p:cNvSpPr>
          <p:nvPr>
            <p:ph type="body" sz="quarter" idx="20" hasCustomPrompt="1"/>
          </p:nvPr>
        </p:nvSpPr>
        <p:spPr>
          <a:xfrm>
            <a:off x="3048000" y="6697860"/>
            <a:ext cx="2969319" cy="472606"/>
          </a:xfrm>
          <a:prstGeom prst="rect">
            <a:avLst/>
          </a:prstGeom>
        </p:spPr>
        <p:txBody>
          <a:bodyPr/>
          <a:lstStyle>
            <a:lvl1pPr marL="0" indent="0" algn="l" defTabSz="1018824" rtl="0" eaLnBrk="1" latinLnBrk="0" hangingPunct="1">
              <a:spcBef>
                <a:spcPts val="0"/>
              </a:spcBef>
              <a:buNone/>
              <a:defRPr lang="en-US" sz="1200" kern="1200" cap="none" spc="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2pPr>
            <a:lvl3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3pPr>
            <a:lvl4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4pPr>
            <a:lvl5pPr>
              <a:defRPr lang="en-US" sz="1200" kern="1200" dirty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Name and Title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1" hasCustomPrompt="1"/>
          </p:nvPr>
        </p:nvSpPr>
        <p:spPr>
          <a:xfrm>
            <a:off x="492862" y="3276600"/>
            <a:ext cx="7502525" cy="106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description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498475" y="4998027"/>
            <a:ext cx="6969125" cy="884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4000" b="0" kern="1200" dirty="0" smtClean="0">
                <a:solidFill>
                  <a:srgbClr val="318D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 smtClean="0"/>
              <a:t>Click to Add Name</a:t>
            </a:r>
          </a:p>
        </p:txBody>
      </p:sp>
    </p:spTree>
    <p:extLst>
      <p:ext uri="{BB962C8B-B14F-4D97-AF65-F5344CB8AC3E}">
        <p14:creationId xmlns:p14="http://schemas.microsoft.com/office/powerpoint/2010/main" val="1799244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gnatures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492862" y="2209800"/>
            <a:ext cx="7508138" cy="915993"/>
          </a:xfrm>
          <a:prstGeom prst="rect">
            <a:avLst/>
          </a:prstGeom>
        </p:spPr>
        <p:txBody>
          <a:bodyPr lIns="101882" tIns="50941" rIns="101882" bIns="50941" anchor="b" anchorCtr="0"/>
          <a:lstStyle>
            <a:lvl1pPr algn="l">
              <a:defRPr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Click to Add Certificate Name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457200" y="4663440"/>
            <a:ext cx="6431280" cy="3657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1300" dirty="0" smtClean="0">
                <a:latin typeface="+mj-lt"/>
              </a:rPr>
              <a:t>Is hereby granted to:</a:t>
            </a:r>
            <a:endParaRPr lang="en-US" sz="1300" dirty="0"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259" y="457200"/>
            <a:ext cx="3276601" cy="1013562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498987" y="6119150"/>
            <a:ext cx="2133600" cy="0"/>
          </a:xfrm>
          <a:prstGeom prst="line">
            <a:avLst/>
          </a:prstGeom>
          <a:ln w="12700">
            <a:solidFill>
              <a:srgbClr val="318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5876695"/>
            <a:ext cx="2099187" cy="228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1400" b="1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Tahoma" panose="020B0604030504040204" pitchFamily="34" charset="0"/>
                <a:cs typeface="Times New Roman" panose="02020603050405020304" pitchFamily="18" charset="0"/>
              </a:defRPr>
            </a:lvl1pPr>
            <a:lvl2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2pPr>
            <a:lvl3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3pPr>
            <a:lvl4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4pPr>
            <a:lvl5pPr>
              <a:defRPr lang="en-US" sz="1200" kern="1200" dirty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Click to Add Date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98987" y="6096000"/>
            <a:ext cx="1714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kern="1200" cap="none" spc="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rPr>
              <a:t>Date</a:t>
            </a:r>
            <a:endParaRPr lang="en-US" sz="1200" kern="1200" cap="none" spc="0" baseline="0" dirty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4013009" y="6699101"/>
            <a:ext cx="2844991" cy="0"/>
          </a:xfrm>
          <a:prstGeom prst="line">
            <a:avLst/>
          </a:prstGeom>
          <a:ln w="12700">
            <a:solidFill>
              <a:srgbClr val="318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1"/>
          <p:cNvSpPr>
            <a:spLocks noGrp="1"/>
          </p:cNvSpPr>
          <p:nvPr>
            <p:ph type="body" sz="quarter" idx="20" hasCustomPrompt="1"/>
          </p:nvPr>
        </p:nvSpPr>
        <p:spPr>
          <a:xfrm>
            <a:off x="3996813" y="6697860"/>
            <a:ext cx="2969319" cy="472606"/>
          </a:xfrm>
          <a:prstGeom prst="rect">
            <a:avLst/>
          </a:prstGeom>
        </p:spPr>
        <p:txBody>
          <a:bodyPr/>
          <a:lstStyle>
            <a:lvl1pPr marL="0" indent="0" algn="l" defTabSz="1018824" rtl="0" eaLnBrk="1" latinLnBrk="0" hangingPunct="1">
              <a:spcBef>
                <a:spcPts val="0"/>
              </a:spcBef>
              <a:buNone/>
              <a:defRPr lang="en-US" sz="1200" kern="1200" cap="none" spc="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2pPr>
            <a:lvl3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3pPr>
            <a:lvl4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4pPr>
            <a:lvl5pPr>
              <a:defRPr lang="en-US" sz="1200" kern="1200" dirty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Name and Title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1" hasCustomPrompt="1"/>
          </p:nvPr>
        </p:nvSpPr>
        <p:spPr>
          <a:xfrm>
            <a:off x="492862" y="3276600"/>
            <a:ext cx="7502525" cy="106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description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498475" y="4998027"/>
            <a:ext cx="6969125" cy="884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4000" b="0" kern="1200" dirty="0" smtClean="0">
                <a:solidFill>
                  <a:srgbClr val="318D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 smtClean="0"/>
              <a:t>Click to Add Name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473396" y="6699101"/>
            <a:ext cx="2844991" cy="0"/>
          </a:xfrm>
          <a:prstGeom prst="line">
            <a:avLst/>
          </a:prstGeom>
          <a:ln w="12700">
            <a:solidFill>
              <a:srgbClr val="318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11"/>
          <p:cNvSpPr>
            <a:spLocks noGrp="1"/>
          </p:cNvSpPr>
          <p:nvPr>
            <p:ph type="body" sz="quarter" idx="23" hasCustomPrompt="1"/>
          </p:nvPr>
        </p:nvSpPr>
        <p:spPr>
          <a:xfrm>
            <a:off x="457200" y="6697860"/>
            <a:ext cx="2969319" cy="472606"/>
          </a:xfrm>
          <a:prstGeom prst="rect">
            <a:avLst/>
          </a:prstGeom>
        </p:spPr>
        <p:txBody>
          <a:bodyPr/>
          <a:lstStyle>
            <a:lvl1pPr marL="0" indent="0" algn="l" defTabSz="1018824" rtl="0" eaLnBrk="1" latinLnBrk="0" hangingPunct="1">
              <a:spcBef>
                <a:spcPts val="0"/>
              </a:spcBef>
              <a:buNone/>
              <a:defRPr lang="en-US" sz="1200" kern="1200" cap="none" spc="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2pPr>
            <a:lvl3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3pPr>
            <a:lvl4pPr>
              <a:defRPr lang="en-US" sz="1200" kern="1200" dirty="0" smtClean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4pPr>
            <a:lvl5pPr>
              <a:defRPr lang="en-US" sz="1200" kern="1200" dirty="0">
                <a:solidFill>
                  <a:srgbClr val="71717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Name and Title</a:t>
            </a:r>
          </a:p>
        </p:txBody>
      </p:sp>
    </p:spTree>
    <p:extLst>
      <p:ext uri="{BB962C8B-B14F-4D97-AF65-F5344CB8AC3E}">
        <p14:creationId xmlns:p14="http://schemas.microsoft.com/office/powerpoint/2010/main" val="1472010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6654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Behavioral Health in Schools Forum Participant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September 24, 2019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048000" y="6477000"/>
            <a:ext cx="2969319" cy="472606"/>
          </a:xfrm>
        </p:spPr>
        <p:txBody>
          <a:bodyPr/>
          <a:lstStyle/>
          <a:p>
            <a:r>
              <a:rPr lang="en-US" sz="1050" dirty="0" smtClean="0"/>
              <a:t>Kelli Donley Williams , suicide prevention specialist</a:t>
            </a:r>
            <a:endParaRPr lang="en-US" sz="105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algn="ctr"/>
            <a:r>
              <a:rPr lang="en-US" dirty="0" smtClean="0"/>
              <a:t>Attended the Helios Education Foundation Behavioral Health in Schools Forum on Wednesday, September 18, 2019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96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66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34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Custom Design</vt:lpstr>
      <vt:lpstr>Behavioral Health in Schools Forum Participant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Shepherd, Jill</dc:creator>
  <cp:lastModifiedBy>Williams, Kelli</cp:lastModifiedBy>
  <cp:revision>34</cp:revision>
  <dcterms:created xsi:type="dcterms:W3CDTF">2014-04-21T18:20:21Z</dcterms:created>
  <dcterms:modified xsi:type="dcterms:W3CDTF">2019-09-24T17:49:33Z</dcterms:modified>
</cp:coreProperties>
</file>