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69" r:id="rId5"/>
  </p:sldMasterIdLst>
  <p:notesMasterIdLst>
    <p:notesMasterId r:id="rId18"/>
  </p:notesMasterIdLst>
  <p:handoutMasterIdLst>
    <p:handoutMasterId r:id="rId19"/>
  </p:handoutMasterIdLst>
  <p:sldIdLst>
    <p:sldId id="261" r:id="rId6"/>
    <p:sldId id="410" r:id="rId7"/>
    <p:sldId id="742" r:id="rId8"/>
    <p:sldId id="743" r:id="rId9"/>
    <p:sldId id="744" r:id="rId10"/>
    <p:sldId id="738" r:id="rId11"/>
    <p:sldId id="739" r:id="rId12"/>
    <p:sldId id="745" r:id="rId13"/>
    <p:sldId id="740" r:id="rId14"/>
    <p:sldId id="741" r:id="rId15"/>
    <p:sldId id="747" r:id="rId16"/>
    <p:sldId id="334" r:id="rId17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CC66"/>
    <a:srgbClr val="F8F8F8"/>
    <a:srgbClr val="FFFFFF"/>
    <a:srgbClr val="00186E"/>
    <a:srgbClr val="EE2346"/>
    <a:srgbClr val="2136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D7B26C5-4107-4FEC-AEDC-1716B250A1E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2961" autoAdjust="0"/>
  </p:normalViewPr>
  <p:slideViewPr>
    <p:cSldViewPr>
      <p:cViewPr varScale="1">
        <p:scale>
          <a:sx n="94" d="100"/>
          <a:sy n="94" d="100"/>
        </p:scale>
        <p:origin x="1356" y="6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Districts/Charters</a:t>
            </a:r>
            <a:r>
              <a:rPr lang="en-US" sz="20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in Arizona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3C1C-4655-A54E-F0D346F7176A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3C1C-4655-A54E-F0D346F7176A}"/>
              </c:ext>
            </c:extLst>
          </c:dPt>
          <c:dLbls>
            <c:dLbl>
              <c:idx val="0"/>
              <c:layout>
                <c:manualLayout>
                  <c:x val="-3.9540077670789601E-3"/>
                  <c:y val="0.1904486875051138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0562231073712515E-2"/>
                      <c:h val="0.1482910005966348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C1C-4655-A54E-F0D346F7176A}"/>
                </c:ext>
              </c:extLst>
            </c:dLbl>
            <c:dLbl>
              <c:idx val="1"/>
              <c:layout>
                <c:manualLayout>
                  <c:x val="0"/>
                  <c:y val="0.244069976044336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C1C-4655-A54E-F0D346F7176A}"/>
                </c:ext>
              </c:extLst>
            </c:dLbl>
            <c:dLbl>
              <c:idx val="2"/>
              <c:layout>
                <c:manualLayout>
                  <c:x val="5.2721487327124297E-3"/>
                  <c:y val="8.5054688621511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2738569919277995E-2"/>
                      <c:h val="7.913784071740616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3C1C-4655-A54E-F0D346F717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Sheet1!$J$3:$J$5</c:f>
              <c:strCache>
                <c:ptCount val="3"/>
                <c:pt idx="0">
                  <c:v>Total number of districts</c:v>
                </c:pt>
                <c:pt idx="1">
                  <c:v>Total number of charters</c:v>
                </c:pt>
                <c:pt idx="2">
                  <c:v>MSBC Program participants</c:v>
                </c:pt>
              </c:strCache>
            </c:strRef>
          </c:cat>
          <c:val>
            <c:numRef>
              <c:f>Sheet1!$K$3:$K$5</c:f>
              <c:numCache>
                <c:formatCode>General</c:formatCode>
                <c:ptCount val="3"/>
                <c:pt idx="0">
                  <c:v>230</c:v>
                </c:pt>
                <c:pt idx="1">
                  <c:v>535</c:v>
                </c:pt>
                <c:pt idx="2">
                  <c:v>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1C-4655-A54E-F0D346F717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37054568"/>
        <c:axId val="637053256"/>
        <c:axId val="0"/>
      </c:bar3DChart>
      <c:catAx>
        <c:axId val="637054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37053256"/>
        <c:crosses val="autoZero"/>
        <c:auto val="1"/>
        <c:lblAlgn val="ctr"/>
        <c:lblOffset val="100"/>
        <c:noMultiLvlLbl val="0"/>
      </c:catAx>
      <c:valAx>
        <c:axId val="637053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37054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>
        <a:lumMod val="95000"/>
      </a:scheme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/>
              <a:t>Total Service Lines Billed in FY19 by Provider Type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585-4ACC-88F5-AF75E1C8B9F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D585-4ACC-88F5-AF75E1C8B9F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585-4ACC-88F5-AF75E1C8B9F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D585-4ACC-88F5-AF75E1C8B9F1}"/>
              </c:ext>
            </c:extLst>
          </c:dPt>
          <c:dLbls>
            <c:dLbl>
              <c:idx val="0"/>
              <c:layout>
                <c:manualLayout>
                  <c:x val="-1.3246228521550775E-2"/>
                  <c:y val="0.1567664862204724"/>
                </c:manualLayout>
              </c:layout>
              <c:spPr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585-4ACC-88F5-AF75E1C8B9F1}"/>
                </c:ext>
              </c:extLst>
            </c:dLbl>
            <c:dLbl>
              <c:idx val="1"/>
              <c:layout>
                <c:manualLayout>
                  <c:x val="-8.4471990769203795E-2"/>
                  <c:y val="0.17290871062992125"/>
                </c:manualLayout>
              </c:layout>
              <c:spPr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585-4ACC-88F5-AF75E1C8B9F1}"/>
                </c:ext>
              </c:extLst>
            </c:dLbl>
            <c:dLbl>
              <c:idx val="2"/>
              <c:layout>
                <c:manualLayout>
                  <c:x val="-0.14185875200372622"/>
                  <c:y val="-2.9744832677165354E-2"/>
                </c:manualLayout>
              </c:layout>
              <c:spPr>
                <a:solidFill>
                  <a:schemeClr val="accent3">
                    <a:lumMod val="20000"/>
                    <a:lumOff val="80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585-4ACC-88F5-AF75E1C8B9F1}"/>
                </c:ext>
              </c:extLst>
            </c:dLbl>
            <c:dLbl>
              <c:idx val="3"/>
              <c:spPr>
                <a:solidFill>
                  <a:schemeClr val="accent4">
                    <a:lumMod val="20000"/>
                    <a:lumOff val="80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4-D585-4ACC-88F5-AF75E1C8B9F1}"/>
                </c:ext>
              </c:extLst>
            </c:dLbl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LMFT</c:v>
                </c:pt>
                <c:pt idx="1">
                  <c:v>LPC</c:v>
                </c:pt>
                <c:pt idx="2">
                  <c:v>PSYCH</c:v>
                </c:pt>
                <c:pt idx="3">
                  <c:v>LCSW</c:v>
                </c:pt>
              </c:strCache>
            </c:strRef>
          </c:cat>
          <c:val>
            <c:numRef>
              <c:f>Sheet1!$B$2:$B$5</c:f>
              <c:numCache>
                <c:formatCode>#,##0</c:formatCode>
                <c:ptCount val="4"/>
                <c:pt idx="0" formatCode="General">
                  <c:v>15</c:v>
                </c:pt>
                <c:pt idx="1">
                  <c:v>3229</c:v>
                </c:pt>
                <c:pt idx="2" formatCode="General">
                  <c:v>633</c:v>
                </c:pt>
                <c:pt idx="3">
                  <c:v>8384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85-4ACC-88F5-AF75E1C8B9F1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087CA41-8206-4087-9AB8-0274BD9931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2"/>
            <a:ext cx="3169920" cy="482283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r>
              <a:rPr lang="en-US"/>
              <a:t>Public Consulting Group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2C93F7-59A3-4C2F-85F1-FE87DBB2733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4012" y="2"/>
            <a:ext cx="3169920" cy="482283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r>
              <a:rPr lang="en-US"/>
              <a:t>September 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059F18-2E61-4365-A7F3-A7CC7362629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18921"/>
            <a:ext cx="3169920" cy="482282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DF2FD9-602D-4CA7-A804-A497B04579D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4012" y="9118921"/>
            <a:ext cx="3169920" cy="482282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1CB501C4-043C-4266-83F1-3A49BDEB0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038473"/>
      </p:ext>
    </p:extLst>
  </p:cSld>
  <p:clrMap bg1="lt1" tx1="dk1" bg2="lt2" tx2="dk2" accent1="accent1" accent2="accent2" accent3="accent3" accent4="accent4" accent5="accent5" accent6="accent6" hlink="hlink" folHlink="folHlink"/>
  <p:hf sldNum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1728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r>
              <a:rPr lang="en-US"/>
              <a:t>Public Consulting Group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9" y="1"/>
            <a:ext cx="3169920" cy="481728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r>
              <a:rPr lang="en-US"/>
              <a:t>September 2019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620576"/>
            <a:ext cx="5852160" cy="3780474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6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9" y="9119476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4306597F-3EB5-4D51-9570-4CB353ED8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715120"/>
      </p:ext>
    </p:extLst>
  </p:cSld>
  <p:clrMap bg1="lt1" tx1="dk1" bg2="lt2" tx2="dk2" accent1="accent1" accent2="accent2" accent3="accent3" accent4="accent4" accent5="accent5" accent6="accent6" hlink="hlink" folHlink="folHlink"/>
  <p:hf sldNum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A5F698-F8F4-4623-949D-66FB86C6E430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September 2019</a:t>
            </a:r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F1ACAD86-4030-40E4-A95F-2F57D2FA28E2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Public Consulting Group</a:t>
            </a:r>
          </a:p>
        </p:txBody>
      </p:sp>
    </p:spTree>
    <p:extLst>
      <p:ext uri="{BB962C8B-B14F-4D97-AF65-F5344CB8AC3E}">
        <p14:creationId xmlns:p14="http://schemas.microsoft.com/office/powerpoint/2010/main" val="2651836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D953E8F-28B4-4AE7-914B-82302E1BE668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September 2019</a:t>
            </a:r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AB7C6762-839B-4A56-B3C8-CE2F327D4256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Public Consulting Group</a:t>
            </a:r>
          </a:p>
        </p:txBody>
      </p:sp>
    </p:spTree>
    <p:extLst>
      <p:ext uri="{BB962C8B-B14F-4D97-AF65-F5344CB8AC3E}">
        <p14:creationId xmlns:p14="http://schemas.microsoft.com/office/powerpoint/2010/main" val="2571335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Billed:</a:t>
            </a:r>
          </a:p>
          <a:p>
            <a:r>
              <a:rPr lang="en-US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Marriage &amp; Family Therapists: </a:t>
            </a:r>
            <a:r>
              <a:rPr lang="en-US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r>
              <a:rPr lang="en-US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Licensed Professional Counselors: </a:t>
            </a:r>
            <a:r>
              <a:rPr lang="en-US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  <a:p>
            <a:r>
              <a:rPr lang="en-US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Psychologist, PhD: </a:t>
            </a:r>
            <a:r>
              <a:rPr lang="en-US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  <a:p>
            <a:r>
              <a:rPr lang="en-US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Workers: </a:t>
            </a:r>
            <a:r>
              <a:rPr lang="en-US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  <a:endParaRPr lang="en-US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A89EEC-8E8A-4C4E-AB6D-40DE9B584AD5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September 2019</a:t>
            </a:r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BEE3CE02-8CB7-4700-874A-A3AB92CA302B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Public Consulting Group</a:t>
            </a:r>
          </a:p>
        </p:txBody>
      </p:sp>
    </p:spTree>
    <p:extLst>
      <p:ext uri="{BB962C8B-B14F-4D97-AF65-F5344CB8AC3E}">
        <p14:creationId xmlns:p14="http://schemas.microsoft.com/office/powerpoint/2010/main" val="32210824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7B8486-E4B7-48CA-9B1F-64F1B65D03F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September 2019</a:t>
            </a:r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721E30FC-1D75-4364-9109-399D23436263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Public Consulting Group</a:t>
            </a:r>
          </a:p>
        </p:txBody>
      </p:sp>
    </p:spTree>
    <p:extLst>
      <p:ext uri="{BB962C8B-B14F-4D97-AF65-F5344CB8AC3E}">
        <p14:creationId xmlns:p14="http://schemas.microsoft.com/office/powerpoint/2010/main" val="40919286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QMPs: Licensed Clinical Social Workers, Licensed Marriage and Family Therapist, Licensed Professional Counselor, Licensed Psychiatrist, Licensed Psychologist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BAD9E4-7726-495E-8B44-55C09CC12CD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September 2019</a:t>
            </a:r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E5E38172-A4BB-4553-8C99-8B4361177382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Public Consulting Group</a:t>
            </a:r>
          </a:p>
        </p:txBody>
      </p:sp>
    </p:spTree>
    <p:extLst>
      <p:ext uri="{BB962C8B-B14F-4D97-AF65-F5344CB8AC3E}">
        <p14:creationId xmlns:p14="http://schemas.microsoft.com/office/powerpoint/2010/main" val="31923324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F2C4EE-18F5-4CEB-A8C8-5385603AE623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September 2019</a:t>
            </a:r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E7ADEBD1-287E-450A-9329-45CDAC8E022F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Public Consulting Group</a:t>
            </a:r>
          </a:p>
        </p:txBody>
      </p:sp>
    </p:spTree>
    <p:extLst>
      <p:ext uri="{BB962C8B-B14F-4D97-AF65-F5344CB8AC3E}">
        <p14:creationId xmlns:p14="http://schemas.microsoft.com/office/powerpoint/2010/main" val="2079316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79D94B3A-FA1E-4AB2-A120-CB79D9029316}"/>
              </a:ext>
            </a:extLst>
          </p:cNvPr>
          <p:cNvSpPr/>
          <p:nvPr userDrawn="1"/>
        </p:nvSpPr>
        <p:spPr>
          <a:xfrm rot="10800000">
            <a:off x="-1" y="6406890"/>
            <a:ext cx="9144000" cy="451110"/>
          </a:xfrm>
          <a:prstGeom prst="rect">
            <a:avLst/>
          </a:prstGeom>
          <a:gradFill flip="none" rotWithShape="1">
            <a:gsLst>
              <a:gs pos="0">
                <a:srgbClr val="FBFBFB"/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8B89BE29-628D-4B04-B3D5-911B368C0B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51"/>
          <a:stretch/>
        </p:blipFill>
        <p:spPr>
          <a:xfrm>
            <a:off x="1" y="-5009"/>
            <a:ext cx="9144000" cy="5629008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8D2CEB89-E550-41B9-B813-43EB8C7AA934}"/>
              </a:ext>
            </a:extLst>
          </p:cNvPr>
          <p:cNvGrpSpPr/>
          <p:nvPr userDrawn="1"/>
        </p:nvGrpSpPr>
        <p:grpSpPr>
          <a:xfrm>
            <a:off x="-1862201" y="-1049044"/>
            <a:ext cx="4516501" cy="5641265"/>
            <a:chOff x="-224263" y="-265649"/>
            <a:chExt cx="5435076" cy="6677116"/>
          </a:xfrm>
        </p:grpSpPr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96C1D8D6-FDA6-4274-ABB3-A4B9B50F6084}"/>
                </a:ext>
              </a:extLst>
            </p:cNvPr>
            <p:cNvSpPr/>
            <p:nvPr userDrawn="1"/>
          </p:nvSpPr>
          <p:spPr>
            <a:xfrm>
              <a:off x="2629290" y="277172"/>
              <a:ext cx="2550753" cy="2436990"/>
            </a:xfrm>
            <a:prstGeom prst="roundRect">
              <a:avLst>
                <a:gd name="adj" fmla="val 9869"/>
              </a:avLst>
            </a:prstGeom>
            <a:noFill/>
            <a:ln w="19050">
              <a:solidFill>
                <a:srgbClr val="FFFFFF">
                  <a:alpha val="2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1523A48E-4FF3-4CC0-85A0-11F79A12AD94}"/>
                </a:ext>
              </a:extLst>
            </p:cNvPr>
            <p:cNvSpPr/>
            <p:nvPr userDrawn="1"/>
          </p:nvSpPr>
          <p:spPr>
            <a:xfrm>
              <a:off x="1433621" y="3004234"/>
              <a:ext cx="1271008" cy="1271008"/>
            </a:xfrm>
            <a:prstGeom prst="roundRect">
              <a:avLst>
                <a:gd name="adj" fmla="val 9869"/>
              </a:avLst>
            </a:prstGeom>
            <a:noFill/>
            <a:ln w="19050">
              <a:solidFill>
                <a:srgbClr val="FFFFFF">
                  <a:alpha val="2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44F6DF8F-788E-4563-BFAC-3A3566B570EE}"/>
                </a:ext>
              </a:extLst>
            </p:cNvPr>
            <p:cNvSpPr/>
            <p:nvPr userDrawn="1"/>
          </p:nvSpPr>
          <p:spPr>
            <a:xfrm>
              <a:off x="4245773" y="3395554"/>
              <a:ext cx="606554" cy="606555"/>
            </a:xfrm>
            <a:prstGeom prst="roundRect">
              <a:avLst>
                <a:gd name="adj" fmla="val 9869"/>
              </a:avLst>
            </a:prstGeom>
            <a:noFill/>
            <a:ln w="19050">
              <a:solidFill>
                <a:srgbClr val="F2F2F2">
                  <a:alpha val="4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69744985-E863-4632-BF17-B74EAD308086}"/>
                </a:ext>
              </a:extLst>
            </p:cNvPr>
            <p:cNvSpPr/>
            <p:nvPr userDrawn="1"/>
          </p:nvSpPr>
          <p:spPr>
            <a:xfrm>
              <a:off x="4368731" y="1481069"/>
              <a:ext cx="384624" cy="384624"/>
            </a:xfrm>
            <a:prstGeom prst="roundRect">
              <a:avLst>
                <a:gd name="adj" fmla="val 9869"/>
              </a:avLst>
            </a:prstGeom>
            <a:noFill/>
            <a:ln w="19050">
              <a:solidFill>
                <a:srgbClr val="F2F2F2">
                  <a:alpha val="4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27015F2B-3CF5-4F7E-B827-A23CD29ECF6F}"/>
                </a:ext>
              </a:extLst>
            </p:cNvPr>
            <p:cNvSpPr/>
            <p:nvPr userDrawn="1"/>
          </p:nvSpPr>
          <p:spPr>
            <a:xfrm>
              <a:off x="554645" y="-265649"/>
              <a:ext cx="1311798" cy="1311798"/>
            </a:xfrm>
            <a:prstGeom prst="roundRect">
              <a:avLst>
                <a:gd name="adj" fmla="val 9869"/>
              </a:avLst>
            </a:prstGeom>
            <a:noFill/>
            <a:ln w="19050">
              <a:solidFill>
                <a:srgbClr val="FFFFFF">
                  <a:alpha val="18824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7FFA5588-D36D-40DC-9203-167909D35CBF}"/>
                </a:ext>
              </a:extLst>
            </p:cNvPr>
            <p:cNvSpPr/>
            <p:nvPr userDrawn="1"/>
          </p:nvSpPr>
          <p:spPr>
            <a:xfrm>
              <a:off x="-224263" y="2318415"/>
              <a:ext cx="592307" cy="592307"/>
            </a:xfrm>
            <a:prstGeom prst="roundRect">
              <a:avLst>
                <a:gd name="adj" fmla="val 9869"/>
              </a:avLst>
            </a:prstGeom>
            <a:solidFill>
              <a:srgbClr val="FFFFFF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E77A01E0-8D6D-42A4-AA35-D1E7895BAFA3}"/>
                </a:ext>
              </a:extLst>
            </p:cNvPr>
            <p:cNvSpPr/>
            <p:nvPr userDrawn="1"/>
          </p:nvSpPr>
          <p:spPr>
            <a:xfrm>
              <a:off x="1699975" y="2687713"/>
              <a:ext cx="633042" cy="633042"/>
            </a:xfrm>
            <a:prstGeom prst="roundRect">
              <a:avLst>
                <a:gd name="adj" fmla="val 9869"/>
              </a:avLst>
            </a:prstGeom>
            <a:solidFill>
              <a:srgbClr val="FFFFFF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064309E9-959F-46E0-91E7-916A27203A8A}"/>
                </a:ext>
              </a:extLst>
            </p:cNvPr>
            <p:cNvSpPr/>
            <p:nvPr userDrawn="1"/>
          </p:nvSpPr>
          <p:spPr>
            <a:xfrm>
              <a:off x="2893998" y="4364190"/>
              <a:ext cx="735479" cy="735479"/>
            </a:xfrm>
            <a:prstGeom prst="roundRect">
              <a:avLst>
                <a:gd name="adj" fmla="val 9869"/>
              </a:avLst>
            </a:prstGeom>
            <a:solidFill>
              <a:srgbClr val="FFFFFF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7ACB2FE5-0282-401E-B231-60F8C8AF472F}"/>
                </a:ext>
              </a:extLst>
            </p:cNvPr>
            <p:cNvSpPr/>
            <p:nvPr userDrawn="1"/>
          </p:nvSpPr>
          <p:spPr>
            <a:xfrm>
              <a:off x="3344190" y="4013081"/>
              <a:ext cx="621320" cy="621320"/>
            </a:xfrm>
            <a:prstGeom prst="roundRect">
              <a:avLst>
                <a:gd name="adj" fmla="val 9869"/>
              </a:avLst>
            </a:prstGeom>
            <a:noFill/>
            <a:ln w="19050">
              <a:solidFill>
                <a:srgbClr val="FFFFFF">
                  <a:alpha val="2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D3DDCE68-429C-49C1-8783-8427D6BC8098}"/>
                </a:ext>
              </a:extLst>
            </p:cNvPr>
            <p:cNvSpPr/>
            <p:nvPr userDrawn="1"/>
          </p:nvSpPr>
          <p:spPr>
            <a:xfrm>
              <a:off x="4602497" y="3662023"/>
              <a:ext cx="507084" cy="507083"/>
            </a:xfrm>
            <a:prstGeom prst="roundRect">
              <a:avLst>
                <a:gd name="adj" fmla="val 9869"/>
              </a:avLst>
            </a:prstGeom>
            <a:solidFill>
              <a:srgbClr val="FFFFFF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C98C1E30-CDB4-434F-AEFA-7B994AF0395D}"/>
                </a:ext>
              </a:extLst>
            </p:cNvPr>
            <p:cNvSpPr/>
            <p:nvPr userDrawn="1"/>
          </p:nvSpPr>
          <p:spPr>
            <a:xfrm>
              <a:off x="3810401" y="936738"/>
              <a:ext cx="725416" cy="725416"/>
            </a:xfrm>
            <a:prstGeom prst="roundRect">
              <a:avLst>
                <a:gd name="adj" fmla="val 9869"/>
              </a:avLst>
            </a:prstGeom>
            <a:solidFill>
              <a:srgbClr val="FFFFFF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63A194C1-B5EF-46FA-A111-FAB751E5FE8D}"/>
                </a:ext>
              </a:extLst>
            </p:cNvPr>
            <p:cNvSpPr/>
            <p:nvPr userDrawn="1"/>
          </p:nvSpPr>
          <p:spPr>
            <a:xfrm>
              <a:off x="1612902" y="660446"/>
              <a:ext cx="507083" cy="507083"/>
            </a:xfrm>
            <a:prstGeom prst="roundRect">
              <a:avLst>
                <a:gd name="adj" fmla="val 9869"/>
              </a:avLst>
            </a:prstGeom>
            <a:solidFill>
              <a:srgbClr val="FFFFFF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C3A67FFE-804A-44BC-8228-CE801F660F80}"/>
                </a:ext>
              </a:extLst>
            </p:cNvPr>
            <p:cNvSpPr/>
            <p:nvPr userDrawn="1"/>
          </p:nvSpPr>
          <p:spPr>
            <a:xfrm>
              <a:off x="3899015" y="5099669"/>
              <a:ext cx="1311798" cy="1311798"/>
            </a:xfrm>
            <a:prstGeom prst="roundRect">
              <a:avLst>
                <a:gd name="adj" fmla="val 9869"/>
              </a:avLst>
            </a:prstGeom>
            <a:noFill/>
            <a:ln w="19050">
              <a:solidFill>
                <a:srgbClr val="FFFFFF">
                  <a:alpha val="18824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4789108F-686B-4B54-9DDE-2360E0FCF70B}"/>
                </a:ext>
              </a:extLst>
            </p:cNvPr>
            <p:cNvSpPr/>
            <p:nvPr userDrawn="1"/>
          </p:nvSpPr>
          <p:spPr>
            <a:xfrm>
              <a:off x="194582" y="804821"/>
              <a:ext cx="725416" cy="725416"/>
            </a:xfrm>
            <a:prstGeom prst="roundRect">
              <a:avLst>
                <a:gd name="adj" fmla="val 9869"/>
              </a:avLst>
            </a:prstGeom>
            <a:solidFill>
              <a:srgbClr val="FFFFF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76B591D0-57A6-49F4-B9CC-4FBEDC08BD6F}"/>
              </a:ext>
            </a:extLst>
          </p:cNvPr>
          <p:cNvGrpSpPr/>
          <p:nvPr userDrawn="1"/>
        </p:nvGrpSpPr>
        <p:grpSpPr>
          <a:xfrm>
            <a:off x="6581466" y="2024925"/>
            <a:ext cx="4476602" cy="5091448"/>
            <a:chOff x="-757990" y="-265649"/>
            <a:chExt cx="5968803" cy="6677116"/>
          </a:xfrm>
        </p:grpSpPr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FD7FEC82-17F4-4CD6-9DF4-BFD028DED7C5}"/>
                </a:ext>
              </a:extLst>
            </p:cNvPr>
            <p:cNvSpPr/>
            <p:nvPr userDrawn="1"/>
          </p:nvSpPr>
          <p:spPr>
            <a:xfrm>
              <a:off x="1433621" y="3004234"/>
              <a:ext cx="1962243" cy="1962244"/>
            </a:xfrm>
            <a:prstGeom prst="roundRect">
              <a:avLst>
                <a:gd name="adj" fmla="val 9869"/>
              </a:avLst>
            </a:prstGeom>
            <a:noFill/>
            <a:ln w="19050">
              <a:solidFill>
                <a:srgbClr val="FFFFFF">
                  <a:alpha val="2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8" name="Rectangle: Rounded Corners 57">
              <a:extLst>
                <a:ext uri="{FF2B5EF4-FFF2-40B4-BE49-F238E27FC236}">
                  <a16:creationId xmlns:a16="http://schemas.microsoft.com/office/drawing/2014/main" id="{0EC6FDC3-4AA1-47F9-9890-B24C97D42A6B}"/>
                </a:ext>
              </a:extLst>
            </p:cNvPr>
            <p:cNvSpPr/>
            <p:nvPr userDrawn="1"/>
          </p:nvSpPr>
          <p:spPr>
            <a:xfrm>
              <a:off x="554645" y="-265649"/>
              <a:ext cx="1311798" cy="1311798"/>
            </a:xfrm>
            <a:prstGeom prst="roundRect">
              <a:avLst>
                <a:gd name="adj" fmla="val 9869"/>
              </a:avLst>
            </a:prstGeom>
            <a:noFill/>
            <a:ln w="19050">
              <a:solidFill>
                <a:srgbClr val="FFFFFF">
                  <a:alpha val="18824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FCFB4B49-5B4E-4275-A58A-C7DC40C3014C}"/>
                </a:ext>
              </a:extLst>
            </p:cNvPr>
            <p:cNvSpPr/>
            <p:nvPr userDrawn="1"/>
          </p:nvSpPr>
          <p:spPr>
            <a:xfrm>
              <a:off x="-757990" y="2122384"/>
              <a:ext cx="1032243" cy="950748"/>
            </a:xfrm>
            <a:prstGeom prst="roundRect">
              <a:avLst>
                <a:gd name="adj" fmla="val 9869"/>
              </a:avLst>
            </a:prstGeom>
            <a:solidFill>
              <a:srgbClr val="FFFFFF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0" name="Rectangle: Rounded Corners 59">
              <a:extLst>
                <a:ext uri="{FF2B5EF4-FFF2-40B4-BE49-F238E27FC236}">
                  <a16:creationId xmlns:a16="http://schemas.microsoft.com/office/drawing/2014/main" id="{77DA541B-FE26-473C-A800-57DE97275157}"/>
                </a:ext>
              </a:extLst>
            </p:cNvPr>
            <p:cNvSpPr/>
            <p:nvPr userDrawn="1"/>
          </p:nvSpPr>
          <p:spPr>
            <a:xfrm>
              <a:off x="1699975" y="2687713"/>
              <a:ext cx="633042" cy="633042"/>
            </a:xfrm>
            <a:prstGeom prst="roundRect">
              <a:avLst>
                <a:gd name="adj" fmla="val 9869"/>
              </a:avLst>
            </a:prstGeom>
            <a:solidFill>
              <a:srgbClr val="FFFFFF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06F3F5DC-C98D-4313-AF0D-6385D3676A18}"/>
                </a:ext>
              </a:extLst>
            </p:cNvPr>
            <p:cNvSpPr/>
            <p:nvPr userDrawn="1"/>
          </p:nvSpPr>
          <p:spPr>
            <a:xfrm>
              <a:off x="2893998" y="4364190"/>
              <a:ext cx="735479" cy="735479"/>
            </a:xfrm>
            <a:prstGeom prst="roundRect">
              <a:avLst>
                <a:gd name="adj" fmla="val 9869"/>
              </a:avLst>
            </a:prstGeom>
            <a:solidFill>
              <a:srgbClr val="FFFFFF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2" name="Rectangle: Rounded Corners 61">
              <a:extLst>
                <a:ext uri="{FF2B5EF4-FFF2-40B4-BE49-F238E27FC236}">
                  <a16:creationId xmlns:a16="http://schemas.microsoft.com/office/drawing/2014/main" id="{2871BF3B-DA85-474C-95E2-81CAC2314C01}"/>
                </a:ext>
              </a:extLst>
            </p:cNvPr>
            <p:cNvSpPr/>
            <p:nvPr userDrawn="1"/>
          </p:nvSpPr>
          <p:spPr>
            <a:xfrm>
              <a:off x="3344190" y="4013081"/>
              <a:ext cx="621320" cy="621320"/>
            </a:xfrm>
            <a:prstGeom prst="roundRect">
              <a:avLst>
                <a:gd name="adj" fmla="val 9869"/>
              </a:avLst>
            </a:prstGeom>
            <a:noFill/>
            <a:ln w="19050">
              <a:solidFill>
                <a:srgbClr val="FFFFFF">
                  <a:alpha val="2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id="{9BD4F886-25F8-4661-8C12-3922AA797B4B}"/>
                </a:ext>
              </a:extLst>
            </p:cNvPr>
            <p:cNvSpPr/>
            <p:nvPr userDrawn="1"/>
          </p:nvSpPr>
          <p:spPr>
            <a:xfrm>
              <a:off x="4355984" y="3458647"/>
              <a:ext cx="507083" cy="507083"/>
            </a:xfrm>
            <a:prstGeom prst="roundRect">
              <a:avLst>
                <a:gd name="adj" fmla="val 9869"/>
              </a:avLst>
            </a:prstGeom>
            <a:solidFill>
              <a:srgbClr val="FFFFFF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id="{5B977E79-893E-419E-9737-396278A5976D}"/>
                </a:ext>
              </a:extLst>
            </p:cNvPr>
            <p:cNvSpPr/>
            <p:nvPr userDrawn="1"/>
          </p:nvSpPr>
          <p:spPr>
            <a:xfrm>
              <a:off x="3810401" y="936738"/>
              <a:ext cx="725416" cy="725416"/>
            </a:xfrm>
            <a:prstGeom prst="roundRect">
              <a:avLst>
                <a:gd name="adj" fmla="val 9869"/>
              </a:avLst>
            </a:prstGeom>
            <a:solidFill>
              <a:srgbClr val="FFFFFF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5" name="Rectangle: Rounded Corners 64">
              <a:extLst>
                <a:ext uri="{FF2B5EF4-FFF2-40B4-BE49-F238E27FC236}">
                  <a16:creationId xmlns:a16="http://schemas.microsoft.com/office/drawing/2014/main" id="{6D1BA4ED-FAC5-40D5-8EAB-A30E9C6733F7}"/>
                </a:ext>
              </a:extLst>
            </p:cNvPr>
            <p:cNvSpPr/>
            <p:nvPr userDrawn="1"/>
          </p:nvSpPr>
          <p:spPr>
            <a:xfrm>
              <a:off x="1612902" y="660446"/>
              <a:ext cx="507083" cy="507083"/>
            </a:xfrm>
            <a:prstGeom prst="roundRect">
              <a:avLst>
                <a:gd name="adj" fmla="val 9869"/>
              </a:avLst>
            </a:prstGeom>
            <a:solidFill>
              <a:srgbClr val="FFFFFF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6" name="Rectangle: Rounded Corners 65">
              <a:extLst>
                <a:ext uri="{FF2B5EF4-FFF2-40B4-BE49-F238E27FC236}">
                  <a16:creationId xmlns:a16="http://schemas.microsoft.com/office/drawing/2014/main" id="{FB1A5A48-86FE-4B17-ADD7-754FC81E1D8B}"/>
                </a:ext>
              </a:extLst>
            </p:cNvPr>
            <p:cNvSpPr/>
            <p:nvPr userDrawn="1"/>
          </p:nvSpPr>
          <p:spPr>
            <a:xfrm>
              <a:off x="3899015" y="5099669"/>
              <a:ext cx="1311798" cy="1311798"/>
            </a:xfrm>
            <a:prstGeom prst="roundRect">
              <a:avLst>
                <a:gd name="adj" fmla="val 9869"/>
              </a:avLst>
            </a:prstGeom>
            <a:noFill/>
            <a:ln w="19050">
              <a:solidFill>
                <a:srgbClr val="FFFFFF">
                  <a:alpha val="18824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7" name="Rectangle: Rounded Corners 66">
              <a:extLst>
                <a:ext uri="{FF2B5EF4-FFF2-40B4-BE49-F238E27FC236}">
                  <a16:creationId xmlns:a16="http://schemas.microsoft.com/office/drawing/2014/main" id="{110248DA-C7F0-4255-8ECE-50CB0C6C6AF5}"/>
                </a:ext>
              </a:extLst>
            </p:cNvPr>
            <p:cNvSpPr/>
            <p:nvPr userDrawn="1"/>
          </p:nvSpPr>
          <p:spPr>
            <a:xfrm>
              <a:off x="194582" y="804821"/>
              <a:ext cx="725416" cy="725416"/>
            </a:xfrm>
            <a:prstGeom prst="roundRect">
              <a:avLst>
                <a:gd name="adj" fmla="val 9869"/>
              </a:avLst>
            </a:prstGeom>
            <a:solidFill>
              <a:srgbClr val="FFFFFF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7709" y="451110"/>
            <a:ext cx="7872238" cy="2503430"/>
          </a:xfrm>
        </p:spPr>
        <p:txBody>
          <a:bodyPr anchor="b">
            <a:normAutofit/>
          </a:bodyPr>
          <a:lstStyle>
            <a:lvl1pPr algn="l">
              <a:defRPr sz="32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7709" y="3042256"/>
            <a:ext cx="7872238" cy="1499438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167" indent="0" algn="ctr">
              <a:buNone/>
              <a:defRPr sz="2000"/>
            </a:lvl2pPr>
            <a:lvl3pPr marL="914332" indent="0" algn="ctr">
              <a:buNone/>
              <a:defRPr sz="1800"/>
            </a:lvl3pPr>
            <a:lvl4pPr marL="1371498" indent="0" algn="ctr">
              <a:buNone/>
              <a:defRPr sz="1600"/>
            </a:lvl4pPr>
            <a:lvl5pPr marL="1828664" indent="0" algn="ctr">
              <a:buNone/>
              <a:defRPr sz="1600"/>
            </a:lvl5pPr>
            <a:lvl6pPr marL="2285830" indent="0" algn="ctr">
              <a:buNone/>
              <a:defRPr sz="1600"/>
            </a:lvl6pPr>
            <a:lvl7pPr marL="2742994" indent="0" algn="ctr">
              <a:buNone/>
              <a:defRPr sz="1600"/>
            </a:lvl7pPr>
            <a:lvl8pPr marL="3200160" indent="0" algn="ctr">
              <a:buNone/>
              <a:defRPr sz="1600"/>
            </a:lvl8pPr>
            <a:lvl9pPr marL="3657327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431557-7C90-4B71-9C47-ED4764EF5F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67888" y="4706712"/>
            <a:ext cx="7872039" cy="382054"/>
          </a:xfrm>
        </p:spPr>
        <p:txBody>
          <a:bodyPr/>
          <a:lstStyle>
            <a:lvl1pPr>
              <a:defRPr i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7E666B85-DB6D-48D9-B964-4311494256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46" y="6009302"/>
            <a:ext cx="1735775" cy="532745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67C009AC-BB02-4233-AB0D-03CB1964551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60955" y="6176129"/>
            <a:ext cx="1384299" cy="199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174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D7CF866-7D2C-48EB-83B5-06ACC41492F4}"/>
              </a:ext>
            </a:extLst>
          </p:cNvPr>
          <p:cNvSpPr/>
          <p:nvPr userDrawn="1"/>
        </p:nvSpPr>
        <p:spPr>
          <a:xfrm>
            <a:off x="-51069" y="-1"/>
            <a:ext cx="9195071" cy="6926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7"/>
            <a:ext cx="7886700" cy="2852737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2"/>
            <a:ext cx="7886700" cy="150018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16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3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1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1389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38B8427-D1F8-42F2-9E23-CE73C94B84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51"/>
          <a:stretch/>
        </p:blipFill>
        <p:spPr>
          <a:xfrm>
            <a:off x="1" y="-5010"/>
            <a:ext cx="9144000" cy="6863009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ACB9F93C-2774-4713-A3B4-5163E54E9C74}"/>
              </a:ext>
            </a:extLst>
          </p:cNvPr>
          <p:cNvGrpSpPr/>
          <p:nvPr userDrawn="1"/>
        </p:nvGrpSpPr>
        <p:grpSpPr>
          <a:xfrm>
            <a:off x="-1437845" y="-1163343"/>
            <a:ext cx="4076307" cy="5091448"/>
            <a:chOff x="-224263" y="-265649"/>
            <a:chExt cx="5435076" cy="6677116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851BE0CB-4890-4C1B-9C45-73FDF8D0BB03}"/>
                </a:ext>
              </a:extLst>
            </p:cNvPr>
            <p:cNvSpPr/>
            <p:nvPr userDrawn="1"/>
          </p:nvSpPr>
          <p:spPr>
            <a:xfrm>
              <a:off x="2812889" y="503236"/>
              <a:ext cx="2023628" cy="2614457"/>
            </a:xfrm>
            <a:prstGeom prst="roundRect">
              <a:avLst>
                <a:gd name="adj" fmla="val 9869"/>
              </a:avLst>
            </a:prstGeom>
            <a:noFill/>
            <a:ln w="19050">
              <a:solidFill>
                <a:srgbClr val="FFFFFF">
                  <a:alpha val="2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2F2E8469-B3E7-4C2B-AFA7-087D7EDFDFFF}"/>
                </a:ext>
              </a:extLst>
            </p:cNvPr>
            <p:cNvSpPr/>
            <p:nvPr userDrawn="1"/>
          </p:nvSpPr>
          <p:spPr>
            <a:xfrm>
              <a:off x="1433621" y="3004234"/>
              <a:ext cx="1271008" cy="1271008"/>
            </a:xfrm>
            <a:prstGeom prst="roundRect">
              <a:avLst>
                <a:gd name="adj" fmla="val 9869"/>
              </a:avLst>
            </a:prstGeom>
            <a:noFill/>
            <a:ln w="19050">
              <a:solidFill>
                <a:srgbClr val="FFFFFF">
                  <a:alpha val="2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2A63699E-7096-4718-AD11-71DEA3799CE3}"/>
                </a:ext>
              </a:extLst>
            </p:cNvPr>
            <p:cNvSpPr/>
            <p:nvPr userDrawn="1"/>
          </p:nvSpPr>
          <p:spPr>
            <a:xfrm>
              <a:off x="4245773" y="3395554"/>
              <a:ext cx="606554" cy="606554"/>
            </a:xfrm>
            <a:prstGeom prst="roundRect">
              <a:avLst>
                <a:gd name="adj" fmla="val 9869"/>
              </a:avLst>
            </a:prstGeom>
            <a:noFill/>
            <a:ln w="19050">
              <a:solidFill>
                <a:srgbClr val="F2F2F2">
                  <a:alpha val="4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00306AA3-B550-4D44-9226-C55E2DCD0DB4}"/>
                </a:ext>
              </a:extLst>
            </p:cNvPr>
            <p:cNvSpPr/>
            <p:nvPr userDrawn="1"/>
          </p:nvSpPr>
          <p:spPr>
            <a:xfrm>
              <a:off x="4368731" y="1481069"/>
              <a:ext cx="384624" cy="384624"/>
            </a:xfrm>
            <a:prstGeom prst="roundRect">
              <a:avLst>
                <a:gd name="adj" fmla="val 9869"/>
              </a:avLst>
            </a:prstGeom>
            <a:noFill/>
            <a:ln w="19050">
              <a:solidFill>
                <a:srgbClr val="F2F2F2">
                  <a:alpha val="4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32FCCBD5-33BE-464E-A87E-AAEFF3A5D0C7}"/>
                </a:ext>
              </a:extLst>
            </p:cNvPr>
            <p:cNvSpPr/>
            <p:nvPr userDrawn="1"/>
          </p:nvSpPr>
          <p:spPr>
            <a:xfrm>
              <a:off x="554645" y="-265649"/>
              <a:ext cx="1311798" cy="1311798"/>
            </a:xfrm>
            <a:prstGeom prst="roundRect">
              <a:avLst>
                <a:gd name="adj" fmla="val 9869"/>
              </a:avLst>
            </a:prstGeom>
            <a:noFill/>
            <a:ln w="19050">
              <a:solidFill>
                <a:srgbClr val="FFFFFF">
                  <a:alpha val="18824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CFD4DF64-5001-4647-A690-E450AE59F37D}"/>
                </a:ext>
              </a:extLst>
            </p:cNvPr>
            <p:cNvSpPr/>
            <p:nvPr userDrawn="1"/>
          </p:nvSpPr>
          <p:spPr>
            <a:xfrm>
              <a:off x="-224263" y="2318415"/>
              <a:ext cx="592307" cy="592307"/>
            </a:xfrm>
            <a:prstGeom prst="roundRect">
              <a:avLst>
                <a:gd name="adj" fmla="val 9869"/>
              </a:avLst>
            </a:prstGeom>
            <a:solidFill>
              <a:srgbClr val="FFFFFF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D1474237-DA7B-4DD4-AC8A-3CC3210C6202}"/>
                </a:ext>
              </a:extLst>
            </p:cNvPr>
            <p:cNvSpPr/>
            <p:nvPr userDrawn="1"/>
          </p:nvSpPr>
          <p:spPr>
            <a:xfrm>
              <a:off x="1699975" y="2687713"/>
              <a:ext cx="633042" cy="633042"/>
            </a:xfrm>
            <a:prstGeom prst="roundRect">
              <a:avLst>
                <a:gd name="adj" fmla="val 9869"/>
              </a:avLst>
            </a:prstGeom>
            <a:solidFill>
              <a:srgbClr val="FFFFFF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F4CADFA5-5A7A-4AC2-9845-6E6B42475C15}"/>
                </a:ext>
              </a:extLst>
            </p:cNvPr>
            <p:cNvSpPr/>
            <p:nvPr userDrawn="1"/>
          </p:nvSpPr>
          <p:spPr>
            <a:xfrm>
              <a:off x="2893998" y="4364190"/>
              <a:ext cx="735479" cy="735479"/>
            </a:xfrm>
            <a:prstGeom prst="roundRect">
              <a:avLst>
                <a:gd name="adj" fmla="val 9869"/>
              </a:avLst>
            </a:prstGeom>
            <a:solidFill>
              <a:srgbClr val="FFFFFF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D281442B-74EE-4325-AEE6-79A8A1368983}"/>
                </a:ext>
              </a:extLst>
            </p:cNvPr>
            <p:cNvSpPr/>
            <p:nvPr userDrawn="1"/>
          </p:nvSpPr>
          <p:spPr>
            <a:xfrm>
              <a:off x="3344190" y="4013081"/>
              <a:ext cx="621320" cy="621320"/>
            </a:xfrm>
            <a:prstGeom prst="roundRect">
              <a:avLst>
                <a:gd name="adj" fmla="val 9869"/>
              </a:avLst>
            </a:prstGeom>
            <a:noFill/>
            <a:ln w="19050">
              <a:solidFill>
                <a:srgbClr val="FFFFFF">
                  <a:alpha val="2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CE1C62E5-0DE9-4C97-B5C2-AA86B836D82F}"/>
                </a:ext>
              </a:extLst>
            </p:cNvPr>
            <p:cNvSpPr/>
            <p:nvPr userDrawn="1"/>
          </p:nvSpPr>
          <p:spPr>
            <a:xfrm>
              <a:off x="4602496" y="3662024"/>
              <a:ext cx="507083" cy="507083"/>
            </a:xfrm>
            <a:prstGeom prst="roundRect">
              <a:avLst>
                <a:gd name="adj" fmla="val 9869"/>
              </a:avLst>
            </a:prstGeom>
            <a:solidFill>
              <a:srgbClr val="FFFFFF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CBD66275-4F93-4DEE-8751-9812F66CD89E}"/>
                </a:ext>
              </a:extLst>
            </p:cNvPr>
            <p:cNvSpPr/>
            <p:nvPr userDrawn="1"/>
          </p:nvSpPr>
          <p:spPr>
            <a:xfrm>
              <a:off x="3810401" y="936738"/>
              <a:ext cx="725416" cy="725416"/>
            </a:xfrm>
            <a:prstGeom prst="roundRect">
              <a:avLst>
                <a:gd name="adj" fmla="val 9869"/>
              </a:avLst>
            </a:prstGeom>
            <a:solidFill>
              <a:srgbClr val="FFFFFF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39636F24-C4A0-4053-AA41-201E9CEB4466}"/>
                </a:ext>
              </a:extLst>
            </p:cNvPr>
            <p:cNvSpPr/>
            <p:nvPr userDrawn="1"/>
          </p:nvSpPr>
          <p:spPr>
            <a:xfrm>
              <a:off x="1612902" y="660446"/>
              <a:ext cx="507083" cy="507083"/>
            </a:xfrm>
            <a:prstGeom prst="roundRect">
              <a:avLst>
                <a:gd name="adj" fmla="val 9869"/>
              </a:avLst>
            </a:prstGeom>
            <a:solidFill>
              <a:srgbClr val="FFFFFF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0B87D063-CAEE-4226-8717-4253B932443C}"/>
                </a:ext>
              </a:extLst>
            </p:cNvPr>
            <p:cNvSpPr/>
            <p:nvPr userDrawn="1"/>
          </p:nvSpPr>
          <p:spPr>
            <a:xfrm>
              <a:off x="3899015" y="5099669"/>
              <a:ext cx="1311798" cy="1311798"/>
            </a:xfrm>
            <a:prstGeom prst="roundRect">
              <a:avLst>
                <a:gd name="adj" fmla="val 9869"/>
              </a:avLst>
            </a:prstGeom>
            <a:noFill/>
            <a:ln w="19050">
              <a:solidFill>
                <a:srgbClr val="FFFFFF">
                  <a:alpha val="18824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D7522970-AA76-4EF0-AE9A-2D452D6FC86C}"/>
                </a:ext>
              </a:extLst>
            </p:cNvPr>
            <p:cNvSpPr/>
            <p:nvPr userDrawn="1"/>
          </p:nvSpPr>
          <p:spPr>
            <a:xfrm>
              <a:off x="194582" y="804821"/>
              <a:ext cx="725416" cy="725416"/>
            </a:xfrm>
            <a:prstGeom prst="roundRect">
              <a:avLst>
                <a:gd name="adj" fmla="val 9869"/>
              </a:avLst>
            </a:prstGeom>
            <a:solidFill>
              <a:srgbClr val="FFFFF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7"/>
            <a:ext cx="7886700" cy="2852737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2"/>
            <a:ext cx="7886700" cy="150018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16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3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1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EB26D0E-4DDB-46AB-BD3A-65388025853B}"/>
              </a:ext>
            </a:extLst>
          </p:cNvPr>
          <p:cNvGrpSpPr/>
          <p:nvPr userDrawn="1"/>
        </p:nvGrpSpPr>
        <p:grpSpPr>
          <a:xfrm>
            <a:off x="6272287" y="3136115"/>
            <a:ext cx="4476602" cy="5091448"/>
            <a:chOff x="-757990" y="-265649"/>
            <a:chExt cx="5968803" cy="6677116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B22BE3DC-CB43-4309-8CA5-40531A504B69}"/>
                </a:ext>
              </a:extLst>
            </p:cNvPr>
            <p:cNvSpPr/>
            <p:nvPr userDrawn="1"/>
          </p:nvSpPr>
          <p:spPr>
            <a:xfrm>
              <a:off x="1433621" y="3004234"/>
              <a:ext cx="1962243" cy="1962244"/>
            </a:xfrm>
            <a:prstGeom prst="roundRect">
              <a:avLst>
                <a:gd name="adj" fmla="val 9869"/>
              </a:avLst>
            </a:prstGeom>
            <a:noFill/>
            <a:ln w="19050">
              <a:solidFill>
                <a:srgbClr val="FFFFFF">
                  <a:alpha val="2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B03A55B2-F7C9-45B2-AA06-119D9DF9C5FB}"/>
                </a:ext>
              </a:extLst>
            </p:cNvPr>
            <p:cNvSpPr/>
            <p:nvPr userDrawn="1"/>
          </p:nvSpPr>
          <p:spPr>
            <a:xfrm>
              <a:off x="554645" y="-265649"/>
              <a:ext cx="1311798" cy="1311798"/>
            </a:xfrm>
            <a:prstGeom prst="roundRect">
              <a:avLst>
                <a:gd name="adj" fmla="val 9869"/>
              </a:avLst>
            </a:prstGeom>
            <a:noFill/>
            <a:ln w="19050">
              <a:solidFill>
                <a:srgbClr val="FFFFFF">
                  <a:alpha val="18824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3B7EE598-0E7D-4B8C-8B20-A1887D0A2AD3}"/>
                </a:ext>
              </a:extLst>
            </p:cNvPr>
            <p:cNvSpPr/>
            <p:nvPr userDrawn="1"/>
          </p:nvSpPr>
          <p:spPr>
            <a:xfrm>
              <a:off x="-757990" y="2122384"/>
              <a:ext cx="1032243" cy="950748"/>
            </a:xfrm>
            <a:prstGeom prst="roundRect">
              <a:avLst>
                <a:gd name="adj" fmla="val 9869"/>
              </a:avLst>
            </a:prstGeom>
            <a:solidFill>
              <a:srgbClr val="FFFFFF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34D7E8BC-2F7A-4BF4-812A-CCAD63C2A864}"/>
                </a:ext>
              </a:extLst>
            </p:cNvPr>
            <p:cNvSpPr/>
            <p:nvPr userDrawn="1"/>
          </p:nvSpPr>
          <p:spPr>
            <a:xfrm>
              <a:off x="1699975" y="2687713"/>
              <a:ext cx="633042" cy="633042"/>
            </a:xfrm>
            <a:prstGeom prst="roundRect">
              <a:avLst>
                <a:gd name="adj" fmla="val 9869"/>
              </a:avLst>
            </a:prstGeom>
            <a:solidFill>
              <a:srgbClr val="FFFFFF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43142D20-7CC4-49E6-B46F-A298892B0499}"/>
                </a:ext>
              </a:extLst>
            </p:cNvPr>
            <p:cNvSpPr/>
            <p:nvPr userDrawn="1"/>
          </p:nvSpPr>
          <p:spPr>
            <a:xfrm>
              <a:off x="2893998" y="4364190"/>
              <a:ext cx="735479" cy="735479"/>
            </a:xfrm>
            <a:prstGeom prst="roundRect">
              <a:avLst>
                <a:gd name="adj" fmla="val 9869"/>
              </a:avLst>
            </a:prstGeom>
            <a:solidFill>
              <a:srgbClr val="FFFFFF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4111E6AA-1CAB-448F-9DFE-7F835C7111F0}"/>
                </a:ext>
              </a:extLst>
            </p:cNvPr>
            <p:cNvSpPr/>
            <p:nvPr userDrawn="1"/>
          </p:nvSpPr>
          <p:spPr>
            <a:xfrm>
              <a:off x="3344190" y="4013081"/>
              <a:ext cx="621320" cy="621320"/>
            </a:xfrm>
            <a:prstGeom prst="roundRect">
              <a:avLst>
                <a:gd name="adj" fmla="val 9869"/>
              </a:avLst>
            </a:prstGeom>
            <a:noFill/>
            <a:ln w="19050">
              <a:solidFill>
                <a:srgbClr val="FFFFFF">
                  <a:alpha val="2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7F0C9DC2-CAA6-4815-A31D-E685CACA017A}"/>
                </a:ext>
              </a:extLst>
            </p:cNvPr>
            <p:cNvSpPr/>
            <p:nvPr userDrawn="1"/>
          </p:nvSpPr>
          <p:spPr>
            <a:xfrm>
              <a:off x="4355984" y="3458647"/>
              <a:ext cx="507083" cy="507083"/>
            </a:xfrm>
            <a:prstGeom prst="roundRect">
              <a:avLst>
                <a:gd name="adj" fmla="val 9869"/>
              </a:avLst>
            </a:prstGeom>
            <a:solidFill>
              <a:srgbClr val="FFFFFF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D7E86CDF-0793-4508-AEF8-3B01B0AD2ABA}"/>
                </a:ext>
              </a:extLst>
            </p:cNvPr>
            <p:cNvSpPr/>
            <p:nvPr userDrawn="1"/>
          </p:nvSpPr>
          <p:spPr>
            <a:xfrm>
              <a:off x="3810401" y="936738"/>
              <a:ext cx="725416" cy="725416"/>
            </a:xfrm>
            <a:prstGeom prst="roundRect">
              <a:avLst>
                <a:gd name="adj" fmla="val 9869"/>
              </a:avLst>
            </a:prstGeom>
            <a:solidFill>
              <a:srgbClr val="FFFFFF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891B18D2-7385-4A0F-B9B8-BC505EA8B4A7}"/>
                </a:ext>
              </a:extLst>
            </p:cNvPr>
            <p:cNvSpPr/>
            <p:nvPr userDrawn="1"/>
          </p:nvSpPr>
          <p:spPr>
            <a:xfrm>
              <a:off x="1612902" y="660446"/>
              <a:ext cx="507083" cy="507083"/>
            </a:xfrm>
            <a:prstGeom prst="roundRect">
              <a:avLst>
                <a:gd name="adj" fmla="val 9869"/>
              </a:avLst>
            </a:prstGeom>
            <a:solidFill>
              <a:srgbClr val="FFFFFF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B19EDD43-C1FF-4218-AE40-3DC86F8DC9EA}"/>
                </a:ext>
              </a:extLst>
            </p:cNvPr>
            <p:cNvSpPr/>
            <p:nvPr userDrawn="1"/>
          </p:nvSpPr>
          <p:spPr>
            <a:xfrm>
              <a:off x="3899015" y="5099669"/>
              <a:ext cx="1311798" cy="1311798"/>
            </a:xfrm>
            <a:prstGeom prst="roundRect">
              <a:avLst>
                <a:gd name="adj" fmla="val 9869"/>
              </a:avLst>
            </a:prstGeom>
            <a:noFill/>
            <a:ln w="19050">
              <a:solidFill>
                <a:srgbClr val="FFFFFF">
                  <a:alpha val="18824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D24B3B08-86CB-4FC7-9B1E-79E1E892141A}"/>
                </a:ext>
              </a:extLst>
            </p:cNvPr>
            <p:cNvSpPr/>
            <p:nvPr userDrawn="1"/>
          </p:nvSpPr>
          <p:spPr>
            <a:xfrm>
              <a:off x="194582" y="804821"/>
              <a:ext cx="725416" cy="725416"/>
            </a:xfrm>
            <a:prstGeom prst="roundRect">
              <a:avLst>
                <a:gd name="adj" fmla="val 9869"/>
              </a:avLst>
            </a:prstGeom>
            <a:solidFill>
              <a:srgbClr val="FFFFFF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119555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D7CF866-7D2C-48EB-83B5-06ACC41492F4}"/>
              </a:ext>
            </a:extLst>
          </p:cNvPr>
          <p:cNvSpPr/>
          <p:nvPr userDrawn="1"/>
        </p:nvSpPr>
        <p:spPr>
          <a:xfrm>
            <a:off x="-51069" y="-1"/>
            <a:ext cx="9195071" cy="69260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7"/>
            <a:ext cx="7886700" cy="2852737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2"/>
            <a:ext cx="7886700" cy="150018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16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3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1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63844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D7CF866-7D2C-48EB-83B5-06ACC41492F4}"/>
              </a:ext>
            </a:extLst>
          </p:cNvPr>
          <p:cNvSpPr/>
          <p:nvPr userDrawn="1"/>
        </p:nvSpPr>
        <p:spPr>
          <a:xfrm>
            <a:off x="-51069" y="-1"/>
            <a:ext cx="9195071" cy="692609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7"/>
            <a:ext cx="7886700" cy="2852737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2"/>
            <a:ext cx="7886700" cy="150018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16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3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1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09704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-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C764D93-FF88-41F8-9C11-77FAC3869DB2}"/>
              </a:ext>
            </a:extLst>
          </p:cNvPr>
          <p:cNvSpPr/>
          <p:nvPr userDrawn="1"/>
        </p:nvSpPr>
        <p:spPr>
          <a:xfrm>
            <a:off x="0" y="0"/>
            <a:ext cx="9144000" cy="1690688"/>
          </a:xfrm>
          <a:prstGeom prst="rect">
            <a:avLst/>
          </a:prstGeom>
          <a:gradFill flip="none" rotWithShape="1">
            <a:gsLst>
              <a:gs pos="0">
                <a:srgbClr val="FBFBFB"/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F2E312-4EB8-4F8F-888A-DCF9A2B07422}"/>
              </a:ext>
            </a:extLst>
          </p:cNvPr>
          <p:cNvSpPr/>
          <p:nvPr userDrawn="1"/>
        </p:nvSpPr>
        <p:spPr>
          <a:xfrm rot="10800000">
            <a:off x="-1" y="5167312"/>
            <a:ext cx="9144000" cy="1690688"/>
          </a:xfrm>
          <a:prstGeom prst="rect">
            <a:avLst/>
          </a:prstGeom>
          <a:gradFill flip="none" rotWithShape="1">
            <a:gsLst>
              <a:gs pos="0">
                <a:srgbClr val="FBFBFB"/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7"/>
            <a:ext cx="7886700" cy="2852737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2"/>
            <a:ext cx="7886700" cy="150018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16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3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1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25869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7DF622-ADD8-4ACE-BD14-7D0B8010B0B2}"/>
              </a:ext>
            </a:extLst>
          </p:cNvPr>
          <p:cNvSpPr/>
          <p:nvPr userDrawn="1"/>
        </p:nvSpPr>
        <p:spPr>
          <a:xfrm>
            <a:off x="-51069" y="-1"/>
            <a:ext cx="9195071" cy="69260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46137" y="350205"/>
            <a:ext cx="4464452" cy="4212279"/>
          </a:xfrm>
        </p:spPr>
        <p:txBody>
          <a:bodyPr anchor="b">
            <a:normAutofit/>
          </a:bodyPr>
          <a:lstStyle>
            <a:lvl1pPr marL="0" marR="0" indent="0" algn="l" defTabSz="91433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chemeClr val="bg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Use this slide to pull out a quote from text. It makes a big impact!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EA8F192-8211-44A1-BC5C-9927C4A98595}"/>
              </a:ext>
            </a:extLst>
          </p:cNvPr>
          <p:cNvSpPr/>
          <p:nvPr userDrawn="1"/>
        </p:nvSpPr>
        <p:spPr>
          <a:xfrm>
            <a:off x="1235351" y="355160"/>
            <a:ext cx="2736648" cy="3154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9900" b="1" dirty="0">
                <a:solidFill>
                  <a:schemeClr val="accent3"/>
                </a:solidFill>
              </a:rPr>
              <a:t>“”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79B0F232-E0C6-4CE5-88D0-15B84342B67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025237" y="4777852"/>
            <a:ext cx="4485351" cy="131179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 cap="none" baseline="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6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3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1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̶̶  Name of the Author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19E7F8F-938B-45EB-BDA3-9CD151667D82}"/>
              </a:ext>
            </a:extLst>
          </p:cNvPr>
          <p:cNvGrpSpPr/>
          <p:nvPr userDrawn="1"/>
        </p:nvGrpSpPr>
        <p:grpSpPr>
          <a:xfrm>
            <a:off x="-314184" y="-211451"/>
            <a:ext cx="4525160" cy="5335590"/>
            <a:chOff x="-822733" y="-265649"/>
            <a:chExt cx="6033546" cy="6677116"/>
          </a:xfrm>
        </p:grpSpPr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8F5C25AE-BD32-4DC2-8867-2160DC302F9E}"/>
                </a:ext>
              </a:extLst>
            </p:cNvPr>
            <p:cNvSpPr/>
            <p:nvPr userDrawn="1"/>
          </p:nvSpPr>
          <p:spPr>
            <a:xfrm>
              <a:off x="2450594" y="503236"/>
              <a:ext cx="2385923" cy="2385923"/>
            </a:xfrm>
            <a:prstGeom prst="roundRect">
              <a:avLst>
                <a:gd name="adj" fmla="val 9869"/>
              </a:avLst>
            </a:prstGeom>
            <a:noFill/>
            <a:ln w="19050">
              <a:solidFill>
                <a:srgbClr val="F2F2F2">
                  <a:alpha val="69804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2252DA1F-8EA9-4F01-B05C-4B7331EC82D6}"/>
                </a:ext>
              </a:extLst>
            </p:cNvPr>
            <p:cNvSpPr/>
            <p:nvPr userDrawn="1"/>
          </p:nvSpPr>
          <p:spPr>
            <a:xfrm>
              <a:off x="1433621" y="3004234"/>
              <a:ext cx="1271008" cy="1271008"/>
            </a:xfrm>
            <a:prstGeom prst="roundRect">
              <a:avLst>
                <a:gd name="adj" fmla="val 9869"/>
              </a:avLst>
            </a:prstGeom>
            <a:noFill/>
            <a:ln w="19050">
              <a:solidFill>
                <a:srgbClr val="F2F2F2">
                  <a:alpha val="50196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B76F7B79-9DE9-43E3-88FF-D24707AA2F57}"/>
                </a:ext>
              </a:extLst>
            </p:cNvPr>
            <p:cNvSpPr/>
            <p:nvPr userDrawn="1"/>
          </p:nvSpPr>
          <p:spPr>
            <a:xfrm>
              <a:off x="3862442" y="3125723"/>
              <a:ext cx="606554" cy="606554"/>
            </a:xfrm>
            <a:prstGeom prst="roundRect">
              <a:avLst>
                <a:gd name="adj" fmla="val 9869"/>
              </a:avLst>
            </a:prstGeom>
            <a:noFill/>
            <a:ln w="19050">
              <a:solidFill>
                <a:srgbClr val="F2F2F2">
                  <a:alpha val="4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0D9DC4D6-C75B-499A-9526-C95F24B03B0B}"/>
                </a:ext>
              </a:extLst>
            </p:cNvPr>
            <p:cNvSpPr/>
            <p:nvPr userDrawn="1"/>
          </p:nvSpPr>
          <p:spPr>
            <a:xfrm>
              <a:off x="4368731" y="1481069"/>
              <a:ext cx="384624" cy="384624"/>
            </a:xfrm>
            <a:prstGeom prst="roundRect">
              <a:avLst>
                <a:gd name="adj" fmla="val 9869"/>
              </a:avLst>
            </a:prstGeom>
            <a:noFill/>
            <a:ln w="19050">
              <a:solidFill>
                <a:srgbClr val="F2F2F2">
                  <a:alpha val="4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9B09D56F-F58E-4F84-AC94-E6F9734F88E4}"/>
                </a:ext>
              </a:extLst>
            </p:cNvPr>
            <p:cNvSpPr/>
            <p:nvPr userDrawn="1"/>
          </p:nvSpPr>
          <p:spPr>
            <a:xfrm>
              <a:off x="554645" y="-265649"/>
              <a:ext cx="1311798" cy="1311798"/>
            </a:xfrm>
            <a:prstGeom prst="roundRect">
              <a:avLst>
                <a:gd name="adj" fmla="val 9869"/>
              </a:avLst>
            </a:prstGeom>
            <a:noFill/>
            <a:ln w="19050">
              <a:solidFill>
                <a:srgbClr val="FFFFFF">
                  <a:alpha val="18824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E06A5029-FE77-4648-A33E-1D008F71C3C6}"/>
                </a:ext>
              </a:extLst>
            </p:cNvPr>
            <p:cNvSpPr/>
            <p:nvPr userDrawn="1"/>
          </p:nvSpPr>
          <p:spPr>
            <a:xfrm>
              <a:off x="-822733" y="2238177"/>
              <a:ext cx="1140232" cy="1140233"/>
            </a:xfrm>
            <a:prstGeom prst="roundRect">
              <a:avLst>
                <a:gd name="adj" fmla="val 9869"/>
              </a:avLst>
            </a:prstGeom>
            <a:solidFill>
              <a:srgbClr val="FFFFF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1713AE60-3AB8-4AAD-A317-650E991D4DEB}"/>
                </a:ext>
              </a:extLst>
            </p:cNvPr>
            <p:cNvSpPr/>
            <p:nvPr userDrawn="1"/>
          </p:nvSpPr>
          <p:spPr>
            <a:xfrm>
              <a:off x="1699975" y="2687713"/>
              <a:ext cx="633042" cy="633042"/>
            </a:xfrm>
            <a:prstGeom prst="roundRect">
              <a:avLst>
                <a:gd name="adj" fmla="val 9869"/>
              </a:avLst>
            </a:prstGeom>
            <a:solidFill>
              <a:srgbClr val="FFFFF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CD14BEA2-8A5C-4845-8C48-C36BD39C9223}"/>
                </a:ext>
              </a:extLst>
            </p:cNvPr>
            <p:cNvSpPr/>
            <p:nvPr userDrawn="1"/>
          </p:nvSpPr>
          <p:spPr>
            <a:xfrm>
              <a:off x="2893998" y="4364190"/>
              <a:ext cx="735479" cy="735479"/>
            </a:xfrm>
            <a:prstGeom prst="roundRect">
              <a:avLst>
                <a:gd name="adj" fmla="val 9869"/>
              </a:avLst>
            </a:prstGeom>
            <a:solidFill>
              <a:srgbClr val="FFFFF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7DAD135B-2767-4805-A053-4129317F6A29}"/>
                </a:ext>
              </a:extLst>
            </p:cNvPr>
            <p:cNvSpPr/>
            <p:nvPr userDrawn="1"/>
          </p:nvSpPr>
          <p:spPr>
            <a:xfrm>
              <a:off x="3344190" y="4013081"/>
              <a:ext cx="621320" cy="621320"/>
            </a:xfrm>
            <a:prstGeom prst="roundRect">
              <a:avLst>
                <a:gd name="adj" fmla="val 9869"/>
              </a:avLst>
            </a:prstGeom>
            <a:noFill/>
            <a:ln w="19050">
              <a:solidFill>
                <a:srgbClr val="F2F2F2">
                  <a:alpha val="69804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0A776111-A7FA-463D-897E-FA1C1F491B43}"/>
                </a:ext>
              </a:extLst>
            </p:cNvPr>
            <p:cNvSpPr/>
            <p:nvPr userDrawn="1"/>
          </p:nvSpPr>
          <p:spPr>
            <a:xfrm>
              <a:off x="4355984" y="3458647"/>
              <a:ext cx="507083" cy="507083"/>
            </a:xfrm>
            <a:prstGeom prst="roundRect">
              <a:avLst>
                <a:gd name="adj" fmla="val 9869"/>
              </a:avLst>
            </a:prstGeom>
            <a:solidFill>
              <a:srgbClr val="FFFFFF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2FB85148-86BB-4B78-87BE-EA181A17BE63}"/>
                </a:ext>
              </a:extLst>
            </p:cNvPr>
            <p:cNvSpPr/>
            <p:nvPr userDrawn="1"/>
          </p:nvSpPr>
          <p:spPr>
            <a:xfrm>
              <a:off x="3810401" y="936738"/>
              <a:ext cx="725416" cy="725416"/>
            </a:xfrm>
            <a:prstGeom prst="roundRect">
              <a:avLst>
                <a:gd name="adj" fmla="val 9869"/>
              </a:avLst>
            </a:prstGeom>
            <a:solidFill>
              <a:srgbClr val="FFFFFF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99405B28-48ED-432D-9832-081402B66A14}"/>
                </a:ext>
              </a:extLst>
            </p:cNvPr>
            <p:cNvSpPr/>
            <p:nvPr userDrawn="1"/>
          </p:nvSpPr>
          <p:spPr>
            <a:xfrm>
              <a:off x="1612902" y="660446"/>
              <a:ext cx="507083" cy="507083"/>
            </a:xfrm>
            <a:prstGeom prst="roundRect">
              <a:avLst>
                <a:gd name="adj" fmla="val 9869"/>
              </a:avLst>
            </a:prstGeom>
            <a:solidFill>
              <a:srgbClr val="FFFFFF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DAC614F7-FD7B-4ADB-9F7C-02B2DF2CD832}"/>
                </a:ext>
              </a:extLst>
            </p:cNvPr>
            <p:cNvSpPr/>
            <p:nvPr userDrawn="1"/>
          </p:nvSpPr>
          <p:spPr>
            <a:xfrm>
              <a:off x="3899015" y="5099669"/>
              <a:ext cx="1311798" cy="1311798"/>
            </a:xfrm>
            <a:prstGeom prst="roundRect">
              <a:avLst>
                <a:gd name="adj" fmla="val 9869"/>
              </a:avLst>
            </a:prstGeom>
            <a:noFill/>
            <a:ln w="19050">
              <a:solidFill>
                <a:srgbClr val="FFFFFF">
                  <a:alpha val="18824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2C5FDA7B-C735-4066-831D-2930337D0CC7}"/>
                </a:ext>
              </a:extLst>
            </p:cNvPr>
            <p:cNvSpPr/>
            <p:nvPr userDrawn="1"/>
          </p:nvSpPr>
          <p:spPr>
            <a:xfrm>
              <a:off x="194582" y="804821"/>
              <a:ext cx="725416" cy="725416"/>
            </a:xfrm>
            <a:prstGeom prst="roundRect">
              <a:avLst>
                <a:gd name="adj" fmla="val 9869"/>
              </a:avLst>
            </a:prstGeom>
            <a:solidFill>
              <a:srgbClr val="FFFFF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</p:grpSp>
    </p:spTree>
    <p:extLst>
      <p:ext uri="{BB962C8B-B14F-4D97-AF65-F5344CB8AC3E}">
        <p14:creationId xmlns:p14="http://schemas.microsoft.com/office/powerpoint/2010/main" val="6043828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7DF622-ADD8-4ACE-BD14-7D0B8010B0B2}"/>
              </a:ext>
            </a:extLst>
          </p:cNvPr>
          <p:cNvSpPr/>
          <p:nvPr userDrawn="1"/>
        </p:nvSpPr>
        <p:spPr>
          <a:xfrm>
            <a:off x="-51069" y="-1"/>
            <a:ext cx="9195071" cy="6926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46137" y="350205"/>
            <a:ext cx="4464452" cy="4212279"/>
          </a:xfrm>
        </p:spPr>
        <p:txBody>
          <a:bodyPr anchor="b">
            <a:normAutofit/>
          </a:bodyPr>
          <a:lstStyle>
            <a:lvl1pPr marL="0" marR="0" indent="0" algn="l" defTabSz="91433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chemeClr val="bg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Use this slide to pull out a quote from text. It makes a big impact!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443FA4C-9DEB-42AF-ABB2-0C8D7DD8270F}"/>
              </a:ext>
            </a:extLst>
          </p:cNvPr>
          <p:cNvGrpSpPr/>
          <p:nvPr userDrawn="1"/>
        </p:nvGrpSpPr>
        <p:grpSpPr>
          <a:xfrm>
            <a:off x="-314184" y="-211451"/>
            <a:ext cx="4525160" cy="5335590"/>
            <a:chOff x="-822733" y="-265649"/>
            <a:chExt cx="6033546" cy="6677116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4E0822AB-24C7-4627-BDE0-20F99085F786}"/>
                </a:ext>
              </a:extLst>
            </p:cNvPr>
            <p:cNvSpPr/>
            <p:nvPr userDrawn="1"/>
          </p:nvSpPr>
          <p:spPr>
            <a:xfrm>
              <a:off x="2450594" y="503236"/>
              <a:ext cx="2385923" cy="2385923"/>
            </a:xfrm>
            <a:prstGeom prst="roundRect">
              <a:avLst>
                <a:gd name="adj" fmla="val 9869"/>
              </a:avLst>
            </a:prstGeom>
            <a:noFill/>
            <a:ln w="19050">
              <a:solidFill>
                <a:srgbClr val="F2F2F2">
                  <a:alpha val="69804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DEF72770-DA63-43D3-8C7C-AFCE4C387A31}"/>
                </a:ext>
              </a:extLst>
            </p:cNvPr>
            <p:cNvSpPr/>
            <p:nvPr userDrawn="1"/>
          </p:nvSpPr>
          <p:spPr>
            <a:xfrm>
              <a:off x="1433621" y="3004234"/>
              <a:ext cx="1271008" cy="1271008"/>
            </a:xfrm>
            <a:prstGeom prst="roundRect">
              <a:avLst>
                <a:gd name="adj" fmla="val 9869"/>
              </a:avLst>
            </a:prstGeom>
            <a:noFill/>
            <a:ln w="19050">
              <a:solidFill>
                <a:srgbClr val="F2F2F2">
                  <a:alpha val="50196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AD8C23D4-790F-4B37-8728-706C17C8FFBE}"/>
                </a:ext>
              </a:extLst>
            </p:cNvPr>
            <p:cNvSpPr/>
            <p:nvPr userDrawn="1"/>
          </p:nvSpPr>
          <p:spPr>
            <a:xfrm>
              <a:off x="3862442" y="3125723"/>
              <a:ext cx="606554" cy="606554"/>
            </a:xfrm>
            <a:prstGeom prst="roundRect">
              <a:avLst>
                <a:gd name="adj" fmla="val 9869"/>
              </a:avLst>
            </a:prstGeom>
            <a:noFill/>
            <a:ln w="19050">
              <a:solidFill>
                <a:srgbClr val="F2F2F2">
                  <a:alpha val="4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B99087A6-E3C8-4A46-A931-3FF2B489FCE9}"/>
                </a:ext>
              </a:extLst>
            </p:cNvPr>
            <p:cNvSpPr/>
            <p:nvPr userDrawn="1"/>
          </p:nvSpPr>
          <p:spPr>
            <a:xfrm>
              <a:off x="4368731" y="1481069"/>
              <a:ext cx="384624" cy="384624"/>
            </a:xfrm>
            <a:prstGeom prst="roundRect">
              <a:avLst>
                <a:gd name="adj" fmla="val 9869"/>
              </a:avLst>
            </a:prstGeom>
            <a:noFill/>
            <a:ln w="19050">
              <a:solidFill>
                <a:srgbClr val="F2F2F2">
                  <a:alpha val="4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7CCEE751-FF4F-497A-9733-5C7B215E1873}"/>
                </a:ext>
              </a:extLst>
            </p:cNvPr>
            <p:cNvSpPr/>
            <p:nvPr userDrawn="1"/>
          </p:nvSpPr>
          <p:spPr>
            <a:xfrm>
              <a:off x="554645" y="-265649"/>
              <a:ext cx="1311798" cy="1311798"/>
            </a:xfrm>
            <a:prstGeom prst="roundRect">
              <a:avLst>
                <a:gd name="adj" fmla="val 9869"/>
              </a:avLst>
            </a:prstGeom>
            <a:noFill/>
            <a:ln w="19050">
              <a:solidFill>
                <a:srgbClr val="FFFFFF">
                  <a:alpha val="18824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8DB854EF-E80C-4C65-BC62-2DA162A592C6}"/>
                </a:ext>
              </a:extLst>
            </p:cNvPr>
            <p:cNvSpPr/>
            <p:nvPr userDrawn="1"/>
          </p:nvSpPr>
          <p:spPr>
            <a:xfrm>
              <a:off x="-822733" y="2238177"/>
              <a:ext cx="1140232" cy="1140233"/>
            </a:xfrm>
            <a:prstGeom prst="roundRect">
              <a:avLst>
                <a:gd name="adj" fmla="val 9869"/>
              </a:avLst>
            </a:prstGeom>
            <a:solidFill>
              <a:srgbClr val="FFFFF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7A3B932B-5B1F-45F0-ADF1-4E984078B698}"/>
                </a:ext>
              </a:extLst>
            </p:cNvPr>
            <p:cNvSpPr/>
            <p:nvPr userDrawn="1"/>
          </p:nvSpPr>
          <p:spPr>
            <a:xfrm>
              <a:off x="1699975" y="2687713"/>
              <a:ext cx="633042" cy="633042"/>
            </a:xfrm>
            <a:prstGeom prst="roundRect">
              <a:avLst>
                <a:gd name="adj" fmla="val 9869"/>
              </a:avLst>
            </a:prstGeom>
            <a:solidFill>
              <a:srgbClr val="FFFFF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30A3A591-AE6B-4B02-8CB4-C8FAEE346FE2}"/>
                </a:ext>
              </a:extLst>
            </p:cNvPr>
            <p:cNvSpPr/>
            <p:nvPr userDrawn="1"/>
          </p:nvSpPr>
          <p:spPr>
            <a:xfrm>
              <a:off x="2893998" y="4364190"/>
              <a:ext cx="735479" cy="735479"/>
            </a:xfrm>
            <a:prstGeom prst="roundRect">
              <a:avLst>
                <a:gd name="adj" fmla="val 9869"/>
              </a:avLst>
            </a:prstGeom>
            <a:solidFill>
              <a:srgbClr val="FFFFF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81019A04-8AE2-4CA4-8FBF-B55CA73B0B59}"/>
                </a:ext>
              </a:extLst>
            </p:cNvPr>
            <p:cNvSpPr/>
            <p:nvPr userDrawn="1"/>
          </p:nvSpPr>
          <p:spPr>
            <a:xfrm>
              <a:off x="3344190" y="4013081"/>
              <a:ext cx="621320" cy="621320"/>
            </a:xfrm>
            <a:prstGeom prst="roundRect">
              <a:avLst>
                <a:gd name="adj" fmla="val 9869"/>
              </a:avLst>
            </a:prstGeom>
            <a:noFill/>
            <a:ln w="19050">
              <a:solidFill>
                <a:srgbClr val="F2F2F2">
                  <a:alpha val="69804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F069F16D-A6A1-414A-A74F-BEF8B1945676}"/>
                </a:ext>
              </a:extLst>
            </p:cNvPr>
            <p:cNvSpPr/>
            <p:nvPr userDrawn="1"/>
          </p:nvSpPr>
          <p:spPr>
            <a:xfrm>
              <a:off x="4355984" y="3458647"/>
              <a:ext cx="507083" cy="507083"/>
            </a:xfrm>
            <a:prstGeom prst="roundRect">
              <a:avLst>
                <a:gd name="adj" fmla="val 9869"/>
              </a:avLst>
            </a:prstGeom>
            <a:solidFill>
              <a:srgbClr val="FFFFFF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23A2C8DA-E339-41B1-A258-8EF6952EF2EC}"/>
                </a:ext>
              </a:extLst>
            </p:cNvPr>
            <p:cNvSpPr/>
            <p:nvPr userDrawn="1"/>
          </p:nvSpPr>
          <p:spPr>
            <a:xfrm>
              <a:off x="3810401" y="936738"/>
              <a:ext cx="725416" cy="725416"/>
            </a:xfrm>
            <a:prstGeom prst="roundRect">
              <a:avLst>
                <a:gd name="adj" fmla="val 9869"/>
              </a:avLst>
            </a:prstGeom>
            <a:solidFill>
              <a:srgbClr val="FFFFFF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C97CD1E5-7CAA-4645-A8AC-7F52E520A8EF}"/>
                </a:ext>
              </a:extLst>
            </p:cNvPr>
            <p:cNvSpPr/>
            <p:nvPr userDrawn="1"/>
          </p:nvSpPr>
          <p:spPr>
            <a:xfrm>
              <a:off x="1612902" y="660446"/>
              <a:ext cx="507083" cy="507083"/>
            </a:xfrm>
            <a:prstGeom prst="roundRect">
              <a:avLst>
                <a:gd name="adj" fmla="val 9869"/>
              </a:avLst>
            </a:prstGeom>
            <a:solidFill>
              <a:srgbClr val="FFFFFF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CB291836-B85D-4DCC-A0C3-43E092A991F5}"/>
                </a:ext>
              </a:extLst>
            </p:cNvPr>
            <p:cNvSpPr/>
            <p:nvPr userDrawn="1"/>
          </p:nvSpPr>
          <p:spPr>
            <a:xfrm>
              <a:off x="3899015" y="5099669"/>
              <a:ext cx="1311798" cy="1311798"/>
            </a:xfrm>
            <a:prstGeom prst="roundRect">
              <a:avLst>
                <a:gd name="adj" fmla="val 9869"/>
              </a:avLst>
            </a:prstGeom>
            <a:noFill/>
            <a:ln w="19050">
              <a:solidFill>
                <a:srgbClr val="FFFFFF">
                  <a:alpha val="18824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520092B3-8572-4660-8711-60FD907203A1}"/>
                </a:ext>
              </a:extLst>
            </p:cNvPr>
            <p:cNvSpPr/>
            <p:nvPr userDrawn="1"/>
          </p:nvSpPr>
          <p:spPr>
            <a:xfrm>
              <a:off x="194582" y="804821"/>
              <a:ext cx="725416" cy="725416"/>
            </a:xfrm>
            <a:prstGeom prst="roundRect">
              <a:avLst>
                <a:gd name="adj" fmla="val 9869"/>
              </a:avLst>
            </a:prstGeom>
            <a:solidFill>
              <a:srgbClr val="FFFFF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9EA8F192-8211-44A1-BC5C-9927C4A98595}"/>
              </a:ext>
            </a:extLst>
          </p:cNvPr>
          <p:cNvSpPr/>
          <p:nvPr userDrawn="1"/>
        </p:nvSpPr>
        <p:spPr>
          <a:xfrm>
            <a:off x="1235351" y="355160"/>
            <a:ext cx="2736648" cy="3154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9900" b="1" dirty="0">
                <a:solidFill>
                  <a:schemeClr val="accent3"/>
                </a:solidFill>
              </a:rPr>
              <a:t>“”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8A980837-423F-47C7-8A75-01D853972DD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025237" y="4777852"/>
            <a:ext cx="4485351" cy="131179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 cap="none" baseline="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6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3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1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̶̶  Name of the Author</a:t>
            </a:r>
          </a:p>
        </p:txBody>
      </p:sp>
    </p:spTree>
    <p:extLst>
      <p:ext uri="{BB962C8B-B14F-4D97-AF65-F5344CB8AC3E}">
        <p14:creationId xmlns:p14="http://schemas.microsoft.com/office/powerpoint/2010/main" val="12153002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7DF622-ADD8-4ACE-BD14-7D0B8010B0B2}"/>
              </a:ext>
            </a:extLst>
          </p:cNvPr>
          <p:cNvSpPr/>
          <p:nvPr userDrawn="1"/>
        </p:nvSpPr>
        <p:spPr>
          <a:xfrm>
            <a:off x="-51069" y="-1"/>
            <a:ext cx="9195071" cy="692609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9039BC0-5569-446B-B413-4E5A759B3215}"/>
              </a:ext>
            </a:extLst>
          </p:cNvPr>
          <p:cNvGrpSpPr/>
          <p:nvPr userDrawn="1"/>
        </p:nvGrpSpPr>
        <p:grpSpPr>
          <a:xfrm>
            <a:off x="-314184" y="-211451"/>
            <a:ext cx="4525160" cy="5335590"/>
            <a:chOff x="-822733" y="-265649"/>
            <a:chExt cx="6033546" cy="6677116"/>
          </a:xfrm>
        </p:grpSpPr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3094F176-17FA-487E-B6E5-7FF608CBBC8F}"/>
                </a:ext>
              </a:extLst>
            </p:cNvPr>
            <p:cNvSpPr/>
            <p:nvPr userDrawn="1"/>
          </p:nvSpPr>
          <p:spPr>
            <a:xfrm>
              <a:off x="2450594" y="503236"/>
              <a:ext cx="2385923" cy="2385923"/>
            </a:xfrm>
            <a:prstGeom prst="roundRect">
              <a:avLst>
                <a:gd name="adj" fmla="val 9869"/>
              </a:avLst>
            </a:prstGeom>
            <a:noFill/>
            <a:ln w="19050">
              <a:solidFill>
                <a:srgbClr val="F2F2F2">
                  <a:alpha val="69804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32E9FEFB-5014-47B8-A5EF-10EA26DD8E72}"/>
                </a:ext>
              </a:extLst>
            </p:cNvPr>
            <p:cNvSpPr/>
            <p:nvPr userDrawn="1"/>
          </p:nvSpPr>
          <p:spPr>
            <a:xfrm>
              <a:off x="1433621" y="3004234"/>
              <a:ext cx="1271008" cy="1271008"/>
            </a:xfrm>
            <a:prstGeom prst="roundRect">
              <a:avLst>
                <a:gd name="adj" fmla="val 9869"/>
              </a:avLst>
            </a:prstGeom>
            <a:noFill/>
            <a:ln w="19050">
              <a:solidFill>
                <a:srgbClr val="F2F2F2">
                  <a:alpha val="50196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466597CB-912B-4ACE-A151-83E14DB0CA25}"/>
                </a:ext>
              </a:extLst>
            </p:cNvPr>
            <p:cNvSpPr/>
            <p:nvPr userDrawn="1"/>
          </p:nvSpPr>
          <p:spPr>
            <a:xfrm>
              <a:off x="3862442" y="3125723"/>
              <a:ext cx="606554" cy="606554"/>
            </a:xfrm>
            <a:prstGeom prst="roundRect">
              <a:avLst>
                <a:gd name="adj" fmla="val 9869"/>
              </a:avLst>
            </a:prstGeom>
            <a:noFill/>
            <a:ln w="19050">
              <a:solidFill>
                <a:srgbClr val="F2F2F2">
                  <a:alpha val="4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27AE4EDF-3B29-49F6-9F2B-AB0C8ABCF244}"/>
                </a:ext>
              </a:extLst>
            </p:cNvPr>
            <p:cNvSpPr/>
            <p:nvPr userDrawn="1"/>
          </p:nvSpPr>
          <p:spPr>
            <a:xfrm>
              <a:off x="4368731" y="1481069"/>
              <a:ext cx="384624" cy="384624"/>
            </a:xfrm>
            <a:prstGeom prst="roundRect">
              <a:avLst>
                <a:gd name="adj" fmla="val 9869"/>
              </a:avLst>
            </a:prstGeom>
            <a:noFill/>
            <a:ln w="19050">
              <a:solidFill>
                <a:srgbClr val="F2F2F2">
                  <a:alpha val="4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53584368-C59D-4E39-8637-C1E4241C6100}"/>
                </a:ext>
              </a:extLst>
            </p:cNvPr>
            <p:cNvSpPr/>
            <p:nvPr userDrawn="1"/>
          </p:nvSpPr>
          <p:spPr>
            <a:xfrm>
              <a:off x="554645" y="-265649"/>
              <a:ext cx="1311798" cy="1311798"/>
            </a:xfrm>
            <a:prstGeom prst="roundRect">
              <a:avLst>
                <a:gd name="adj" fmla="val 9869"/>
              </a:avLst>
            </a:prstGeom>
            <a:noFill/>
            <a:ln w="19050">
              <a:solidFill>
                <a:srgbClr val="FFFFFF">
                  <a:alpha val="18824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A0B9727B-706F-4893-AB6F-5B7079538A25}"/>
                </a:ext>
              </a:extLst>
            </p:cNvPr>
            <p:cNvSpPr/>
            <p:nvPr userDrawn="1"/>
          </p:nvSpPr>
          <p:spPr>
            <a:xfrm>
              <a:off x="-822733" y="2238177"/>
              <a:ext cx="1140232" cy="1140233"/>
            </a:xfrm>
            <a:prstGeom prst="roundRect">
              <a:avLst>
                <a:gd name="adj" fmla="val 9869"/>
              </a:avLst>
            </a:prstGeom>
            <a:solidFill>
              <a:srgbClr val="FFFFF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C1E5733C-F5F4-4025-95F5-6F3CCEF7585E}"/>
                </a:ext>
              </a:extLst>
            </p:cNvPr>
            <p:cNvSpPr/>
            <p:nvPr userDrawn="1"/>
          </p:nvSpPr>
          <p:spPr>
            <a:xfrm>
              <a:off x="1699975" y="2687713"/>
              <a:ext cx="633042" cy="633042"/>
            </a:xfrm>
            <a:prstGeom prst="roundRect">
              <a:avLst>
                <a:gd name="adj" fmla="val 9869"/>
              </a:avLst>
            </a:prstGeom>
            <a:solidFill>
              <a:srgbClr val="FFFFF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15AA8BC4-5DC3-4E4F-83F3-E8A88591A090}"/>
                </a:ext>
              </a:extLst>
            </p:cNvPr>
            <p:cNvSpPr/>
            <p:nvPr userDrawn="1"/>
          </p:nvSpPr>
          <p:spPr>
            <a:xfrm>
              <a:off x="2893998" y="4364190"/>
              <a:ext cx="735479" cy="735479"/>
            </a:xfrm>
            <a:prstGeom prst="roundRect">
              <a:avLst>
                <a:gd name="adj" fmla="val 9869"/>
              </a:avLst>
            </a:prstGeom>
            <a:solidFill>
              <a:srgbClr val="FFFFF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20598DF0-EE26-497D-A212-E6D65A9DE2D2}"/>
                </a:ext>
              </a:extLst>
            </p:cNvPr>
            <p:cNvSpPr/>
            <p:nvPr userDrawn="1"/>
          </p:nvSpPr>
          <p:spPr>
            <a:xfrm>
              <a:off x="3344190" y="4013081"/>
              <a:ext cx="621320" cy="621320"/>
            </a:xfrm>
            <a:prstGeom prst="roundRect">
              <a:avLst>
                <a:gd name="adj" fmla="val 9869"/>
              </a:avLst>
            </a:prstGeom>
            <a:noFill/>
            <a:ln w="19050">
              <a:solidFill>
                <a:srgbClr val="F2F2F2">
                  <a:alpha val="69804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B7B0A433-5497-4348-9521-0CD0CBEF205D}"/>
                </a:ext>
              </a:extLst>
            </p:cNvPr>
            <p:cNvSpPr/>
            <p:nvPr userDrawn="1"/>
          </p:nvSpPr>
          <p:spPr>
            <a:xfrm>
              <a:off x="4355984" y="3458647"/>
              <a:ext cx="507083" cy="507083"/>
            </a:xfrm>
            <a:prstGeom prst="roundRect">
              <a:avLst>
                <a:gd name="adj" fmla="val 9869"/>
              </a:avLst>
            </a:prstGeom>
            <a:solidFill>
              <a:srgbClr val="FFFFFF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ADA29D58-6005-4D53-82EC-CCFC79854F67}"/>
                </a:ext>
              </a:extLst>
            </p:cNvPr>
            <p:cNvSpPr/>
            <p:nvPr userDrawn="1"/>
          </p:nvSpPr>
          <p:spPr>
            <a:xfrm>
              <a:off x="3810401" y="936738"/>
              <a:ext cx="725416" cy="725416"/>
            </a:xfrm>
            <a:prstGeom prst="roundRect">
              <a:avLst>
                <a:gd name="adj" fmla="val 9869"/>
              </a:avLst>
            </a:prstGeom>
            <a:solidFill>
              <a:srgbClr val="FFFFFF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70722983-89F5-42B3-9469-26645A9707A3}"/>
                </a:ext>
              </a:extLst>
            </p:cNvPr>
            <p:cNvSpPr/>
            <p:nvPr userDrawn="1"/>
          </p:nvSpPr>
          <p:spPr>
            <a:xfrm>
              <a:off x="1612902" y="660446"/>
              <a:ext cx="507083" cy="507083"/>
            </a:xfrm>
            <a:prstGeom prst="roundRect">
              <a:avLst>
                <a:gd name="adj" fmla="val 9869"/>
              </a:avLst>
            </a:prstGeom>
            <a:solidFill>
              <a:srgbClr val="FFFFFF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26B55A9B-256A-42A4-A0E1-7CD8679146A8}"/>
                </a:ext>
              </a:extLst>
            </p:cNvPr>
            <p:cNvSpPr/>
            <p:nvPr userDrawn="1"/>
          </p:nvSpPr>
          <p:spPr>
            <a:xfrm>
              <a:off x="3899015" y="5099669"/>
              <a:ext cx="1311798" cy="1311798"/>
            </a:xfrm>
            <a:prstGeom prst="roundRect">
              <a:avLst>
                <a:gd name="adj" fmla="val 9869"/>
              </a:avLst>
            </a:prstGeom>
            <a:noFill/>
            <a:ln w="19050">
              <a:solidFill>
                <a:srgbClr val="FFFFFF">
                  <a:alpha val="18824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B4A9B1D4-A428-484E-B232-810106F9EA11}"/>
                </a:ext>
              </a:extLst>
            </p:cNvPr>
            <p:cNvSpPr/>
            <p:nvPr userDrawn="1"/>
          </p:nvSpPr>
          <p:spPr>
            <a:xfrm>
              <a:off x="194582" y="804821"/>
              <a:ext cx="725416" cy="725416"/>
            </a:xfrm>
            <a:prstGeom prst="roundRect">
              <a:avLst>
                <a:gd name="adj" fmla="val 9869"/>
              </a:avLst>
            </a:prstGeom>
            <a:solidFill>
              <a:srgbClr val="FFFFF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46137" y="350205"/>
            <a:ext cx="4464452" cy="4212279"/>
          </a:xfrm>
        </p:spPr>
        <p:txBody>
          <a:bodyPr anchor="b">
            <a:normAutofit/>
          </a:bodyPr>
          <a:lstStyle>
            <a:lvl1pPr marL="0" marR="0" indent="0" algn="l" defTabSz="914332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chemeClr val="bg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Use this slide to pull out a quote from text. It makes a big impact!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EA8F192-8211-44A1-BC5C-9927C4A98595}"/>
              </a:ext>
            </a:extLst>
          </p:cNvPr>
          <p:cNvSpPr/>
          <p:nvPr userDrawn="1"/>
        </p:nvSpPr>
        <p:spPr>
          <a:xfrm>
            <a:off x="1235351" y="355160"/>
            <a:ext cx="2736648" cy="3154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9900" b="1" dirty="0">
                <a:solidFill>
                  <a:schemeClr val="accent3"/>
                </a:solidFill>
              </a:rPr>
              <a:t>“”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308410C0-392B-46B5-BA4A-BDD03EE4818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025237" y="4777852"/>
            <a:ext cx="4485351" cy="131179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 cap="none" baseline="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6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3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1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̶̶  Name of the Author</a:t>
            </a:r>
          </a:p>
        </p:txBody>
      </p:sp>
    </p:spTree>
    <p:extLst>
      <p:ext uri="{BB962C8B-B14F-4D97-AF65-F5344CB8AC3E}">
        <p14:creationId xmlns:p14="http://schemas.microsoft.com/office/powerpoint/2010/main" val="12608537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4638" y="166435"/>
            <a:ext cx="856959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FFD16-B25A-457E-9C72-CDC3BAF3A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4327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38" y="411513"/>
            <a:ext cx="8579322" cy="1006125"/>
          </a:xfrm>
        </p:spPr>
        <p:txBody>
          <a:bodyPr anchor="ctr">
            <a:normAutofit/>
          </a:bodyPr>
          <a:lstStyle>
            <a:lvl1pPr>
              <a:defRPr sz="2800" b="1" i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1927" y="1417638"/>
            <a:ext cx="4678673" cy="453897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 sz="1200"/>
            </a:lvl1pPr>
            <a:lvl2pPr>
              <a:lnSpc>
                <a:spcPct val="100000"/>
              </a:lnSpc>
              <a:spcBef>
                <a:spcPts val="600"/>
              </a:spcBef>
              <a:defRPr sz="1100"/>
            </a:lvl2pPr>
            <a:lvl3pPr>
              <a:lnSpc>
                <a:spcPct val="100000"/>
              </a:lnSpc>
              <a:spcBef>
                <a:spcPts val="600"/>
              </a:spcBef>
              <a:defRPr sz="1050"/>
            </a:lvl3pPr>
            <a:lvl4pPr>
              <a:lnSpc>
                <a:spcPct val="100000"/>
              </a:lnSpc>
              <a:spcBef>
                <a:spcPts val="600"/>
              </a:spcBef>
              <a:defRPr sz="1000"/>
            </a:lvl4pPr>
            <a:lvl5pPr>
              <a:lnSpc>
                <a:spcPct val="100000"/>
              </a:lnSpc>
              <a:spcBef>
                <a:spcPts val="600"/>
              </a:spcBef>
              <a:defRPr sz="1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1417639"/>
            <a:ext cx="3124210" cy="453897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2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638" y="166435"/>
            <a:ext cx="856959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FFD16-B25A-457E-9C72-CDC3BAF3A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7503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05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-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FEF90D0-3909-4836-8F52-5AAABAC2FA3F}"/>
              </a:ext>
            </a:extLst>
          </p:cNvPr>
          <p:cNvSpPr/>
          <p:nvPr userDrawn="1"/>
        </p:nvSpPr>
        <p:spPr>
          <a:xfrm rot="10800000">
            <a:off x="-1" y="6406890"/>
            <a:ext cx="9144000" cy="451110"/>
          </a:xfrm>
          <a:prstGeom prst="rect">
            <a:avLst/>
          </a:prstGeom>
          <a:gradFill flip="none" rotWithShape="1">
            <a:gsLst>
              <a:gs pos="0">
                <a:srgbClr val="FBFBFB"/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2643" y="479425"/>
            <a:ext cx="7747958" cy="238760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2643" y="2959100"/>
            <a:ext cx="7747958" cy="1655762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buNone/>
              <a:defRPr sz="1800"/>
            </a:lvl1pPr>
            <a:lvl2pPr marL="457167" indent="0" algn="ctr">
              <a:buNone/>
              <a:defRPr sz="2000"/>
            </a:lvl2pPr>
            <a:lvl3pPr marL="914332" indent="0" algn="ctr">
              <a:buNone/>
              <a:defRPr sz="1800"/>
            </a:lvl3pPr>
            <a:lvl4pPr marL="1371498" indent="0" algn="ctr">
              <a:buNone/>
              <a:defRPr sz="1600"/>
            </a:lvl4pPr>
            <a:lvl5pPr marL="1828664" indent="0" algn="ctr">
              <a:buNone/>
              <a:defRPr sz="1600"/>
            </a:lvl5pPr>
            <a:lvl6pPr marL="2285830" indent="0" algn="ctr">
              <a:buNone/>
              <a:defRPr sz="1600"/>
            </a:lvl6pPr>
            <a:lvl7pPr marL="2742994" indent="0" algn="ctr">
              <a:buNone/>
              <a:defRPr sz="1600"/>
            </a:lvl7pPr>
            <a:lvl8pPr marL="3200160" indent="0" algn="ctr">
              <a:buNone/>
              <a:defRPr sz="1600"/>
            </a:lvl8pPr>
            <a:lvl9pPr marL="3657327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99D5F235-7CC5-46C5-A724-7B2919B968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62823" y="4802721"/>
            <a:ext cx="7747762" cy="745672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defRPr i="1"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59704D1-1538-4BB9-9D97-E28D82FD71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46" y="6009302"/>
            <a:ext cx="1735775" cy="53274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679B0CC-4F00-4FC1-955D-8FA8FAC90E7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60955" y="6176129"/>
            <a:ext cx="1384299" cy="199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0579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38" y="411513"/>
            <a:ext cx="3382972" cy="1006125"/>
          </a:xfrm>
        </p:spPr>
        <p:txBody>
          <a:bodyPr anchor="ctr">
            <a:normAutofit/>
          </a:bodyPr>
          <a:lstStyle>
            <a:lvl1pPr>
              <a:defRPr sz="2800" b="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931927" y="531560"/>
            <a:ext cx="4922033" cy="5425051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3200">
                <a:solidFill>
                  <a:srgbClr val="C00000"/>
                </a:solidFill>
              </a:defRPr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1417638"/>
            <a:ext cx="3124210" cy="453897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2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638" y="166435"/>
            <a:ext cx="856959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FFD16-B25A-457E-9C72-CDC3BAF3A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5848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38" y="411513"/>
            <a:ext cx="8579321" cy="1006126"/>
          </a:xfrm>
        </p:spPr>
        <p:txBody>
          <a:bodyPr anchor="ctr">
            <a:normAutofit/>
          </a:bodyPr>
          <a:lstStyle>
            <a:lvl1pPr>
              <a:defRPr sz="2800" b="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1417640"/>
            <a:ext cx="3124209" cy="4538972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2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639" y="166435"/>
            <a:ext cx="856959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FFD16-B25A-457E-9C72-CDC3BAF3ACB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669D88E3-A84B-4408-A8C6-4C378561C41D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3931927" y="1600214"/>
            <a:ext cx="4888227" cy="4356397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algn="ctr">
              <a:defRPr sz="28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here to start making a chart</a:t>
            </a:r>
          </a:p>
        </p:txBody>
      </p:sp>
    </p:spTree>
    <p:extLst>
      <p:ext uri="{BB962C8B-B14F-4D97-AF65-F5344CB8AC3E}">
        <p14:creationId xmlns:p14="http://schemas.microsoft.com/office/powerpoint/2010/main" val="31284562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639" y="166435"/>
            <a:ext cx="856959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FFD16-B25A-457E-9C72-CDC3BAF3ACB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669D88E3-A84B-4408-A8C6-4C378561C41D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274638" y="531561"/>
            <a:ext cx="8579321" cy="542505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algn="ctr">
              <a:defRPr sz="28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here to start making a chart</a:t>
            </a:r>
          </a:p>
        </p:txBody>
      </p:sp>
    </p:spTree>
    <p:extLst>
      <p:ext uri="{BB962C8B-B14F-4D97-AF65-F5344CB8AC3E}">
        <p14:creationId xmlns:p14="http://schemas.microsoft.com/office/powerpoint/2010/main" val="6484564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9413" y="1600220"/>
            <a:ext cx="6064821" cy="678840"/>
          </a:xfrm>
        </p:spPr>
        <p:txBody>
          <a:bodyPr anchor="b">
            <a:normAutofit/>
          </a:bodyPr>
          <a:lstStyle>
            <a:lvl1pPr>
              <a:defRPr sz="24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6772" y="1600229"/>
            <a:ext cx="1944412" cy="18732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rgbClr val="C00000"/>
                </a:solidFill>
              </a:defRPr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79413" y="2405087"/>
            <a:ext cx="6064821" cy="106838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2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638" y="166435"/>
            <a:ext cx="856959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FFD16-B25A-457E-9C72-CDC3BAF3ACB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74C0DA23-3C51-470E-A2A2-2CD8738418CA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626772" y="3818135"/>
            <a:ext cx="1944412" cy="18732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rgbClr val="C00000"/>
                </a:solidFill>
              </a:defRPr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B38BCF90-8107-4D0E-9869-19CA118AB8C6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2779413" y="4622993"/>
            <a:ext cx="6064821" cy="106838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2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9062B09-44D3-477D-8C67-D2A529E597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779413" y="3817100"/>
            <a:ext cx="6064821" cy="679450"/>
          </a:xfrm>
        </p:spPr>
        <p:txBody>
          <a:bodyPr anchor="b">
            <a:normAutofit/>
          </a:bodyPr>
          <a:lstStyle>
            <a:lvl1pPr algn="l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dirty="0" smtClean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  <a:lvl2pPr marL="457167" indent="0" algn="l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kern="1200" dirty="0" smtClean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03418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2B5256F-4B16-4DE8-BA64-7D8911B5CF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455" y="2387852"/>
            <a:ext cx="3280491" cy="10139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36A0612-0F36-436E-9240-9FA63EDA29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45573" y="4753069"/>
            <a:ext cx="2052864" cy="30204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C190151-5FE9-4E9E-990F-13985C7A8312}"/>
              </a:ext>
            </a:extLst>
          </p:cNvPr>
          <p:cNvSpPr txBox="1"/>
          <p:nvPr userDrawn="1"/>
        </p:nvSpPr>
        <p:spPr>
          <a:xfrm>
            <a:off x="6114964" y="2544383"/>
            <a:ext cx="32897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>
                <a:solidFill>
                  <a:schemeClr val="accent1"/>
                </a:solidFill>
              </a:rPr>
              <a:t>TM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7C47724-8220-41AF-8BEE-5BF2C649D348}"/>
              </a:ext>
            </a:extLst>
          </p:cNvPr>
          <p:cNvSpPr/>
          <p:nvPr userDrawn="1"/>
        </p:nvSpPr>
        <p:spPr>
          <a:xfrm>
            <a:off x="0" y="0"/>
            <a:ext cx="9144000" cy="1690688"/>
          </a:xfrm>
          <a:prstGeom prst="rect">
            <a:avLst/>
          </a:prstGeom>
          <a:gradFill flip="none" rotWithShape="1">
            <a:gsLst>
              <a:gs pos="0">
                <a:srgbClr val="FBFBFB"/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750F81-E638-4C73-9D77-DA81A508F0DA}"/>
              </a:ext>
            </a:extLst>
          </p:cNvPr>
          <p:cNvSpPr/>
          <p:nvPr userDrawn="1"/>
        </p:nvSpPr>
        <p:spPr>
          <a:xfrm rot="10800000">
            <a:off x="-1" y="5167312"/>
            <a:ext cx="9144000" cy="1690688"/>
          </a:xfrm>
          <a:prstGeom prst="rect">
            <a:avLst/>
          </a:prstGeom>
          <a:gradFill flip="none" rotWithShape="1">
            <a:gsLst>
              <a:gs pos="0">
                <a:srgbClr val="FBFBFB"/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1621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6324600" cy="1082618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371603"/>
            <a:ext cx="8229600" cy="2971799"/>
          </a:xfrm>
        </p:spPr>
        <p:txBody>
          <a:bodyPr>
            <a:no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572000" y="617220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620000" y="6172202"/>
            <a:ext cx="10668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0C29781A-48C4-4C44-9565-CD258256F810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94244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6" y="411513"/>
            <a:ext cx="3992565" cy="1006125"/>
          </a:xfrm>
        </p:spPr>
        <p:txBody>
          <a:bodyPr anchor="ctr">
            <a:normAutofit/>
          </a:bodyPr>
          <a:lstStyle>
            <a:lvl1pPr>
              <a:defRPr lang="en-US" dirty="0"/>
            </a:lvl1pPr>
          </a:lstStyle>
          <a:p>
            <a:r>
              <a:rPr lang="en-US" dirty="0"/>
              <a:t>Text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1417638"/>
            <a:ext cx="3733800" cy="452596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200" b="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637" y="166435"/>
            <a:ext cx="856959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FFD16-B25A-457E-9C72-CDC3BAF3ACB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6871" y="531551"/>
            <a:ext cx="4297362" cy="541205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rgbClr val="C00000"/>
                </a:solidFill>
              </a:defRPr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553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76801" y="411512"/>
            <a:ext cx="3733800" cy="1006125"/>
          </a:xfrm>
        </p:spPr>
        <p:txBody>
          <a:bodyPr anchor="ctr">
            <a:normAutofit/>
          </a:bodyPr>
          <a:lstStyle>
            <a:lvl1pPr>
              <a:defRPr lang="en-US" dirty="0"/>
            </a:lvl1pPr>
          </a:lstStyle>
          <a:p>
            <a:r>
              <a:rPr lang="en-US" dirty="0"/>
              <a:t>Text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76800" y="1417637"/>
            <a:ext cx="3733800" cy="452596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200" b="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638" y="166435"/>
            <a:ext cx="856959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FFD16-B25A-457E-9C72-CDC3BAF3ACB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74639" y="531560"/>
            <a:ext cx="4297362" cy="541203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rgbClr val="C00000"/>
                </a:solidFill>
              </a:defRPr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2957214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39" y="365130"/>
            <a:ext cx="8569598" cy="1051049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16179"/>
            <a:ext cx="8077200" cy="454207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 sz="1200"/>
            </a:lvl1pPr>
            <a:lvl2pPr>
              <a:lnSpc>
                <a:spcPct val="100000"/>
              </a:lnSpc>
              <a:spcBef>
                <a:spcPts val="600"/>
              </a:spcBef>
              <a:defRPr sz="1100"/>
            </a:lvl2pPr>
            <a:lvl3pPr>
              <a:lnSpc>
                <a:spcPct val="100000"/>
              </a:lnSpc>
              <a:spcBef>
                <a:spcPts val="600"/>
              </a:spcBef>
              <a:defRPr sz="1050"/>
            </a:lvl3pPr>
            <a:lvl4pPr>
              <a:lnSpc>
                <a:spcPct val="100000"/>
              </a:lnSpc>
              <a:spcBef>
                <a:spcPts val="600"/>
              </a:spcBef>
              <a:defRPr sz="1000"/>
            </a:lvl4pPr>
            <a:lvl5pPr>
              <a:lnSpc>
                <a:spcPct val="100000"/>
              </a:lnSpc>
              <a:spcBef>
                <a:spcPts val="600"/>
              </a:spcBef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636" y="166435"/>
            <a:ext cx="856959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FFD16-B25A-457E-9C72-CDC3BAF3A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91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38" y="365130"/>
            <a:ext cx="8569594" cy="105250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1" dirty="0">
                <a:latin typeface="+mn-lt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417639"/>
            <a:ext cx="3956320" cy="453609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 sz="1200"/>
            </a:lvl1pPr>
            <a:lvl2pPr>
              <a:lnSpc>
                <a:spcPct val="100000"/>
              </a:lnSpc>
              <a:spcBef>
                <a:spcPts val="600"/>
              </a:spcBef>
              <a:defRPr sz="1100"/>
            </a:lvl2pPr>
            <a:lvl3pPr>
              <a:lnSpc>
                <a:spcPct val="100000"/>
              </a:lnSpc>
              <a:spcBef>
                <a:spcPts val="600"/>
              </a:spcBef>
              <a:defRPr sz="1050"/>
            </a:lvl3pPr>
            <a:lvl4pPr>
              <a:lnSpc>
                <a:spcPct val="100000"/>
              </a:lnSpc>
              <a:spcBef>
                <a:spcPts val="600"/>
              </a:spcBef>
              <a:defRPr sz="1000"/>
            </a:lvl4pPr>
            <a:lvl5pPr>
              <a:lnSpc>
                <a:spcPct val="100000"/>
              </a:lnSpc>
              <a:spcBef>
                <a:spcPts val="600"/>
              </a:spcBef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281" y="1417638"/>
            <a:ext cx="3956319" cy="453609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 sz="1200"/>
            </a:lvl1pPr>
            <a:lvl2pPr>
              <a:lnSpc>
                <a:spcPct val="100000"/>
              </a:lnSpc>
              <a:spcBef>
                <a:spcPts val="600"/>
              </a:spcBef>
              <a:defRPr sz="1100"/>
            </a:lvl2pPr>
            <a:lvl3pPr>
              <a:lnSpc>
                <a:spcPct val="100000"/>
              </a:lnSpc>
              <a:spcBef>
                <a:spcPts val="600"/>
              </a:spcBef>
              <a:defRPr sz="1050"/>
            </a:lvl3pPr>
            <a:lvl4pPr>
              <a:lnSpc>
                <a:spcPct val="100000"/>
              </a:lnSpc>
              <a:spcBef>
                <a:spcPts val="600"/>
              </a:spcBef>
              <a:defRPr sz="1000"/>
            </a:lvl4pPr>
            <a:lvl5pPr>
              <a:lnSpc>
                <a:spcPct val="100000"/>
              </a:lnSpc>
              <a:spcBef>
                <a:spcPts val="600"/>
              </a:spcBef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638" y="166435"/>
            <a:ext cx="856959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75205" y="6446809"/>
            <a:ext cx="497969" cy="244756"/>
          </a:xfrm>
        </p:spPr>
        <p:txBody>
          <a:bodyPr/>
          <a:lstStyle/>
          <a:p>
            <a:fld id="{899FFD16-B25A-457E-9C72-CDC3BAF3AC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427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38" y="365131"/>
            <a:ext cx="8569594" cy="105250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1" dirty="0">
                <a:latin typeface="+mn-lt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417638"/>
            <a:ext cx="4953000" cy="453897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200"/>
            </a:lvl1pPr>
            <a:lvl2pPr>
              <a:lnSpc>
                <a:spcPct val="100000"/>
              </a:lnSpc>
              <a:spcBef>
                <a:spcPts val="600"/>
              </a:spcBef>
              <a:defRPr sz="1100"/>
            </a:lvl2pPr>
            <a:lvl3pPr>
              <a:lnSpc>
                <a:spcPct val="100000"/>
              </a:lnSpc>
              <a:spcBef>
                <a:spcPts val="600"/>
              </a:spcBef>
              <a:defRPr sz="1050"/>
            </a:lvl3pPr>
            <a:lvl4pPr>
              <a:lnSpc>
                <a:spcPct val="100000"/>
              </a:lnSpc>
              <a:spcBef>
                <a:spcPts val="600"/>
              </a:spcBef>
              <a:defRPr sz="1000"/>
            </a:lvl4pPr>
            <a:lvl5pPr>
              <a:lnSpc>
                <a:spcPct val="100000"/>
              </a:lnSpc>
              <a:spcBef>
                <a:spcPts val="600"/>
              </a:spcBef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638" y="166435"/>
            <a:ext cx="856959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62951" y="6444516"/>
            <a:ext cx="516060" cy="247049"/>
          </a:xfrm>
        </p:spPr>
        <p:txBody>
          <a:bodyPr/>
          <a:lstStyle/>
          <a:p>
            <a:fld id="{899FFD16-B25A-457E-9C72-CDC3BAF3AC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976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38" y="365129"/>
            <a:ext cx="8564163" cy="1052509"/>
          </a:xfrm>
        </p:spPr>
        <p:txBody>
          <a:bodyPr>
            <a:normAutofit/>
          </a:bodyPr>
          <a:lstStyle>
            <a:lvl1pPr>
              <a:defRPr lang="en-US" sz="2800" b="1" kern="1200" dirty="0" smtClean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446393"/>
            <a:ext cx="3902546" cy="402962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800" b="1">
                <a:solidFill>
                  <a:schemeClr val="accent2"/>
                </a:solidFill>
              </a:defRPr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978915"/>
            <a:ext cx="3902547" cy="402331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 sz="1200"/>
            </a:lvl1pPr>
            <a:lvl2pPr>
              <a:lnSpc>
                <a:spcPct val="100000"/>
              </a:lnSpc>
              <a:spcBef>
                <a:spcPts val="600"/>
              </a:spcBef>
              <a:defRPr sz="1100"/>
            </a:lvl2pPr>
            <a:lvl3pPr>
              <a:lnSpc>
                <a:spcPct val="100000"/>
              </a:lnSpc>
              <a:spcBef>
                <a:spcPts val="600"/>
              </a:spcBef>
              <a:defRPr sz="1050"/>
            </a:lvl3pPr>
            <a:lvl4pPr>
              <a:lnSpc>
                <a:spcPct val="100000"/>
              </a:lnSpc>
              <a:spcBef>
                <a:spcPts val="600"/>
              </a:spcBef>
              <a:defRPr sz="1000"/>
            </a:lvl4pPr>
            <a:lvl5pPr>
              <a:lnSpc>
                <a:spcPct val="100000"/>
              </a:lnSpc>
              <a:spcBef>
                <a:spcPts val="600"/>
              </a:spcBef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8055" y="1446393"/>
            <a:ext cx="3902546" cy="402962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800" b="1">
                <a:solidFill>
                  <a:schemeClr val="accent2"/>
                </a:solidFill>
              </a:defRPr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8055" y="1978915"/>
            <a:ext cx="3902546" cy="402331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 sz="1200"/>
            </a:lvl1pPr>
            <a:lvl2pPr>
              <a:lnSpc>
                <a:spcPct val="100000"/>
              </a:lnSpc>
              <a:spcBef>
                <a:spcPts val="600"/>
              </a:spcBef>
              <a:defRPr sz="1100"/>
            </a:lvl2pPr>
            <a:lvl3pPr>
              <a:lnSpc>
                <a:spcPct val="100000"/>
              </a:lnSpc>
              <a:spcBef>
                <a:spcPts val="600"/>
              </a:spcBef>
              <a:defRPr sz="1050"/>
            </a:lvl3pPr>
            <a:lvl4pPr>
              <a:lnSpc>
                <a:spcPct val="100000"/>
              </a:lnSpc>
              <a:spcBef>
                <a:spcPts val="600"/>
              </a:spcBef>
              <a:defRPr sz="1000"/>
            </a:lvl4pPr>
            <a:lvl5pPr>
              <a:lnSpc>
                <a:spcPct val="100000"/>
              </a:lnSpc>
              <a:spcBef>
                <a:spcPts val="600"/>
              </a:spcBef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4638" y="166435"/>
            <a:ext cx="856959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FFD16-B25A-457E-9C72-CDC3BAF3A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806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38" y="365130"/>
            <a:ext cx="8569599" cy="1052508"/>
          </a:xfrm>
        </p:spPr>
        <p:txBody>
          <a:bodyPr>
            <a:normAutofit/>
          </a:bodyPr>
          <a:lstStyle>
            <a:lvl1pPr>
              <a:defRPr lang="en-US" sz="2800" b="1" kern="1200" dirty="0" smtClean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4636" y="166435"/>
            <a:ext cx="856959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FFD16-B25A-457E-9C72-CDC3BAF3A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7254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643B9EA0-D82F-48A9-86FC-8C1D4A128177}"/>
              </a:ext>
            </a:extLst>
          </p:cNvPr>
          <p:cNvSpPr/>
          <p:nvPr userDrawn="1"/>
        </p:nvSpPr>
        <p:spPr>
          <a:xfrm>
            <a:off x="0" y="0"/>
            <a:ext cx="9144000" cy="1690688"/>
          </a:xfrm>
          <a:prstGeom prst="rect">
            <a:avLst/>
          </a:prstGeom>
          <a:gradFill flip="none" rotWithShape="1">
            <a:gsLst>
              <a:gs pos="0">
                <a:srgbClr val="FBFBFB"/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2677E26-C7D6-41EC-9A36-B616DA1F7825}"/>
              </a:ext>
            </a:extLst>
          </p:cNvPr>
          <p:cNvSpPr/>
          <p:nvPr userDrawn="1"/>
        </p:nvSpPr>
        <p:spPr>
          <a:xfrm rot="10800000">
            <a:off x="-1" y="5167312"/>
            <a:ext cx="9144000" cy="1690688"/>
          </a:xfrm>
          <a:prstGeom prst="rect">
            <a:avLst/>
          </a:prstGeom>
          <a:gradFill flip="none" rotWithShape="1">
            <a:gsLst>
              <a:gs pos="0">
                <a:srgbClr val="FBFBFB"/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1732" y="365129"/>
            <a:ext cx="8572500" cy="10296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394787"/>
            <a:ext cx="8077200" cy="45508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1732" y="166435"/>
            <a:ext cx="85725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1000" kern="1200" spc="5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72180" y="6442291"/>
            <a:ext cx="481780" cy="2377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900" b="0" kern="1200" spc="51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899FFD16-B25A-457E-9C72-CDC3BAF3AC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652DAF-A6BA-4721-915C-0A184846B842}"/>
              </a:ext>
            </a:extLst>
          </p:cNvPr>
          <p:cNvSpPr txBox="1"/>
          <p:nvPr userDrawn="1"/>
        </p:nvSpPr>
        <p:spPr>
          <a:xfrm>
            <a:off x="286294" y="6449241"/>
            <a:ext cx="2651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spc="5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www.publicconsultinggroup.com</a:t>
            </a:r>
            <a:endParaRPr lang="en-US" sz="900" b="1" spc="51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3F3BCFD-40FF-4E65-ABE1-3C18AF37411E}"/>
              </a:ext>
            </a:extLst>
          </p:cNvPr>
          <p:cNvCxnSpPr>
            <a:cxnSpLocks/>
          </p:cNvCxnSpPr>
          <p:nvPr userDrawn="1"/>
        </p:nvCxnSpPr>
        <p:spPr>
          <a:xfrm>
            <a:off x="271732" y="6377491"/>
            <a:ext cx="7458989" cy="0"/>
          </a:xfrm>
          <a:prstGeom prst="line">
            <a:avLst/>
          </a:prstGeom>
          <a:ln>
            <a:solidFill>
              <a:schemeClr val="bg2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FDA4A795-A99D-453D-8579-B45AD3C0F02E}"/>
              </a:ext>
            </a:extLst>
          </p:cNvPr>
          <p:cNvPicPr>
            <a:picLocks noChangeAspect="1"/>
          </p:cNvPicPr>
          <p:nvPr userDrawn="1"/>
        </p:nvPicPr>
        <p:blipFill>
          <a:blip r:embed="rId27">
            <a:alphaModFix/>
          </a:blip>
          <a:stretch>
            <a:fillRect/>
          </a:stretch>
        </p:blipFill>
        <p:spPr>
          <a:xfrm>
            <a:off x="7827997" y="6123562"/>
            <a:ext cx="495543" cy="507858"/>
          </a:xfrm>
          <a:prstGeom prst="roundRect">
            <a:avLst>
              <a:gd name="adj" fmla="val 18939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6F12642-F10D-4DF2-8A43-B7B486BFB0B7}"/>
              </a:ext>
            </a:extLst>
          </p:cNvPr>
          <p:cNvCxnSpPr>
            <a:cxnSpLocks/>
          </p:cNvCxnSpPr>
          <p:nvPr userDrawn="1"/>
        </p:nvCxnSpPr>
        <p:spPr>
          <a:xfrm>
            <a:off x="8372180" y="6377491"/>
            <a:ext cx="499446" cy="0"/>
          </a:xfrm>
          <a:prstGeom prst="line">
            <a:avLst/>
          </a:prstGeom>
          <a:ln>
            <a:solidFill>
              <a:schemeClr val="bg2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4359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70" r:id="rId2"/>
    <p:sldLayoutId id="2147483891" r:id="rId3"/>
    <p:sldLayoutId id="2147483898" r:id="rId4"/>
    <p:sldLayoutId id="2147483871" r:id="rId5"/>
    <p:sldLayoutId id="2147483873" r:id="rId6"/>
    <p:sldLayoutId id="2147483897" r:id="rId7"/>
    <p:sldLayoutId id="2147483874" r:id="rId8"/>
    <p:sldLayoutId id="2147483875" r:id="rId9"/>
    <p:sldLayoutId id="2147483884" r:id="rId10"/>
    <p:sldLayoutId id="2147483885" r:id="rId11"/>
    <p:sldLayoutId id="2147483895" r:id="rId12"/>
    <p:sldLayoutId id="2147483896" r:id="rId13"/>
    <p:sldLayoutId id="2147483872" r:id="rId14"/>
    <p:sldLayoutId id="2147483889" r:id="rId15"/>
    <p:sldLayoutId id="2147483890" r:id="rId16"/>
    <p:sldLayoutId id="2147483892" r:id="rId17"/>
    <p:sldLayoutId id="2147483876" r:id="rId18"/>
    <p:sldLayoutId id="2147483877" r:id="rId19"/>
    <p:sldLayoutId id="2147483878" r:id="rId20"/>
    <p:sldLayoutId id="2147483887" r:id="rId21"/>
    <p:sldLayoutId id="2147483888" r:id="rId22"/>
    <p:sldLayoutId id="2147483886" r:id="rId23"/>
    <p:sldLayoutId id="2147483883" r:id="rId24"/>
    <p:sldLayoutId id="2147483899" r:id="rId25"/>
  </p:sldLayoutIdLst>
  <p:hf hd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0" indent="0" algn="l" defTabSz="91433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2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1pPr>
      <a:lvl2pPr marL="68575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2pPr>
      <a:lvl3pPr marL="114291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05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3pPr>
      <a:lvl4pPr marL="160008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0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4pPr>
      <a:lvl5pPr marL="2057247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0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93" userDrawn="1">
          <p15:clr>
            <a:srgbClr val="F26B43"/>
          </p15:clr>
        </p15:guide>
        <p15:guide id="2" pos="336" userDrawn="1">
          <p15:clr>
            <a:srgbClr val="F26B43"/>
          </p15:clr>
        </p15:guide>
        <p15:guide id="3" pos="542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CD09DFC-1397-49A2-986A-3FCDCB9B25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Arizona Medicaid School Based Claiming Program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63C3577-F31C-44B4-BD3F-C024F6E025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7709" y="3042256"/>
            <a:ext cx="6218891" cy="1499438"/>
          </a:xfrm>
        </p:spPr>
        <p:txBody>
          <a:bodyPr/>
          <a:lstStyle/>
          <a:p>
            <a:r>
              <a:rPr lang="en-US" b="1" dirty="0"/>
              <a:t>School Based Behavioral Health and Suicide Prevention Services Forums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D59EB1-241D-4094-9D31-E0046A29F4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September 2019</a:t>
            </a:r>
          </a:p>
        </p:txBody>
      </p:sp>
    </p:spTree>
    <p:extLst>
      <p:ext uri="{BB962C8B-B14F-4D97-AF65-F5344CB8AC3E}">
        <p14:creationId xmlns:p14="http://schemas.microsoft.com/office/powerpoint/2010/main" val="24622543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AE2C1-B1AA-46DE-9CA8-F980E3271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Provision of Behavioral Health Services Under the MSBC program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782D17-2F43-467B-9A6A-C723BCC246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 qualified behavioral health provider determines eligibility for behavioral health services based on medical necessity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Behavioral health services must be provided through psychological / developmental testing and therapy sessions </a:t>
            </a:r>
          </a:p>
          <a:p>
            <a:pPr lvl="1"/>
            <a:r>
              <a:rPr lang="en-US" sz="2000" dirty="0"/>
              <a:t>Services must be rendered by a qualified behavioral health provider</a:t>
            </a:r>
          </a:p>
          <a:p>
            <a:pPr lvl="1"/>
            <a:r>
              <a:rPr lang="en-US" sz="2000" dirty="0"/>
              <a:t>Situational or episodic events are not serviced through an IEP but still provided to the student in the school setting</a:t>
            </a:r>
          </a:p>
          <a:p>
            <a:pPr lvl="2"/>
            <a:r>
              <a:rPr lang="en-US" sz="2000" dirty="0"/>
              <a:t>Currently these services are not reimbursable under the MSBC program</a:t>
            </a:r>
          </a:p>
          <a:p>
            <a:pPr lvl="2"/>
            <a:r>
              <a:rPr lang="en-US" sz="2000" dirty="0"/>
              <a:t>Situational services may include short term support such as:</a:t>
            </a:r>
          </a:p>
          <a:p>
            <a:pPr lvl="3"/>
            <a:r>
              <a:rPr lang="en-US" sz="1700" dirty="0"/>
              <a:t>Grief counseling</a:t>
            </a:r>
          </a:p>
          <a:p>
            <a:pPr lvl="3"/>
            <a:r>
              <a:rPr lang="en-US" sz="1700" dirty="0"/>
              <a:t>Support for bullying</a:t>
            </a:r>
          </a:p>
          <a:p>
            <a:pPr lvl="3"/>
            <a:r>
              <a:rPr lang="en-US" sz="1700" dirty="0"/>
              <a:t>Addiction counseling</a:t>
            </a:r>
          </a:p>
          <a:p>
            <a:pPr lvl="3"/>
            <a:r>
              <a:rPr lang="en-US" sz="1700" dirty="0"/>
              <a:t>Domestic support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BB3385-F3BF-440C-AAD2-EC612DC9B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12BC4-994B-473A-871F-46235A85AC2B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9786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BEBCF4F-594D-4957-B975-684256BE9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7"/>
            <a:ext cx="7886700" cy="957253"/>
          </a:xfrm>
        </p:spPr>
        <p:txBody>
          <a:bodyPr/>
          <a:lstStyle/>
          <a:p>
            <a:r>
              <a:rPr lang="en-US" dirty="0"/>
              <a:t>Curious to know more? PCG can…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687D419-BA65-4D59-A36F-104B906634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2895600"/>
            <a:ext cx="7886700" cy="3194059"/>
          </a:xfrm>
        </p:spPr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200" dirty="0"/>
              <a:t>Discuss your LEA’s specific MSBC Program reimbursement and if there’s opportunity for optimization?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</a:rPr>
              <a:t>Talk about what we are doing in other </a:t>
            </a:r>
            <a:r>
              <a:rPr lang="en-US" sz="2200" dirty="0"/>
              <a:t>states and LEAs around the country with respect to policy work and identification / prevention / intervention technology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81E8A5-C711-415B-B080-37231356B2F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62988" y="6442075"/>
            <a:ext cx="481012" cy="238125"/>
          </a:xfrm>
        </p:spPr>
        <p:txBody>
          <a:bodyPr/>
          <a:lstStyle/>
          <a:p>
            <a:fld id="{899FFD16-B25A-457E-9C72-CDC3BAF3ACB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6197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BEECF8D-3E2A-4888-929C-6AE7E5047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PCG Contact Information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7501D1-C78D-483D-A785-4E7A6CCFD3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solidFill>
                  <a:schemeClr val="accent4"/>
                </a:solidFill>
              </a:rPr>
              <a:t>Meghan Balmer </a:t>
            </a:r>
            <a:r>
              <a:rPr lang="en-US" sz="2400" dirty="0">
                <a:solidFill>
                  <a:schemeClr val="accent4"/>
                </a:solidFill>
              </a:rPr>
              <a:t>– Program Manager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ACE36D-1AF4-4957-8448-16F8F9E8C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1387B5-BAF6-4657-AC83-F66402291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FFD16-B25A-457E-9C72-CDC3BAF3ACB3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0" name="Picture 9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6C4ED8A0-80FC-4C21-8F3E-D863CB13CA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" t="75119" r="79520" b="4489"/>
          <a:stretch/>
        </p:blipFill>
        <p:spPr>
          <a:xfrm>
            <a:off x="990600" y="1878364"/>
            <a:ext cx="727554" cy="760750"/>
          </a:xfrm>
          <a:prstGeom prst="rect">
            <a:avLst/>
          </a:prstGeom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AC0391EB-9C37-4241-AC1D-D0E369FC783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921" b="83735"/>
          <a:stretch/>
        </p:blipFill>
        <p:spPr>
          <a:xfrm>
            <a:off x="963748" y="2654872"/>
            <a:ext cx="781258" cy="7292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26E39A-1554-4643-9C5B-CE38F55F0FAE}"/>
              </a:ext>
            </a:extLst>
          </p:cNvPr>
          <p:cNvSpPr txBox="1"/>
          <p:nvPr/>
        </p:nvSpPr>
        <p:spPr>
          <a:xfrm>
            <a:off x="1630681" y="2057400"/>
            <a:ext cx="4922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mbalmer@pcgus.com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703C134-6DAB-414B-B538-1C64FED2983A}"/>
              </a:ext>
            </a:extLst>
          </p:cNvPr>
          <p:cNvSpPr txBox="1"/>
          <p:nvPr/>
        </p:nvSpPr>
        <p:spPr>
          <a:xfrm>
            <a:off x="1667257" y="2743200"/>
            <a:ext cx="4922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(602) 324-5078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2CE0846-A6AD-4C14-91BC-FDDCF448BD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032448"/>
            <a:ext cx="9144000" cy="81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485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E85DE7-3328-4BBD-9A37-E7EF02EF8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12BC4-994B-473A-871F-46235A85AC2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E8C693A-5DA8-4B4D-A8A7-77BBE3D52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909" y="1307307"/>
            <a:ext cx="3566254" cy="652250"/>
          </a:xfrm>
        </p:spPr>
        <p:txBody>
          <a:bodyPr>
            <a:normAutofit/>
          </a:bodyPr>
          <a:lstStyle/>
          <a:p>
            <a:r>
              <a:rPr lang="en-US" sz="2400" dirty="0"/>
              <a:t>About PCG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CB63E49-DCF0-4E55-8E80-911335B2C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5156" y="2748244"/>
            <a:ext cx="4025444" cy="3263286"/>
          </a:xfrm>
        </p:spPr>
        <p:txBody>
          <a:bodyPr>
            <a:no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altLang="en-US" sz="1800" dirty="0"/>
              <a:t>Founded in 1986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800" dirty="0"/>
              <a:t>Employs over 2,500+ professionals in 60+ offices </a:t>
            </a:r>
            <a:r>
              <a:rPr lang="pl-PL" sz="1800" dirty="0"/>
              <a:t>located </a:t>
            </a:r>
            <a:r>
              <a:rPr lang="en-US" sz="1800" dirty="0"/>
              <a:t>across </a:t>
            </a:r>
            <a:r>
              <a:rPr lang="pl-PL" sz="1800" dirty="0"/>
              <a:t>the </a:t>
            </a:r>
            <a:r>
              <a:rPr lang="en-US" sz="1800" dirty="0"/>
              <a:t>US</a:t>
            </a:r>
            <a:r>
              <a:rPr lang="pl-PL" sz="1800" dirty="0"/>
              <a:t>, Canada, </a:t>
            </a:r>
            <a:r>
              <a:rPr lang="en-US" sz="1800" dirty="0"/>
              <a:t>UK, Australia, </a:t>
            </a:r>
            <a:r>
              <a:rPr lang="pl-PL" sz="1800" dirty="0"/>
              <a:t>and Poland</a:t>
            </a:r>
            <a:endParaRPr lang="en-US" sz="18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800" dirty="0"/>
              <a:t>Target Markets: Health, Human Service, and Education in the Public Sector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800" dirty="0"/>
              <a:t>Core Services: consulting, policy advising, information technology, and on-going operations support</a:t>
            </a:r>
          </a:p>
        </p:txBody>
      </p:sp>
      <p:pic>
        <p:nvPicPr>
          <p:cNvPr id="8" name="Picture 7" descr="C:\Users\mmcmullan\AppData\Local\Microsoft\Windows\Temporary Internet Files\Content.Outlook\YT2NQFO3\PCG_Practice_Areas-02.png">
            <a:extLst>
              <a:ext uri="{FF2B5EF4-FFF2-40B4-BE49-F238E27FC236}">
                <a16:creationId xmlns:a16="http://schemas.microsoft.com/office/drawing/2014/main" id="{B98E6FBA-9AA2-4E4F-BD38-E3EE4DE185F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679" y="2209800"/>
            <a:ext cx="4404121" cy="398825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3F5EB5E-0AFA-4677-85EB-F143E77127BD}"/>
              </a:ext>
            </a:extLst>
          </p:cNvPr>
          <p:cNvSpPr/>
          <p:nvPr/>
        </p:nvSpPr>
        <p:spPr>
          <a:xfrm>
            <a:off x="614362" y="1853836"/>
            <a:ext cx="82510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Consulting Group, Inc. </a:t>
            </a:r>
            <a:r>
              <a:rPr lang="pl-PL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a management consulting firm primarily serving public sector</a:t>
            </a:r>
            <a:r>
              <a:rPr lang="pl-PL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clients</a:t>
            </a:r>
            <a:endParaRPr lang="en-US" sz="2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523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BEBCF4F-594D-4957-B975-684256BE9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7"/>
            <a:ext cx="7886700" cy="957253"/>
          </a:xfrm>
        </p:spPr>
        <p:txBody>
          <a:bodyPr/>
          <a:lstStyle/>
          <a:p>
            <a:r>
              <a:rPr lang="en-US" dirty="0"/>
              <a:t>Education’s hot topics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687D419-BA65-4D59-A36F-104B906634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2743200"/>
            <a:ext cx="7886700" cy="3346459"/>
          </a:xfrm>
        </p:spPr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200" dirty="0"/>
              <a:t>PCG has worked with many states and districts to better understand and capitalize on the national momentum around mental and behavioral health support for adolescence</a:t>
            </a:r>
          </a:p>
          <a:p>
            <a:pPr marL="102865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Some states have elected to work with the federal government to expand policy to obtain additional funding for health services </a:t>
            </a:r>
          </a:p>
          <a:p>
            <a:pPr marL="102865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Others have started using case management technology to identify students at risk of self-harm or school violence and provide intervention / prevention support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81E8A5-C711-415B-B080-37231356B2F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62988" y="6442075"/>
            <a:ext cx="481012" cy="238125"/>
          </a:xfrm>
        </p:spPr>
        <p:txBody>
          <a:bodyPr/>
          <a:lstStyle/>
          <a:p>
            <a:fld id="{899FFD16-B25A-457E-9C72-CDC3BAF3ACB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308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C76237D-CBAD-4170-ACCC-4D218CC51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PCG’s work in Arizona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BFEE10-8F0E-4AB7-B820-D842512CD6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alphaModFix amt="49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524000"/>
            <a:ext cx="2973742" cy="356643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9436F57-F9AE-49F4-BB6D-5BE6E2F29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416179"/>
            <a:ext cx="5334000" cy="4542077"/>
          </a:xfrm>
        </p:spPr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Support AHCCCS in administering the Medicaid School Based Claiming (MSBC) Program since 2009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Help Arizona Local Education Agencies (LEAs) </a:t>
            </a:r>
            <a:r>
              <a:rPr lang="en-US" sz="2000" b="1" dirty="0">
                <a:solidFill>
                  <a:schemeClr val="accent2"/>
                </a:solidFill>
              </a:rPr>
              <a:t>recover over $48M </a:t>
            </a:r>
            <a:r>
              <a:rPr lang="en-US" sz="2000" dirty="0"/>
              <a:t>in statewide Medicaid reimbursement annually for administrative / outreach, health-related and specialized transportation services prescribed in Individualized Education Plans (IEPs)</a:t>
            </a:r>
          </a:p>
          <a:p>
            <a:pPr marL="857200" lvl="1" indent="-171450"/>
            <a:r>
              <a:rPr lang="en-US" sz="1900" dirty="0"/>
              <a:t>Health-related services: speech, occupation / physical therapy, mental / behavioral health, nursing, and personal care</a:t>
            </a:r>
          </a:p>
        </p:txBody>
      </p:sp>
    </p:spTree>
    <p:extLst>
      <p:ext uri="{BB962C8B-B14F-4D97-AF65-F5344CB8AC3E}">
        <p14:creationId xmlns:p14="http://schemas.microsoft.com/office/powerpoint/2010/main" val="2984108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FCAF962-1228-4924-BCA6-B70495931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MSBC Program by the Numbers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27BBF7F-801C-464F-A20F-9835E8AC4A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D82147-5D0E-45F4-B57C-4CAF7317479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62988" y="6442075"/>
            <a:ext cx="481012" cy="238125"/>
          </a:xfrm>
        </p:spPr>
        <p:txBody>
          <a:bodyPr/>
          <a:lstStyle/>
          <a:p>
            <a:fld id="{899FFD16-B25A-457E-9C72-CDC3BAF3ACB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285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4B0FBCE-D2E8-44BE-B8A7-3C5DA6C64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MSBC Program Participation in Arizona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29781A-48C4-4C44-9565-CD258256F810}" type="slidenum">
              <a:rPr lang="en-US" altLang="en-US">
                <a:solidFill>
                  <a:prstClr val="black"/>
                </a:solidFill>
                <a:latin typeface="Calibri" panose="020F0502020204030204"/>
              </a:rPr>
              <a:pPr>
                <a:defRPr/>
              </a:pPr>
              <a:t>6</a:t>
            </a:fld>
            <a:endParaRPr lang="en-US" alt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51F2FD3-AD86-4C8B-AC22-6DA7EC8EFCDB}"/>
              </a:ext>
            </a:extLst>
          </p:cNvPr>
          <p:cNvSpPr/>
          <p:nvPr/>
        </p:nvSpPr>
        <p:spPr>
          <a:xfrm>
            <a:off x="5751866" y="2432639"/>
            <a:ext cx="3239734" cy="29347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8406537-1A63-48AA-8EA8-CD4B825945A5}"/>
              </a:ext>
            </a:extLst>
          </p:cNvPr>
          <p:cNvSpPr/>
          <p:nvPr/>
        </p:nvSpPr>
        <p:spPr>
          <a:xfrm>
            <a:off x="5751866" y="1933169"/>
            <a:ext cx="3239734" cy="5091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AB3E4BD-EDC7-493E-8CB6-1D22D223FFCD}"/>
              </a:ext>
            </a:extLst>
          </p:cNvPr>
          <p:cNvSpPr/>
          <p:nvPr/>
        </p:nvSpPr>
        <p:spPr>
          <a:xfrm>
            <a:off x="5902861" y="2013589"/>
            <a:ext cx="3088739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MSBC Program Participants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E40DD7A-B6DF-4B95-A10B-F317D080E820}"/>
              </a:ext>
            </a:extLst>
          </p:cNvPr>
          <p:cNvSpPr/>
          <p:nvPr/>
        </p:nvSpPr>
        <p:spPr>
          <a:xfrm>
            <a:off x="6813302" y="2540783"/>
            <a:ext cx="2040657" cy="14183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450"/>
              </a:spcBef>
            </a:pPr>
            <a:r>
              <a:rPr lang="en-US" sz="16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Districts/Charters:</a:t>
            </a:r>
          </a:p>
          <a:p>
            <a:pPr algn="ctr">
              <a:spcBef>
                <a:spcPts val="450"/>
              </a:spcBef>
            </a:pP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Districts: 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94</a:t>
            </a:r>
          </a:p>
          <a:p>
            <a:pPr algn="ctr"/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Charters: 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algn="ctr"/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Accounts for 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~78% 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all AZ students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56655EC-C93D-46AB-A6DF-F0777ACB26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7640" y="2813906"/>
            <a:ext cx="834545" cy="662606"/>
          </a:xfrm>
          <a:prstGeom prst="rect">
            <a:avLst/>
          </a:prstGeom>
        </p:spPr>
      </p:pic>
      <p:sp>
        <p:nvSpPr>
          <p:cNvPr id="15" name="Arrow: Right 14">
            <a:extLst>
              <a:ext uri="{FF2B5EF4-FFF2-40B4-BE49-F238E27FC236}">
                <a16:creationId xmlns:a16="http://schemas.microsoft.com/office/drawing/2014/main" id="{386B5C37-1767-40A6-B719-D153337D877C}"/>
              </a:ext>
            </a:extLst>
          </p:cNvPr>
          <p:cNvSpPr/>
          <p:nvPr/>
        </p:nvSpPr>
        <p:spPr>
          <a:xfrm>
            <a:off x="5178426" y="3581400"/>
            <a:ext cx="536574" cy="414470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087B3D4-9F50-4ECF-BA05-57F74C629049}"/>
              </a:ext>
            </a:extLst>
          </p:cNvPr>
          <p:cNvSpPr/>
          <p:nvPr/>
        </p:nvSpPr>
        <p:spPr>
          <a:xfrm>
            <a:off x="5713570" y="4456093"/>
            <a:ext cx="32780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en-US" sz="14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Marriage &amp; Family Therapists: </a:t>
            </a:r>
            <a:r>
              <a:rPr lang="en-US" sz="14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algn="ctr" defTabSz="685800">
              <a:defRPr/>
            </a:pPr>
            <a:r>
              <a:rPr lang="en-US" sz="14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Licensed Professional Counselors: </a:t>
            </a:r>
            <a:r>
              <a:rPr lang="en-US" sz="14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  <a:p>
            <a:pPr algn="ctr" defTabSz="685800">
              <a:defRPr/>
            </a:pPr>
            <a:r>
              <a:rPr lang="en-US" sz="14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Psychologists, PhD: </a:t>
            </a:r>
            <a:r>
              <a:rPr lang="en-US" sz="14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</a:p>
          <a:p>
            <a:pPr algn="ctr" defTabSz="685800">
              <a:defRPr/>
            </a:pPr>
            <a:r>
              <a:rPr lang="en-US" sz="14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Licensed Clinical Social Workers: </a:t>
            </a:r>
            <a:r>
              <a:rPr lang="en-US" sz="14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</a:t>
            </a:r>
            <a:endParaRPr lang="en-US" sz="14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4AFE4CF-5F71-4DB6-9355-51DCCE14065A}"/>
              </a:ext>
            </a:extLst>
          </p:cNvPr>
          <p:cNvSpPr txBox="1"/>
          <p:nvPr/>
        </p:nvSpPr>
        <p:spPr>
          <a:xfrm>
            <a:off x="5713570" y="3915025"/>
            <a:ext cx="3239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16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110 total Behavioral Health Providers in 34 of the 97 LEAs: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C704F87-7580-44A1-A0FE-C357D6F56EDA}"/>
              </a:ext>
            </a:extLst>
          </p:cNvPr>
          <p:cNvCxnSpPr>
            <a:cxnSpLocks/>
          </p:cNvCxnSpPr>
          <p:nvPr/>
        </p:nvCxnSpPr>
        <p:spPr>
          <a:xfrm>
            <a:off x="5982941" y="3886200"/>
            <a:ext cx="2861296" cy="288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67844D86-B5DC-41BA-92B2-C90B363A843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8866744"/>
              </p:ext>
            </p:extLst>
          </p:nvPr>
        </p:nvGraphicFramePr>
        <p:xfrm>
          <a:off x="287630" y="1933168"/>
          <a:ext cx="4817770" cy="3434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7692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A783B-3D49-4CD3-AAD0-F7DFA4A2B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Behavioral Health Billed Services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F2874B-072C-4BC0-A877-ED89EFFA1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29781A-48C4-4C44-9565-CD258256F810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FEDF05C-0125-45AA-BBC0-B4469AD37C17}"/>
              </a:ext>
            </a:extLst>
          </p:cNvPr>
          <p:cNvSpPr/>
          <p:nvPr/>
        </p:nvSpPr>
        <p:spPr>
          <a:xfrm>
            <a:off x="457201" y="2308512"/>
            <a:ext cx="3865763" cy="3558888"/>
          </a:xfrm>
          <a:prstGeom prst="rect">
            <a:avLst/>
          </a:prstGeom>
          <a:solidFill>
            <a:srgbClr val="F9F9F9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1ACEBA7-D52E-45EB-B018-7E9EFA638349}"/>
              </a:ext>
            </a:extLst>
          </p:cNvPr>
          <p:cNvSpPr/>
          <p:nvPr/>
        </p:nvSpPr>
        <p:spPr>
          <a:xfrm>
            <a:off x="404902" y="2431433"/>
            <a:ext cx="2185898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1,220</a:t>
            </a: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 had a behavioral health service billed (3%) of the ~37,000 of all service types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401D385-F2F1-4521-B179-0ABBF119F1EE}"/>
              </a:ext>
            </a:extLst>
          </p:cNvPr>
          <p:cNvCxnSpPr>
            <a:cxnSpLocks/>
          </p:cNvCxnSpPr>
          <p:nvPr/>
        </p:nvCxnSpPr>
        <p:spPr>
          <a:xfrm>
            <a:off x="614592" y="4039517"/>
            <a:ext cx="1626058" cy="0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CF3CCEA-42C3-4A69-9ADE-DE28DAE1FEFB}"/>
              </a:ext>
            </a:extLst>
          </p:cNvPr>
          <p:cNvSpPr txBox="1"/>
          <p:nvPr/>
        </p:nvSpPr>
        <p:spPr>
          <a:xfrm>
            <a:off x="585858" y="4320477"/>
            <a:ext cx="16697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16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Providers Billing:</a:t>
            </a:r>
          </a:p>
          <a:p>
            <a:pPr algn="ctr" defTabSz="685800">
              <a:defRPr/>
            </a:pPr>
            <a:r>
              <a:rPr lang="en-US" sz="16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68 of out 110 (62%)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70434F-03A0-49D7-9951-12A2AAB49C7B}"/>
              </a:ext>
            </a:extLst>
          </p:cNvPr>
          <p:cNvSpPr/>
          <p:nvPr/>
        </p:nvSpPr>
        <p:spPr>
          <a:xfrm>
            <a:off x="455337" y="1388472"/>
            <a:ext cx="3865763" cy="92004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Behavioral Health Claims </a:t>
            </a:r>
          </a:p>
          <a:p>
            <a:pPr algn="ctr" defTabSz="685800">
              <a:defRPr/>
            </a:pPr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the Numbers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3B01505-4DD3-4C5D-BC4A-A22B0C89AC75}"/>
              </a:ext>
            </a:extLst>
          </p:cNvPr>
          <p:cNvSpPr txBox="1"/>
          <p:nvPr/>
        </p:nvSpPr>
        <p:spPr>
          <a:xfrm>
            <a:off x="2536945" y="2486561"/>
            <a:ext cx="17860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94% </a:t>
            </a:r>
            <a:r>
              <a:rPr lang="en-US" sz="16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all billed BH services are “Behavioral Health Counseling</a:t>
            </a:r>
            <a:r>
              <a:rPr lang="en-US" sz="12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7804373-C530-4493-A4BF-83BBCAFB52E2}"/>
              </a:ext>
            </a:extLst>
          </p:cNvPr>
          <p:cNvCxnSpPr>
            <a:cxnSpLocks/>
          </p:cNvCxnSpPr>
          <p:nvPr/>
        </p:nvCxnSpPr>
        <p:spPr>
          <a:xfrm>
            <a:off x="2536945" y="4038600"/>
            <a:ext cx="1626058" cy="0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38BD3AC5-9DB3-4B89-B514-B0F546C05D5B}"/>
              </a:ext>
            </a:extLst>
          </p:cNvPr>
          <p:cNvSpPr txBox="1"/>
          <p:nvPr/>
        </p:nvSpPr>
        <p:spPr>
          <a:xfrm>
            <a:off x="2311384" y="4328861"/>
            <a:ext cx="19558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average</a:t>
            </a: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students received only 5.4 hours 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services per school year</a:t>
            </a:r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0C11E376-88A5-4EF7-A7A3-473DF68676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58259520"/>
              </p:ext>
            </p:extLst>
          </p:nvPr>
        </p:nvGraphicFramePr>
        <p:xfrm>
          <a:off x="4501799" y="1392950"/>
          <a:ext cx="4448587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89554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62830E0-1FAF-4ADC-A988-25FA81891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Compliance and Program Requirements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59E61D2-88DB-4F12-A21A-24FA94CD2D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CD1F4E-03BF-4988-BA6C-90BFB8D2CAB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47113" y="6446838"/>
            <a:ext cx="496887" cy="244475"/>
          </a:xfrm>
        </p:spPr>
        <p:txBody>
          <a:bodyPr/>
          <a:lstStyle/>
          <a:p>
            <a:fld id="{899FFD16-B25A-457E-9C72-CDC3BAF3ACB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784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05659-1772-4FF5-B259-093EE2677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Establishment and Management of an IEP  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C4BA5B-1C3E-4BAF-9CF8-2CAD62DBC7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416179"/>
            <a:ext cx="8077200" cy="4542077"/>
          </a:xfrm>
        </p:spPr>
        <p:txBody>
          <a:bodyPr>
            <a:normAutofit lnSpcReduction="10000"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/>
              <a:t>Student suspected of requiring special education services must be evaluated to determine eligibility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Special education concerns noted during a screening must be communicated to parents</a:t>
            </a:r>
          </a:p>
          <a:p>
            <a:pPr lvl="1"/>
            <a:r>
              <a:rPr lang="en-US" sz="2000" dirty="0"/>
              <a:t>With parental consent, the student is referred for an initial evaluation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Multidisciplinary Evaluation Team (MET) meets to discuss evaluation results and determine eligibility</a:t>
            </a:r>
          </a:p>
          <a:p>
            <a:pPr lvl="1"/>
            <a:r>
              <a:rPr lang="en-US" sz="2000" dirty="0"/>
              <a:t>If eligible, the team must meet to write an IEP</a:t>
            </a:r>
          </a:p>
          <a:p>
            <a:pPr lvl="1"/>
            <a:r>
              <a:rPr lang="en-US" sz="2000" dirty="0"/>
              <a:t>Parental consent must be received prior to implementing the IEP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IEP team must review the IEP at least annually and revise as needed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Student must be reevaluated for eligibility every three years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87500B-D6B1-4809-8357-17B805830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12BC4-994B-473A-871F-46235A85AC2B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7361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CG Test">
      <a:dk1>
        <a:srgbClr val="3B3B3B"/>
      </a:dk1>
      <a:lt1>
        <a:srgbClr val="FFFFFF"/>
      </a:lt1>
      <a:dk2>
        <a:srgbClr val="051B3B"/>
      </a:dk2>
      <a:lt2>
        <a:srgbClr val="FFFFFF"/>
      </a:lt2>
      <a:accent1>
        <a:srgbClr val="0B3677"/>
      </a:accent1>
      <a:accent2>
        <a:srgbClr val="00A0CA"/>
      </a:accent2>
      <a:accent3>
        <a:srgbClr val="FAB81F"/>
      </a:accent3>
      <a:accent4>
        <a:srgbClr val="A11B7E"/>
      </a:accent4>
      <a:accent5>
        <a:srgbClr val="EE2346"/>
      </a:accent5>
      <a:accent6>
        <a:srgbClr val="00CC66"/>
      </a:accent6>
      <a:hlink>
        <a:srgbClr val="01C9FF"/>
      </a:hlink>
      <a:folHlink>
        <a:srgbClr val="5A6E8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CG_General_Deck_Template_STANDARD.potx" id="{1D1EC112-3FAC-41D1-AB66-07A37FF38930}" vid="{C83AB717-8DF4-40F2-A3FF-E236E031663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0cacfce5-5b91-4f76-8d30-1acd176c62df">CORP-928952919-894</_dlc_DocId>
    <_dlc_DocIdUrl xmlns="0cacfce5-5b91-4f76-8d30-1acd176c62df">
      <Url>https://publicconsultinggroup.sharepoint.com/sites/intranet/marketing/_layouts/15/DocIdRedir.aspx?ID=CORP-928952919-894</Url>
      <Description>CORP-928952919-894</Description>
    </_dlc_DocIdUrl>
    <_ip_UnifiedCompliancePolicyUIAction xmlns="http://schemas.microsoft.com/sharepoint/v3" xsi:nil="true"/>
    <j0c0b78ff056438c8ab2299fececdfc9 xmlns="87ae41b0-62a9-44f2-9fdd-c7b0b97aed1a">
      <Terms xmlns="http://schemas.microsoft.com/office/infopath/2007/PartnerControls"/>
    </j0c0b78ff056438c8ab2299fececdfc9>
    <jed301ab366d44a591897455f45faaee xmlns="3d785286-3b36-4186-bd30-aecd3c2a5a30">
      <Terms xmlns="http://schemas.microsoft.com/office/infopath/2007/PartnerControls"/>
    </jed301ab366d44a591897455f45faaee>
    <ldeb05d41c2441c097479c0efceed83a xmlns="87ae41b0-62a9-44f2-9fdd-c7b0b97aed1a">
      <Terms xmlns="http://schemas.microsoft.com/office/infopath/2007/PartnerControls"/>
    </ldeb05d41c2441c097479c0efceed83a>
    <j85ea4b1e3ff4a908fc3656fa3f9f3c9 xmlns="87ae41b0-62a9-44f2-9fdd-c7b0b97aed1a">
      <Terms xmlns="http://schemas.microsoft.com/office/infopath/2007/PartnerControls"/>
    </j85ea4b1e3ff4a908fc3656fa3f9f3c9>
    <_ip_UnifiedCompliancePolicyProperties xmlns="http://schemas.microsoft.com/sharepoint/v3" xsi:nil="true"/>
    <TaxCatchAll xmlns="3d785286-3b36-4186-bd30-aecd3c2a5a30"/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B2283ADDFD5E54483FA61144487ECD5" ma:contentTypeVersion="37" ma:contentTypeDescription="Create a new document." ma:contentTypeScope="" ma:versionID="fa348158ae7ee6623130fc6147f25596">
  <xsd:schema xmlns:xsd="http://www.w3.org/2001/XMLSchema" xmlns:xs="http://www.w3.org/2001/XMLSchema" xmlns:p="http://schemas.microsoft.com/office/2006/metadata/properties" xmlns:ns1="http://schemas.microsoft.com/sharepoint/v3" xmlns:ns2="0cacfce5-5b91-4f76-8d30-1acd176c62df" xmlns:ns3="1c8dd2c4-8d40-4dfb-91bd-b3177b3d383b" xmlns:ns4="87ae41b0-62a9-44f2-9fdd-c7b0b97aed1a" xmlns:ns5="3d785286-3b36-4186-bd30-aecd3c2a5a30" targetNamespace="http://schemas.microsoft.com/office/2006/metadata/properties" ma:root="true" ma:fieldsID="a23bdbbb789781067582ab400e9d5f0c" ns1:_="" ns2:_="" ns3:_="" ns4:_="" ns5:_="">
    <xsd:import namespace="http://schemas.microsoft.com/sharepoint/v3"/>
    <xsd:import namespace="0cacfce5-5b91-4f76-8d30-1acd176c62df"/>
    <xsd:import namespace="1c8dd2c4-8d40-4dfb-91bd-b3177b3d383b"/>
    <xsd:import namespace="87ae41b0-62a9-44f2-9fdd-c7b0b97aed1a"/>
    <xsd:import namespace="3d785286-3b36-4186-bd30-aecd3c2a5a3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5:TaxCatchAll" minOccurs="0"/>
                <xsd:element ref="ns4:ldeb05d41c2441c097479c0efceed83a" minOccurs="0"/>
                <xsd:element ref="ns4:j85ea4b1e3ff4a908fc3656fa3f9f3c9" minOccurs="0"/>
                <xsd:element ref="ns4:j0c0b78ff056438c8ab2299fececdfc9" minOccurs="0"/>
                <xsd:element ref="ns5:jed301ab366d44a591897455f45faaee" minOccurs="0"/>
                <xsd:element ref="ns1:_ip_UnifiedCompliancePolicyProperties" minOccurs="0"/>
                <xsd:element ref="ns1:_ip_UnifiedCompliancePolicyUIActio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acfce5-5b91-4f76-8d30-1acd176c62df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8dd2c4-8d40-4dfb-91bd-b3177b3d38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6" nillable="true" ma:displayName="Tags" ma:internalName="MediaServiceAutoTags" ma:readOnly="true">
      <xsd:simpleType>
        <xsd:restriction base="dms:Text"/>
      </xsd:simpleType>
    </xsd:element>
    <xsd:element name="MediaServiceOCR" ma:index="2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ae41b0-62a9-44f2-9fdd-c7b0b97aed1a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deb05d41c2441c097479c0efceed83a" ma:index="17" nillable="true" ma:taxonomy="true" ma:internalName="ldeb05d41c2441c097479c0efceed83a" ma:taxonomyFieldName="CORP_x002d_Department" ma:displayName="Department" ma:readOnly="false" ma:default="" ma:fieldId="{5deb05d4-1c24-41c0-9747-9c0efceed83a}" ma:sspId="c1819cce-9b07-4761-b149-43b4674005eb" ma:termSetId="998618b7-daa9-4757-8a48-beead7a5ee1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85ea4b1e3ff4a908fc3656fa3f9f3c9" ma:index="19" nillable="true" ma:taxonomy="true" ma:internalName="j85ea4b1e3ff4a908fc3656fa3f9f3c9" ma:taxonomyFieldName="CORP_x002d_DocumentType" ma:displayName="Document Type" ma:readOnly="false" ma:default="" ma:fieldId="{385ea4b1-e3ff-4a90-8fc3-656fa3f9f3c9}" ma:sspId="c1819cce-9b07-4761-b149-43b4674005eb" ma:termSetId="fd63f13b-0284-460e-99db-4061e248c5f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0c0b78ff056438c8ab2299fececdfc9" ma:index="21" nillable="true" ma:taxonomy="true" ma:internalName="j0c0b78ff056438c8ab2299fececdfc9" ma:taxonomyFieldName="CORP_x002d_Tags" ma:displayName="Tags" ma:readOnly="false" ma:default="" ma:fieldId="{30c0b78f-f056-438c-8ab2-299fececdfc9}" ma:sspId="c1819cce-9b07-4761-b149-43b4674005eb" ma:termSetId="5ab1a386-e517-4ada-9850-b2c150eddf2d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785286-3b36-4186-bd30-aecd3c2a5a30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0c492465-0f3c-4033-ac8c-0be4684464a9}" ma:internalName="TaxCatchAll" ma:showField="CatchAllData" ma:web="0cacfce5-5b91-4f76-8d30-1acd176c62d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jed301ab366d44a591897455f45faaee" ma:index="23" nillable="true" ma:taxonomy="true" ma:internalName="jed301ab366d44a591897455f45faaee" ma:taxonomyFieldName="Practice_x0020_Area_x0020_Site_x0020_Column" ma:displayName="PCG-PracticeArea" ma:default="" ma:fieldId="{3ed301ab-366d-44a5-9189-7455f45faaee}" ma:sspId="c1819cce-9b07-4761-b149-43b4674005eb" ma:termSetId="b7022c00-f23b-4cbe-83c3-d0cdd5d7c273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58736F5-A0D2-4434-9E23-518E2128825A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DFE3CD25-36EE-4385-975D-A5DDD4FD6D8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23EA4D5-3B8D-4B13-8380-81EC81B8D5F7}">
  <ds:schemaRefs>
    <ds:schemaRef ds:uri="http://purl.org/dc/dcmitype/"/>
    <ds:schemaRef ds:uri="http://schemas.microsoft.com/sharepoint/v3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3d785286-3b36-4186-bd30-aecd3c2a5a30"/>
    <ds:schemaRef ds:uri="http://purl.org/dc/terms/"/>
    <ds:schemaRef ds:uri="0cacfce5-5b91-4f76-8d30-1acd176c62df"/>
    <ds:schemaRef ds:uri="http://schemas.microsoft.com/office/2006/documentManagement/types"/>
    <ds:schemaRef ds:uri="87ae41b0-62a9-44f2-9fdd-c7b0b97aed1a"/>
    <ds:schemaRef ds:uri="1c8dd2c4-8d40-4dfb-91bd-b3177b3d383b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F770C058-7E98-4390-9DD1-08387085BF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0cacfce5-5b91-4f76-8d30-1acd176c62df"/>
    <ds:schemaRef ds:uri="1c8dd2c4-8d40-4dfb-91bd-b3177b3d383b"/>
    <ds:schemaRef ds:uri="87ae41b0-62a9-44f2-9fdd-c7b0b97aed1a"/>
    <ds:schemaRef ds:uri="3d785286-3b36-4186-bd30-aecd3c2a5a3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331</TotalTime>
  <Words>749</Words>
  <Application>Microsoft Office PowerPoint</Application>
  <PresentationFormat>On-screen Show (4:3)</PresentationFormat>
  <Paragraphs>103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Arizona Medicaid School Based Claiming Program</vt:lpstr>
      <vt:lpstr>About PCG</vt:lpstr>
      <vt:lpstr>Education’s hot topics</vt:lpstr>
      <vt:lpstr>PCG’s work in Arizona</vt:lpstr>
      <vt:lpstr>MSBC Program by the Numbers</vt:lpstr>
      <vt:lpstr>MSBC Program Participation in Arizona</vt:lpstr>
      <vt:lpstr>Behavioral Health Billed Services</vt:lpstr>
      <vt:lpstr>Compliance and Program Requirements</vt:lpstr>
      <vt:lpstr>Establishment and Management of an IEP   </vt:lpstr>
      <vt:lpstr>Provision of Behavioral Health Services Under the MSBC program </vt:lpstr>
      <vt:lpstr>Curious to know more? PCG can…</vt:lpstr>
      <vt:lpstr>PCG 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File</dc:title>
  <dc:creator>Elkinton, Joanna</dc:creator>
  <cp:lastModifiedBy>Balmer, Meghan</cp:lastModifiedBy>
  <cp:revision>30</cp:revision>
  <cp:lastPrinted>2019-09-17T21:22:16Z</cp:lastPrinted>
  <dcterms:created xsi:type="dcterms:W3CDTF">2019-07-25T13:05:10Z</dcterms:created>
  <dcterms:modified xsi:type="dcterms:W3CDTF">2019-09-17T21:25:27Z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0x0101001B2283ADDFD5E54483FA61144487ECD5</vt:lpwstr>
  </property>
  <property fmtid="{D5CDD505-2E9C-101B-9397-08002B2CF9AE}" pid="3" name="_dlc_DocIdItemGuid">
    <vt:lpwstr>8a0acaab-2318-4205-a471-facedb32dc7f</vt:lpwstr>
  </property>
</Properties>
</file>