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0"/>
  </p:notesMasterIdLst>
  <p:sldIdLst>
    <p:sldId id="256" r:id="rId2"/>
    <p:sldId id="258" r:id="rId3"/>
    <p:sldId id="265" r:id="rId4"/>
    <p:sldId id="263" r:id="rId5"/>
    <p:sldId id="264" r:id="rId6"/>
    <p:sldId id="262" r:id="rId7"/>
    <p:sldId id="261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24" autoAdjust="0"/>
  </p:normalViewPr>
  <p:slideViewPr>
    <p:cSldViewPr>
      <p:cViewPr varScale="1">
        <p:scale>
          <a:sx n="82" d="100"/>
          <a:sy n="82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Focus</a:t>
            </a:r>
            <a:r>
              <a:rPr lang="en-US" baseline="0" dirty="0" smtClean="0"/>
              <a:t> on right communication vehicle for the message (Twitter, blog, email, web story)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Effort to help MCOs amplify your messages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Moved</a:t>
            </a:r>
            <a:r>
              <a:rPr lang="en-US" baseline="0" dirty="0" smtClean="0"/>
              <a:t> to new email marketing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Updating all Division e-newsletters (OOD and DFSM)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OOD News will share MCO efforts – 600+ subscribers (internal and external)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Subscribe to all from AHCCCS Newsletters link on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Specific news by</a:t>
            </a:r>
            <a:r>
              <a:rPr lang="en-US" baseline="0" dirty="0" smtClean="0"/>
              <a:t>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r>
              <a:rPr lang="en-US" baseline="0" dirty="0" smtClean="0"/>
              <a:t> features added to News &amp;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7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7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Actively</a:t>
            </a:r>
            <a:r>
              <a:rPr lang="en-US" baseline="0" dirty="0" smtClean="0"/>
              <a:t> working to grow social media 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Steady rise in impressions since Feb.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Want to help amplify your messages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1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job: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Answer reporter</a:t>
            </a:r>
            <a:r>
              <a:rPr lang="en-US" baseline="0" dirty="0" smtClean="0"/>
              <a:t> questions- </a:t>
            </a:r>
            <a:r>
              <a:rPr lang="en-US" dirty="0" smtClean="0"/>
              <a:t>56 media inquiries</a:t>
            </a:r>
            <a:r>
              <a:rPr lang="en-US" baseline="0" dirty="0" smtClean="0"/>
              <a:t> since Feb. 27. Thanks AHCA!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Coordinate with your PIOs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mitigate negative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push positive news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Tell the good news of the work that AHCCCS and our MCOs are doing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them for focus group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6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4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6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5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Reaching across Arizona to provide comprehensive 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Heidi Capriotti</a:t>
            </a:r>
          </a:p>
          <a:p>
            <a:r>
              <a:rPr lang="en-US" sz="2400" dirty="0" smtClean="0"/>
              <a:t>Public Information Officer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969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429000" cy="640224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E-Newsletters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981200"/>
            <a:ext cx="349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Subscribe on our website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0" t="22137" r="2180" b="8192"/>
          <a:stretch/>
        </p:blipFill>
        <p:spPr>
          <a:xfrm>
            <a:off x="-729638" y="2819400"/>
            <a:ext cx="5454038" cy="270457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>
            <a:off x="4239652" y="2133600"/>
            <a:ext cx="969495" cy="1446404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897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E-Newsletters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199"/>
            <a:ext cx="4094323" cy="584535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6"/>
          <a:stretch/>
        </p:blipFill>
        <p:spPr>
          <a:xfrm>
            <a:off x="609600" y="3048000"/>
            <a:ext cx="5181600" cy="2551502"/>
          </a:xfrm>
          <a:ln w="15875">
            <a:solidFill>
              <a:schemeClr val="tx1"/>
            </a:solidFill>
          </a:ln>
          <a:effectLst>
            <a:outerShdw blurRad="50800" dist="241300" dir="2400000" sx="97000" sy="97000" algn="ctr" rotWithShape="0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573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News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" y="1600200"/>
            <a:ext cx="8084464" cy="4373563"/>
          </a:xfrm>
          <a:ln w="3175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849791"/>
            <a:ext cx="2976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www.azahcccs.gov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59588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05000"/>
            <a:ext cx="5874327" cy="4038600"/>
          </a:xfrm>
        </p:spPr>
      </p:pic>
      <p:sp>
        <p:nvSpPr>
          <p:cNvPr id="8" name="TextBox 7"/>
          <p:cNvSpPr txBox="1"/>
          <p:nvPr/>
        </p:nvSpPr>
        <p:spPr>
          <a:xfrm>
            <a:off x="152400" y="22860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Categories</a:t>
            </a:r>
          </a:p>
          <a:p>
            <a:r>
              <a:rPr lang="en-US" sz="2400" dirty="0" smtClean="0"/>
              <a:t>Community Events</a:t>
            </a:r>
          </a:p>
          <a:p>
            <a:r>
              <a:rPr lang="en-US" sz="2400" dirty="0" smtClean="0"/>
              <a:t>Human interest</a:t>
            </a:r>
          </a:p>
          <a:p>
            <a:r>
              <a:rPr lang="en-US" sz="2400" dirty="0" smtClean="0"/>
              <a:t>Govt. Relations</a:t>
            </a:r>
          </a:p>
          <a:p>
            <a:r>
              <a:rPr lang="en-US" sz="2400" dirty="0" smtClean="0"/>
              <a:t>Employees in Action</a:t>
            </a:r>
          </a:p>
          <a:p>
            <a:r>
              <a:rPr lang="en-US" sz="2400" dirty="0" smtClean="0"/>
              <a:t>Behavioral Health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762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blogs.azahcccs.gov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38708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124200" cy="1219200"/>
          </a:xfrm>
        </p:spPr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06" y="1676400"/>
            <a:ext cx="6244682" cy="4800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978497"/>
            <a:ext cx="3429000" cy="1384995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Top May Tweets</a:t>
            </a:r>
          </a:p>
          <a:p>
            <a:r>
              <a:rPr lang="en-US" sz="2800" dirty="0" smtClean="0"/>
              <a:t>#</a:t>
            </a:r>
            <a:r>
              <a:rPr lang="en-US" sz="2800" dirty="0" err="1" smtClean="0"/>
              <a:t>mentalhealthmonth</a:t>
            </a:r>
            <a:endParaRPr lang="en-US" sz="2800" dirty="0" smtClean="0"/>
          </a:p>
          <a:p>
            <a:r>
              <a:rPr lang="en-US" sz="2800" dirty="0" smtClean="0"/>
              <a:t>#</a:t>
            </a:r>
            <a:r>
              <a:rPr lang="en-US" sz="2800" dirty="0" err="1" smtClean="0"/>
              <a:t>OpioidEpidemic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914400"/>
            <a:ext cx="22170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@</a:t>
            </a:r>
            <a:r>
              <a:rPr lang="en-US" sz="2800" b="1" dirty="0" err="1"/>
              <a:t>AHCCCSgov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385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PIO’s role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inquiries from the media</a:t>
            </a:r>
          </a:p>
          <a:p>
            <a:r>
              <a:rPr lang="en-US" dirty="0" smtClean="0"/>
              <a:t>Coordinates with your PIOs/Communication teams</a:t>
            </a:r>
          </a:p>
          <a:p>
            <a:r>
              <a:rPr lang="en-US" dirty="0" smtClean="0"/>
              <a:t>Shares our news &amp; yours </a:t>
            </a:r>
          </a:p>
          <a:p>
            <a:r>
              <a:rPr lang="en-US" dirty="0" smtClean="0"/>
              <a:t>Focus group for branding questions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83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7932928" cy="1162050"/>
          </a:xfrm>
        </p:spPr>
        <p:txBody>
          <a:bodyPr/>
          <a:lstStyle/>
          <a:p>
            <a:r>
              <a:rPr lang="en-US" dirty="0" smtClean="0"/>
              <a:t>Heidi.Capriotti@azahcccs.gov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602-417-4729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CCCS template 2014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AHCCCS template 2014</Template>
  <TotalTime>708</TotalTime>
  <Words>235</Words>
  <Application>Microsoft Office PowerPoint</Application>
  <PresentationFormat>On-screen Show (4:3)</PresentationFormat>
  <Paragraphs>67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AHCCCS template 2014</vt:lpstr>
      <vt:lpstr>Communications Update</vt:lpstr>
      <vt:lpstr>E-Newsletters</vt:lpstr>
      <vt:lpstr>E-Newsletters</vt:lpstr>
      <vt:lpstr>Web News Page</vt:lpstr>
      <vt:lpstr>Blog </vt:lpstr>
      <vt:lpstr>Social Media</vt:lpstr>
      <vt:lpstr>The PIO’s role</vt:lpstr>
      <vt:lpstr>Heidi.Capriotti@azahcccs.gov 602-417-4729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Update</dc:title>
  <dc:creator>Capriotti, Heidi</dc:creator>
  <cp:lastModifiedBy>Capriotti, Heidi</cp:lastModifiedBy>
  <cp:revision>21</cp:revision>
  <dcterms:created xsi:type="dcterms:W3CDTF">2017-05-15T16:14:36Z</dcterms:created>
  <dcterms:modified xsi:type="dcterms:W3CDTF">2017-05-17T18:13:41Z</dcterms:modified>
</cp:coreProperties>
</file>