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4"/>
  </p:sldMasterIdLst>
  <p:notesMasterIdLst>
    <p:notesMasterId r:id="rId9"/>
  </p:notesMasterIdLst>
  <p:sldIdLst>
    <p:sldId id="336" r:id="rId5"/>
    <p:sldId id="337" r:id="rId6"/>
    <p:sldId id="338" r:id="rId7"/>
    <p:sldId id="33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606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6DAAAD-9A8A-4037-9921-B72F2182C2F4}" type="datetimeFigureOut">
              <a:rPr lang="en-US" smtClean="0"/>
              <a:t>5/13/2016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9C71B4-0BE4-46D8-9A18-4A1D7B2ED1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211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448056" y="2015653"/>
            <a:ext cx="6705600" cy="1905000"/>
          </a:xfrm>
          <a:prstGeom prst="rect">
            <a:avLst/>
          </a:prstGeom>
        </p:spPr>
        <p:txBody>
          <a:bodyPr anchor="b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38616"/>
            <a:ext cx="4648200" cy="126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4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Transition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6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38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07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6474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651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7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764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8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chemeClr val="accent1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chemeClr val="accent1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14566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3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dirty="0" smtClean="0"/>
              <a:t>Question?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" y="6019800"/>
            <a:ext cx="2228088" cy="604060"/>
          </a:xfrm>
          <a:prstGeom prst="rect">
            <a:avLst/>
          </a:prstGeom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6969"/>
            <a:ext cx="9144000" cy="381000"/>
          </a:xfrm>
        </p:spPr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42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632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F445594-FFE8-4E90-934C-EFF530110A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632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Reaching across Arizona to provide comprehensive 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55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BRB – 340B provision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b="1" dirty="0" smtClean="0"/>
          </a:p>
          <a:p>
            <a:r>
              <a:rPr lang="en-US" sz="2800" dirty="0"/>
              <a:t>Laws 2016, </a:t>
            </a:r>
            <a:r>
              <a:rPr lang="en-US" sz="2800" dirty="0" smtClean="0"/>
              <a:t>Ch. 122 extends existing 340B requirements that apply to FQHCs to other 340B covered entities</a:t>
            </a:r>
          </a:p>
          <a:p>
            <a:r>
              <a:rPr lang="en-US" sz="2800" dirty="0" smtClean="0"/>
              <a:t>Does not apply to licensed hospitals and outpatient facilities owned or operated by a licensed hospital</a:t>
            </a:r>
          </a:p>
          <a:p>
            <a:r>
              <a:rPr lang="en-US" sz="2800" dirty="0" smtClean="0"/>
              <a:t>AHCCCS must report by November 1, 2016 on feasibility and costs of applying to hospitals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79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340B Entities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340B entities submit POS and physician administered drug claims – whether or not drugs purchased under 340B program at lesser of:</a:t>
            </a:r>
            <a:endParaRPr lang="en-US" dirty="0"/>
          </a:p>
          <a:p>
            <a:pPr lvl="1"/>
            <a:r>
              <a:rPr lang="en-US" dirty="0" smtClean="0"/>
              <a:t>AAC</a:t>
            </a:r>
          </a:p>
          <a:p>
            <a:pPr lvl="1"/>
            <a:r>
              <a:rPr lang="en-US" dirty="0" smtClean="0"/>
              <a:t>340B ceiling price</a:t>
            </a:r>
          </a:p>
          <a:p>
            <a:r>
              <a:rPr lang="en-US" dirty="0" smtClean="0"/>
              <a:t>May also include professional (dispensing) fee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433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Contracted Pharmacies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Pharmacies contracted with 340B entities</a:t>
            </a:r>
          </a:p>
          <a:p>
            <a:pPr lvl="1"/>
            <a:r>
              <a:rPr lang="en-US" dirty="0" smtClean="0"/>
              <a:t>May not be paid for drugs dispensed as part of 340B program</a:t>
            </a:r>
          </a:p>
          <a:p>
            <a:pPr lvl="1"/>
            <a:r>
              <a:rPr lang="en-US" dirty="0" smtClean="0"/>
              <a:t>Shall be paid for non-340B drugs at regular contracted amounts</a:t>
            </a:r>
            <a:endParaRPr lang="en-US" dirty="0"/>
          </a:p>
          <a:p>
            <a:r>
              <a:rPr lang="en-US" dirty="0"/>
              <a:t>Necessary to deal with rebate </a:t>
            </a:r>
            <a:r>
              <a:rPr lang="en-US" dirty="0" smtClean="0"/>
              <a:t>issue – state may not “double dip”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35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AHCCCS cross divisional implementation team</a:t>
            </a:r>
          </a:p>
          <a:p>
            <a:r>
              <a:rPr lang="en-US" dirty="0" smtClean="0"/>
              <a:t>MCO workgroup?</a:t>
            </a:r>
          </a:p>
          <a:p>
            <a:r>
              <a:rPr lang="en-US" dirty="0" smtClean="0"/>
              <a:t>Dispensing fee discussions</a:t>
            </a:r>
          </a:p>
          <a:p>
            <a:r>
              <a:rPr lang="en-US" dirty="0" smtClean="0"/>
              <a:t>CMS approval – 1/1/17?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F445594-FFE8-4E90-934C-EFF530110A38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Reaching across Arizona to provide comprehensive </a:t>
            </a:r>
            <a:br>
              <a:rPr lang="en-US" dirty="0" smtClean="0"/>
            </a:br>
            <a:r>
              <a:rPr lang="en-US" dirty="0" smtClean="0"/>
              <a:t>quality health care for those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954592"/>
      </p:ext>
    </p:extLst>
  </p:cSld>
  <p:clrMapOvr>
    <a:masterClrMapping/>
  </p:clrMapOvr>
</p:sld>
</file>

<file path=ppt/theme/theme1.xml><?xml version="1.0" encoding="utf-8"?>
<a:theme xmlns:a="http://schemas.openxmlformats.org/drawingml/2006/main" name="AHCCCS template 2014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3336302D67D646BD4CAC60635CE07C" ma:contentTypeVersion="0" ma:contentTypeDescription="Create a new document." ma:contentTypeScope="" ma:versionID="4e7c2af3f08bb61efd49e50eaa0219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F11FE5-0FFB-4223-9E03-E451D04072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573ED5-147F-468E-AC3C-A8ACE1DAFB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FEE215D-4351-4A2B-B4CB-92C130A55CB1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AHCCCS template 2014</Template>
  <TotalTime>7584</TotalTime>
  <Words>181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AHCCCS template 2014</vt:lpstr>
      <vt:lpstr>Budget BRB – 340B provision</vt:lpstr>
      <vt:lpstr>340B Entities</vt:lpstr>
      <vt:lpstr>Contracted Pharmacies</vt:lpstr>
      <vt:lpstr>Next Steps 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Mayer, Lorie</dc:creator>
  <cp:lastModifiedBy>Lazare, Beth</cp:lastModifiedBy>
  <cp:revision>118</cp:revision>
  <cp:lastPrinted>2016-05-13T11:58:52Z</cp:lastPrinted>
  <dcterms:created xsi:type="dcterms:W3CDTF">2015-09-17T22:24:40Z</dcterms:created>
  <dcterms:modified xsi:type="dcterms:W3CDTF">2016-05-18T05:18:29Z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0x0101006B3336302D67D646BD4CAC60635CE07C</vt:lpwstr>
  </property>
</Properties>
</file>