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62" r:id="rId5"/>
    <p:sldId id="261" r:id="rId6"/>
    <p:sldId id="286" r:id="rId7"/>
    <p:sldId id="287" r:id="rId8"/>
    <p:sldId id="288" r:id="rId9"/>
    <p:sldId id="290" r:id="rId10"/>
    <p:sldId id="291" r:id="rId11"/>
    <p:sldId id="310" r:id="rId12"/>
    <p:sldId id="292" r:id="rId13"/>
    <p:sldId id="293" r:id="rId14"/>
    <p:sldId id="294" r:id="rId15"/>
    <p:sldId id="296" r:id="rId16"/>
    <p:sldId id="311" r:id="rId17"/>
    <p:sldId id="298" r:id="rId18"/>
    <p:sldId id="299" r:id="rId19"/>
    <p:sldId id="301" r:id="rId20"/>
    <p:sldId id="303" r:id="rId21"/>
    <p:sldId id="309" r:id="rId22"/>
    <p:sldId id="313" r:id="rId23"/>
    <p:sldId id="302" r:id="rId24"/>
    <p:sldId id="304" r:id="rId25"/>
    <p:sldId id="305" r:id="rId26"/>
    <p:sldId id="312" r:id="rId27"/>
    <p:sldId id="306" r:id="rId28"/>
    <p:sldId id="307" r:id="rId29"/>
    <p:sldId id="308" r:id="rId30"/>
    <p:sldId id="285"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Tracy" initials="TT" lastIdx="3" clrIdx="0">
    <p:extLst>
      <p:ext uri="{19B8F6BF-5375-455C-9EA6-DF929625EA0E}">
        <p15:presenceInfo xmlns:p15="http://schemas.microsoft.com/office/powerpoint/2012/main" userId="S::tracy.thomas@azahcccs.gov::ff8988ba-1a9c-4295-8731-ccf86903fe30" providerId="AD"/>
      </p:ext>
    </p:extLst>
  </p:cmAuthor>
  <p:cmAuthor id="2" name="Summerhill, Cliff" initials="SC" lastIdx="1" clrIdx="1">
    <p:extLst>
      <p:ext uri="{19B8F6BF-5375-455C-9EA6-DF929625EA0E}">
        <p15:presenceInfo xmlns:p15="http://schemas.microsoft.com/office/powerpoint/2012/main" userId="S::clifford.summerhill@azahcccs.gov::9407bb6f-d64a-453d-9913-7f46117f6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D13"/>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141AF-1AA6-4385-87C6-6446A4584D8D}" v="24" dt="2021-10-06T17:50:19.015"/>
    <p1510:client id="{54FA002E-C566-6942-515E-3D9FAF7A8742}" v="2" dt="2021-10-06T15:19:23.581"/>
    <p1510:client id="{F613CA79-340C-8982-A0D9-7798D9D5803B}" v="1" dt="2021-10-06T15:42:59.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Tracy" userId="S::tracy.thomas@azahcccs.gov::ff8988ba-1a9c-4295-8731-ccf86903fe30" providerId="AD" clId="Web-{6CA9C3DC-6707-8D75-344B-324DBE62C9CF}"/>
    <pc:docChg chg="modSld">
      <pc:chgData name="Thomas, Tracy" userId="S::tracy.thomas@azahcccs.gov::ff8988ba-1a9c-4295-8731-ccf86903fe30" providerId="AD" clId="Web-{6CA9C3DC-6707-8D75-344B-324DBE62C9CF}" dt="2021-09-07T16:22:12.625" v="8" actId="20577"/>
      <pc:docMkLst>
        <pc:docMk/>
      </pc:docMkLst>
      <pc:sldChg chg="modSp">
        <pc:chgData name="Thomas, Tracy" userId="S::tracy.thomas@azahcccs.gov::ff8988ba-1a9c-4295-8731-ccf86903fe30" providerId="AD" clId="Web-{6CA9C3DC-6707-8D75-344B-324DBE62C9CF}" dt="2021-09-07T16:22:12.625" v="8" actId="20577"/>
        <pc:sldMkLst>
          <pc:docMk/>
          <pc:sldMk cId="4159751650" sldId="261"/>
        </pc:sldMkLst>
        <pc:spChg chg="mod">
          <ac:chgData name="Thomas, Tracy" userId="S::tracy.thomas@azahcccs.gov::ff8988ba-1a9c-4295-8731-ccf86903fe30" providerId="AD" clId="Web-{6CA9C3DC-6707-8D75-344B-324DBE62C9CF}" dt="2021-09-07T16:22:12.625" v="8" actId="20577"/>
          <ac:spMkLst>
            <pc:docMk/>
            <pc:sldMk cId="4159751650" sldId="261"/>
            <ac:spMk id="6" creationId="{00000000-0000-0000-0000-000000000000}"/>
          </ac:spMkLst>
        </pc:spChg>
      </pc:sldChg>
      <pc:sldChg chg="modSp">
        <pc:chgData name="Thomas, Tracy" userId="S::tracy.thomas@azahcccs.gov::ff8988ba-1a9c-4295-8731-ccf86903fe30" providerId="AD" clId="Web-{6CA9C3DC-6707-8D75-344B-324DBE62C9CF}" dt="2021-09-07T16:21:47.421" v="5" actId="20577"/>
        <pc:sldMkLst>
          <pc:docMk/>
          <pc:sldMk cId="3573961239" sldId="262"/>
        </pc:sldMkLst>
        <pc:spChg chg="mod">
          <ac:chgData name="Thomas, Tracy" userId="S::tracy.thomas@azahcccs.gov::ff8988ba-1a9c-4295-8731-ccf86903fe30" providerId="AD" clId="Web-{6CA9C3DC-6707-8D75-344B-324DBE62C9CF}" dt="2021-09-07T16:21:24.654" v="1" actId="20577"/>
          <ac:spMkLst>
            <pc:docMk/>
            <pc:sldMk cId="3573961239" sldId="262"/>
            <ac:spMk id="2" creationId="{00000000-0000-0000-0000-000000000000}"/>
          </ac:spMkLst>
        </pc:spChg>
        <pc:spChg chg="mod">
          <ac:chgData name="Thomas, Tracy" userId="S::tracy.thomas@azahcccs.gov::ff8988ba-1a9c-4295-8731-ccf86903fe30" providerId="AD" clId="Web-{6CA9C3DC-6707-8D75-344B-324DBE62C9CF}" dt="2021-09-07T16:21:47.421" v="5" actId="20577"/>
          <ac:spMkLst>
            <pc:docMk/>
            <pc:sldMk cId="3573961239" sldId="262"/>
            <ac:spMk id="3" creationId="{00000000-0000-0000-0000-000000000000}"/>
          </ac:spMkLst>
        </pc:spChg>
      </pc:sldChg>
    </pc:docChg>
  </pc:docChgLst>
  <pc:docChgLst>
    <pc:chgData name="Thomas, Tracy" userId="S::tracy.thomas@azahcccs.gov::ff8988ba-1a9c-4295-8731-ccf86903fe30" providerId="AD" clId="Web-{26E5AC85-9732-7B9E-CEB0-8C367A886164}"/>
    <pc:docChg chg="modSld">
      <pc:chgData name="Thomas, Tracy" userId="S::tracy.thomas@azahcccs.gov::ff8988ba-1a9c-4295-8731-ccf86903fe30" providerId="AD" clId="Web-{26E5AC85-9732-7B9E-CEB0-8C367A886164}" dt="2021-09-07T17:51:28.275" v="13" actId="14100"/>
      <pc:docMkLst>
        <pc:docMk/>
      </pc:docMkLst>
      <pc:sldChg chg="addSp delSp modSp">
        <pc:chgData name="Thomas, Tracy" userId="S::tracy.thomas@azahcccs.gov::ff8988ba-1a9c-4295-8731-ccf86903fe30" providerId="AD" clId="Web-{26E5AC85-9732-7B9E-CEB0-8C367A886164}" dt="2021-09-07T17:51:28.275" v="13" actId="14100"/>
        <pc:sldMkLst>
          <pc:docMk/>
          <pc:sldMk cId="1294198660" sldId="286"/>
        </pc:sldMkLst>
        <pc:spChg chg="add del mod">
          <ac:chgData name="Thomas, Tracy" userId="S::tracy.thomas@azahcccs.gov::ff8988ba-1a9c-4295-8731-ccf86903fe30" providerId="AD" clId="Web-{26E5AC85-9732-7B9E-CEB0-8C367A886164}" dt="2021-09-07T17:35:33.488" v="1"/>
          <ac:spMkLst>
            <pc:docMk/>
            <pc:sldMk cId="1294198660" sldId="286"/>
            <ac:spMk id="3" creationId="{CD7831E0-C8C7-4D5D-A0BF-9A69886DB544}"/>
          </ac:spMkLst>
        </pc:spChg>
        <pc:picChg chg="add mod ord">
          <ac:chgData name="Thomas, Tracy" userId="S::tracy.thomas@azahcccs.gov::ff8988ba-1a9c-4295-8731-ccf86903fe30" providerId="AD" clId="Web-{26E5AC85-9732-7B9E-CEB0-8C367A886164}" dt="2021-09-07T17:51:28.275" v="13" actId="14100"/>
          <ac:picMkLst>
            <pc:docMk/>
            <pc:sldMk cId="1294198660" sldId="286"/>
            <ac:picMk id="5" creationId="{4872DF11-6BE5-459B-A3A0-7B41256A2043}"/>
          </ac:picMkLst>
        </pc:picChg>
        <pc:picChg chg="add mod">
          <ac:chgData name="Thomas, Tracy" userId="S::tracy.thomas@azahcccs.gov::ff8988ba-1a9c-4295-8731-ccf86903fe30" providerId="AD" clId="Web-{26E5AC85-9732-7B9E-CEB0-8C367A886164}" dt="2021-09-07T17:47:52.130" v="7" actId="14100"/>
          <ac:picMkLst>
            <pc:docMk/>
            <pc:sldMk cId="1294198660" sldId="286"/>
            <ac:picMk id="6" creationId="{2600B10B-5E1A-40E2-ACAB-B36C3258F1C2}"/>
          </ac:picMkLst>
        </pc:picChg>
        <pc:picChg chg="add mod">
          <ac:chgData name="Thomas, Tracy" userId="S::tracy.thomas@azahcccs.gov::ff8988ba-1a9c-4295-8731-ccf86903fe30" providerId="AD" clId="Web-{26E5AC85-9732-7B9E-CEB0-8C367A886164}" dt="2021-09-07T17:50:28.555" v="10" actId="1076"/>
          <ac:picMkLst>
            <pc:docMk/>
            <pc:sldMk cId="1294198660" sldId="286"/>
            <ac:picMk id="7" creationId="{D3CE57EA-C61E-48B6-AACD-D8BCD55B345D}"/>
          </ac:picMkLst>
        </pc:picChg>
        <pc:picChg chg="del">
          <ac:chgData name="Thomas, Tracy" userId="S::tracy.thomas@azahcccs.gov::ff8988ba-1a9c-4295-8731-ccf86903fe30" providerId="AD" clId="Web-{26E5AC85-9732-7B9E-CEB0-8C367A886164}" dt="2021-09-07T17:50:22.883" v="8"/>
          <ac:picMkLst>
            <pc:docMk/>
            <pc:sldMk cId="1294198660" sldId="286"/>
            <ac:picMk id="14" creationId="{F3FC7761-9C38-407A-AD17-4A56EAB4E086}"/>
          </ac:picMkLst>
        </pc:picChg>
        <pc:picChg chg="del">
          <ac:chgData name="Thomas, Tracy" userId="S::tracy.thomas@azahcccs.gov::ff8988ba-1a9c-4295-8731-ccf86903fe30" providerId="AD" clId="Web-{26E5AC85-9732-7B9E-CEB0-8C367A886164}" dt="2021-09-07T17:35:32.457" v="0"/>
          <ac:picMkLst>
            <pc:docMk/>
            <pc:sldMk cId="1294198660" sldId="286"/>
            <ac:picMk id="18" creationId="{22AA873F-5B2C-4EFB-B65D-9E5CC4EABAAD}"/>
          </ac:picMkLst>
        </pc:picChg>
        <pc:picChg chg="del">
          <ac:chgData name="Thomas, Tracy" userId="S::tracy.thomas@azahcccs.gov::ff8988ba-1a9c-4295-8731-ccf86903fe30" providerId="AD" clId="Web-{26E5AC85-9732-7B9E-CEB0-8C367A886164}" dt="2021-09-07T17:47:43.817" v="3"/>
          <ac:picMkLst>
            <pc:docMk/>
            <pc:sldMk cId="1294198660" sldId="286"/>
            <ac:picMk id="24" creationId="{7678F257-D0E3-4129-9C76-72D848CD92CA}"/>
          </ac:picMkLst>
        </pc:picChg>
      </pc:sldChg>
    </pc:docChg>
  </pc:docChgLst>
  <pc:docChgLst>
    <pc:chgData name="Thomas, Tracy" userId="S::tracy.thomas@azahcccs.gov::ff8988ba-1a9c-4295-8731-ccf86903fe30" providerId="AD" clId="Web-{F613CA79-340C-8982-A0D9-7798D9D5803B}"/>
    <pc:docChg chg="">
      <pc:chgData name="Thomas, Tracy" userId="S::tracy.thomas@azahcccs.gov::ff8988ba-1a9c-4295-8731-ccf86903fe30" providerId="AD" clId="Web-{F613CA79-340C-8982-A0D9-7798D9D5803B}" dt="2021-10-06T15:42:59.144" v="0"/>
      <pc:docMkLst>
        <pc:docMk/>
      </pc:docMkLst>
      <pc:sldChg chg="delCm">
        <pc:chgData name="Thomas, Tracy" userId="S::tracy.thomas@azahcccs.gov::ff8988ba-1a9c-4295-8731-ccf86903fe30" providerId="AD" clId="Web-{F613CA79-340C-8982-A0D9-7798D9D5803B}" dt="2021-10-06T15:42:59.144" v="0"/>
        <pc:sldMkLst>
          <pc:docMk/>
          <pc:sldMk cId="1294198660" sldId="286"/>
        </pc:sldMkLst>
      </pc:sldChg>
    </pc:docChg>
  </pc:docChgLst>
  <pc:docChgLst>
    <pc:chgData name="Thomas, Tracy" userId="S::tracy.thomas@azahcccs.gov::ff8988ba-1a9c-4295-8731-ccf86903fe30" providerId="AD" clId="Web-{11FD516F-1E62-3A7A-9588-4B1D9BB7902E}"/>
    <pc:docChg chg="modSld">
      <pc:chgData name="Thomas, Tracy" userId="S::tracy.thomas@azahcccs.gov::ff8988ba-1a9c-4295-8731-ccf86903fe30" providerId="AD" clId="Web-{11FD516F-1E62-3A7A-9588-4B1D9BB7902E}" dt="2021-09-10T00:01:33.743" v="145" actId="20577"/>
      <pc:docMkLst>
        <pc:docMk/>
      </pc:docMkLst>
      <pc:sldChg chg="modSp">
        <pc:chgData name="Thomas, Tracy" userId="S::tracy.thomas@azahcccs.gov::ff8988ba-1a9c-4295-8731-ccf86903fe30" providerId="AD" clId="Web-{11FD516F-1E62-3A7A-9588-4B1D9BB7902E}" dt="2021-09-09T23:12:52.217" v="27" actId="20577"/>
        <pc:sldMkLst>
          <pc:docMk/>
          <pc:sldMk cId="872644103" sldId="288"/>
        </pc:sldMkLst>
        <pc:spChg chg="mod">
          <ac:chgData name="Thomas, Tracy" userId="S::tracy.thomas@azahcccs.gov::ff8988ba-1a9c-4295-8731-ccf86903fe30" providerId="AD" clId="Web-{11FD516F-1E62-3A7A-9588-4B1D9BB7902E}" dt="2021-09-09T23:12:52.217" v="27" actId="20577"/>
          <ac:spMkLst>
            <pc:docMk/>
            <pc:sldMk cId="872644103" sldId="288"/>
            <ac:spMk id="3" creationId="{00000000-0000-0000-0000-000000000000}"/>
          </ac:spMkLst>
        </pc:spChg>
      </pc:sldChg>
      <pc:sldChg chg="modSp">
        <pc:chgData name="Thomas, Tracy" userId="S::tracy.thomas@azahcccs.gov::ff8988ba-1a9c-4295-8731-ccf86903fe30" providerId="AD" clId="Web-{11FD516F-1E62-3A7A-9588-4B1D9BB7902E}" dt="2021-09-09T23:22:10.525" v="68" actId="20577"/>
        <pc:sldMkLst>
          <pc:docMk/>
          <pc:sldMk cId="1998825019" sldId="291"/>
        </pc:sldMkLst>
        <pc:spChg chg="mod">
          <ac:chgData name="Thomas, Tracy" userId="S::tracy.thomas@azahcccs.gov::ff8988ba-1a9c-4295-8731-ccf86903fe30" providerId="AD" clId="Web-{11FD516F-1E62-3A7A-9588-4B1D9BB7902E}" dt="2021-09-09T23:22:10.525" v="68" actId="20577"/>
          <ac:spMkLst>
            <pc:docMk/>
            <pc:sldMk cId="1998825019" sldId="291"/>
            <ac:spMk id="3" creationId="{00000000-0000-0000-0000-000000000000}"/>
          </ac:spMkLst>
        </pc:spChg>
      </pc:sldChg>
      <pc:sldChg chg="modSp">
        <pc:chgData name="Thomas, Tracy" userId="S::tracy.thomas@azahcccs.gov::ff8988ba-1a9c-4295-8731-ccf86903fe30" providerId="AD" clId="Web-{11FD516F-1E62-3A7A-9588-4B1D9BB7902E}" dt="2021-09-09T23:23:19.620" v="69" actId="20577"/>
        <pc:sldMkLst>
          <pc:docMk/>
          <pc:sldMk cId="1209121311" sldId="293"/>
        </pc:sldMkLst>
        <pc:spChg chg="mod">
          <ac:chgData name="Thomas, Tracy" userId="S::tracy.thomas@azahcccs.gov::ff8988ba-1a9c-4295-8731-ccf86903fe30" providerId="AD" clId="Web-{11FD516F-1E62-3A7A-9588-4B1D9BB7902E}" dt="2021-09-09T23:23:19.620" v="69" actId="20577"/>
          <ac:spMkLst>
            <pc:docMk/>
            <pc:sldMk cId="1209121311" sldId="293"/>
            <ac:spMk id="3" creationId="{00000000-0000-0000-0000-000000000000}"/>
          </ac:spMkLst>
        </pc:spChg>
      </pc:sldChg>
      <pc:sldChg chg="modSp">
        <pc:chgData name="Thomas, Tracy" userId="S::tracy.thomas@azahcccs.gov::ff8988ba-1a9c-4295-8731-ccf86903fe30" providerId="AD" clId="Web-{11FD516F-1E62-3A7A-9588-4B1D9BB7902E}" dt="2021-09-09T23:14:51.438" v="30" actId="20577"/>
        <pc:sldMkLst>
          <pc:docMk/>
          <pc:sldMk cId="2805729459" sldId="294"/>
        </pc:sldMkLst>
        <pc:spChg chg="mod">
          <ac:chgData name="Thomas, Tracy" userId="S::tracy.thomas@azahcccs.gov::ff8988ba-1a9c-4295-8731-ccf86903fe30" providerId="AD" clId="Web-{11FD516F-1E62-3A7A-9588-4B1D9BB7902E}" dt="2021-09-09T23:14:51.438" v="30" actId="20577"/>
          <ac:spMkLst>
            <pc:docMk/>
            <pc:sldMk cId="2805729459" sldId="294"/>
            <ac:spMk id="3" creationId="{00000000-0000-0000-0000-000000000000}"/>
          </ac:spMkLst>
        </pc:spChg>
      </pc:sldChg>
      <pc:sldChg chg="modSp">
        <pc:chgData name="Thomas, Tracy" userId="S::tracy.thomas@azahcccs.gov::ff8988ba-1a9c-4295-8731-ccf86903fe30" providerId="AD" clId="Web-{11FD516F-1E62-3A7A-9588-4B1D9BB7902E}" dt="2021-09-10T00:01:33.743" v="145" actId="20577"/>
        <pc:sldMkLst>
          <pc:docMk/>
          <pc:sldMk cId="3068874570" sldId="305"/>
        </pc:sldMkLst>
        <pc:spChg chg="mod">
          <ac:chgData name="Thomas, Tracy" userId="S::tracy.thomas@azahcccs.gov::ff8988ba-1a9c-4295-8731-ccf86903fe30" providerId="AD" clId="Web-{11FD516F-1E62-3A7A-9588-4B1D9BB7902E}" dt="2021-09-10T00:01:33.743" v="145" actId="20577"/>
          <ac:spMkLst>
            <pc:docMk/>
            <pc:sldMk cId="3068874570" sldId="305"/>
            <ac:spMk id="3" creationId="{00000000-0000-0000-0000-000000000000}"/>
          </ac:spMkLst>
        </pc:spChg>
      </pc:sldChg>
      <pc:sldChg chg="modSp">
        <pc:chgData name="Thomas, Tracy" userId="S::tracy.thomas@azahcccs.gov::ff8988ba-1a9c-4295-8731-ccf86903fe30" providerId="AD" clId="Web-{11FD516F-1E62-3A7A-9588-4B1D9BB7902E}" dt="2021-09-09T23:19:42.913" v="55" actId="1076"/>
        <pc:sldMkLst>
          <pc:docMk/>
          <pc:sldMk cId="1918349770" sldId="309"/>
        </pc:sldMkLst>
        <pc:spChg chg="mod">
          <ac:chgData name="Thomas, Tracy" userId="S::tracy.thomas@azahcccs.gov::ff8988ba-1a9c-4295-8731-ccf86903fe30" providerId="AD" clId="Web-{11FD516F-1E62-3A7A-9588-4B1D9BB7902E}" dt="2021-09-09T23:19:42.913" v="55" actId="1076"/>
          <ac:spMkLst>
            <pc:docMk/>
            <pc:sldMk cId="1918349770" sldId="309"/>
            <ac:spMk id="3" creationId="{00000000-0000-0000-0000-000000000000}"/>
          </ac:spMkLst>
        </pc:spChg>
      </pc:sldChg>
      <pc:sldChg chg="modSp">
        <pc:chgData name="Thomas, Tracy" userId="S::tracy.thomas@azahcccs.gov::ff8988ba-1a9c-4295-8731-ccf86903fe30" providerId="AD" clId="Web-{11FD516F-1E62-3A7A-9588-4B1D9BB7902E}" dt="2021-09-09T23:15:52.315" v="37" actId="20577"/>
        <pc:sldMkLst>
          <pc:docMk/>
          <pc:sldMk cId="4212537284" sldId="310"/>
        </pc:sldMkLst>
        <pc:spChg chg="mod">
          <ac:chgData name="Thomas, Tracy" userId="S::tracy.thomas@azahcccs.gov::ff8988ba-1a9c-4295-8731-ccf86903fe30" providerId="AD" clId="Web-{11FD516F-1E62-3A7A-9588-4B1D9BB7902E}" dt="2021-09-09T23:15:52.315" v="37" actId="20577"/>
          <ac:spMkLst>
            <pc:docMk/>
            <pc:sldMk cId="4212537284" sldId="310"/>
            <ac:spMk id="3" creationId="{00000000-0000-0000-0000-000000000000}"/>
          </ac:spMkLst>
        </pc:spChg>
      </pc:sldChg>
    </pc:docChg>
  </pc:docChgLst>
  <pc:docChgLst>
    <pc:chgData name="Thomas, Tracy" userId="S::tracy.thomas@azahcccs.gov::ff8988ba-1a9c-4295-8731-ccf86903fe30" providerId="AD" clId="Web-{9ED187E8-DF1C-D7D7-4F4A-F3523B3F3811}"/>
    <pc:docChg chg="modSld">
      <pc:chgData name="Thomas, Tracy" userId="S::tracy.thomas@azahcccs.gov::ff8988ba-1a9c-4295-8731-ccf86903fe30" providerId="AD" clId="Web-{9ED187E8-DF1C-D7D7-4F4A-F3523B3F3811}" dt="2021-09-08T00:01:31.892" v="476" actId="20577"/>
      <pc:docMkLst>
        <pc:docMk/>
      </pc:docMkLst>
      <pc:sldChg chg="modSp">
        <pc:chgData name="Thomas, Tracy" userId="S::tracy.thomas@azahcccs.gov::ff8988ba-1a9c-4295-8731-ccf86903fe30" providerId="AD" clId="Web-{9ED187E8-DF1C-D7D7-4F4A-F3523B3F3811}" dt="2021-09-07T21:50:12.642" v="25" actId="20577"/>
        <pc:sldMkLst>
          <pc:docMk/>
          <pc:sldMk cId="4129683127" sldId="287"/>
        </pc:sldMkLst>
        <pc:spChg chg="mod">
          <ac:chgData name="Thomas, Tracy" userId="S::tracy.thomas@azahcccs.gov::ff8988ba-1a9c-4295-8731-ccf86903fe30" providerId="AD" clId="Web-{9ED187E8-DF1C-D7D7-4F4A-F3523B3F3811}" dt="2021-09-07T21:50:12.642" v="25" actId="20577"/>
          <ac:spMkLst>
            <pc:docMk/>
            <pc:sldMk cId="4129683127" sldId="287"/>
            <ac:spMk id="6" creationId="{00000000-0000-0000-0000-000000000000}"/>
          </ac:spMkLst>
        </pc:spChg>
      </pc:sldChg>
      <pc:sldChg chg="modSp">
        <pc:chgData name="Thomas, Tracy" userId="S::tracy.thomas@azahcccs.gov::ff8988ba-1a9c-4295-8731-ccf86903fe30" providerId="AD" clId="Web-{9ED187E8-DF1C-D7D7-4F4A-F3523B3F3811}" dt="2021-09-07T23:44:26.191" v="316" actId="20577"/>
        <pc:sldMkLst>
          <pc:docMk/>
          <pc:sldMk cId="872644103" sldId="288"/>
        </pc:sldMkLst>
        <pc:spChg chg="mod">
          <ac:chgData name="Thomas, Tracy" userId="S::tracy.thomas@azahcccs.gov::ff8988ba-1a9c-4295-8731-ccf86903fe30" providerId="AD" clId="Web-{9ED187E8-DF1C-D7D7-4F4A-F3523B3F3811}" dt="2021-09-07T23:44:26.191" v="316" actId="20577"/>
          <ac:spMkLst>
            <pc:docMk/>
            <pc:sldMk cId="872644103" sldId="288"/>
            <ac:spMk id="3" creationId="{00000000-0000-0000-0000-000000000000}"/>
          </ac:spMkLst>
        </pc:spChg>
      </pc:sldChg>
      <pc:sldChg chg="modSp">
        <pc:chgData name="Thomas, Tracy" userId="S::tracy.thomas@azahcccs.gov::ff8988ba-1a9c-4295-8731-ccf86903fe30" providerId="AD" clId="Web-{9ED187E8-DF1C-D7D7-4F4A-F3523B3F3811}" dt="2021-09-08T00:01:31.892" v="476" actId="20577"/>
        <pc:sldMkLst>
          <pc:docMk/>
          <pc:sldMk cId="534686684" sldId="290"/>
        </pc:sldMkLst>
        <pc:spChg chg="mod">
          <ac:chgData name="Thomas, Tracy" userId="S::tracy.thomas@azahcccs.gov::ff8988ba-1a9c-4295-8731-ccf86903fe30" providerId="AD" clId="Web-{9ED187E8-DF1C-D7D7-4F4A-F3523B3F3811}" dt="2021-09-08T00:01:31.892" v="476" actId="20577"/>
          <ac:spMkLst>
            <pc:docMk/>
            <pc:sldMk cId="534686684" sldId="290"/>
            <ac:spMk id="3" creationId="{00000000-0000-0000-0000-000000000000}"/>
          </ac:spMkLst>
        </pc:spChg>
      </pc:sldChg>
      <pc:sldChg chg="modSp">
        <pc:chgData name="Thomas, Tracy" userId="S::tracy.thomas@azahcccs.gov::ff8988ba-1a9c-4295-8731-ccf86903fe30" providerId="AD" clId="Web-{9ED187E8-DF1C-D7D7-4F4A-F3523B3F3811}" dt="2021-09-08T00:01:06.438" v="475" actId="20577"/>
        <pc:sldMkLst>
          <pc:docMk/>
          <pc:sldMk cId="1998825019" sldId="291"/>
        </pc:sldMkLst>
        <pc:spChg chg="mod">
          <ac:chgData name="Thomas, Tracy" userId="S::tracy.thomas@azahcccs.gov::ff8988ba-1a9c-4295-8731-ccf86903fe30" providerId="AD" clId="Web-{9ED187E8-DF1C-D7D7-4F4A-F3523B3F3811}" dt="2021-09-08T00:01:06.438" v="475" actId="20577"/>
          <ac:spMkLst>
            <pc:docMk/>
            <pc:sldMk cId="1998825019" sldId="291"/>
            <ac:spMk id="3" creationId="{00000000-0000-0000-0000-000000000000}"/>
          </ac:spMkLst>
        </pc:spChg>
      </pc:sldChg>
    </pc:docChg>
  </pc:docChgLst>
  <pc:docChgLst>
    <pc:chgData name="Thomas, Tracy" userId="S::tracy.thomas@azahcccs.gov::ff8988ba-1a9c-4295-8731-ccf86903fe30" providerId="AD" clId="Web-{3410D8E3-E960-1E17-3340-C8BDF2701D95}"/>
    <pc:docChg chg="addSld modSld">
      <pc:chgData name="Thomas, Tracy" userId="S::tracy.thomas@azahcccs.gov::ff8988ba-1a9c-4295-8731-ccf86903fe30" providerId="AD" clId="Web-{3410D8E3-E960-1E17-3340-C8BDF2701D95}" dt="2021-09-14T22:43:48.669" v="142" actId="20577"/>
      <pc:docMkLst>
        <pc:docMk/>
      </pc:docMkLst>
      <pc:sldChg chg="modSp">
        <pc:chgData name="Thomas, Tracy" userId="S::tracy.thomas@azahcccs.gov::ff8988ba-1a9c-4295-8731-ccf86903fe30" providerId="AD" clId="Web-{3410D8E3-E960-1E17-3340-C8BDF2701D95}" dt="2021-09-14T22:17:24.820" v="22" actId="20577"/>
        <pc:sldMkLst>
          <pc:docMk/>
          <pc:sldMk cId="1918349770" sldId="309"/>
        </pc:sldMkLst>
        <pc:spChg chg="mod">
          <ac:chgData name="Thomas, Tracy" userId="S::tracy.thomas@azahcccs.gov::ff8988ba-1a9c-4295-8731-ccf86903fe30" providerId="AD" clId="Web-{3410D8E3-E960-1E17-3340-C8BDF2701D95}" dt="2021-09-14T22:17:24.820" v="22" actId="20577"/>
          <ac:spMkLst>
            <pc:docMk/>
            <pc:sldMk cId="1918349770" sldId="309"/>
            <ac:spMk id="3" creationId="{00000000-0000-0000-0000-000000000000}"/>
          </ac:spMkLst>
        </pc:spChg>
      </pc:sldChg>
      <pc:sldChg chg="addSp delSp modSp add replId">
        <pc:chgData name="Thomas, Tracy" userId="S::tracy.thomas@azahcccs.gov::ff8988ba-1a9c-4295-8731-ccf86903fe30" providerId="AD" clId="Web-{3410D8E3-E960-1E17-3340-C8BDF2701D95}" dt="2021-09-14T22:43:48.669" v="142" actId="20577"/>
        <pc:sldMkLst>
          <pc:docMk/>
          <pc:sldMk cId="3991998851" sldId="313"/>
        </pc:sldMkLst>
        <pc:spChg chg="mod">
          <ac:chgData name="Thomas, Tracy" userId="S::tracy.thomas@azahcccs.gov::ff8988ba-1a9c-4295-8731-ccf86903fe30" providerId="AD" clId="Web-{3410D8E3-E960-1E17-3340-C8BDF2701D95}" dt="2021-09-14T22:43:48.669" v="142" actId="20577"/>
          <ac:spMkLst>
            <pc:docMk/>
            <pc:sldMk cId="3991998851" sldId="313"/>
            <ac:spMk id="3" creationId="{00000000-0000-0000-0000-000000000000}"/>
          </ac:spMkLst>
        </pc:spChg>
        <pc:picChg chg="add del mod">
          <ac:chgData name="Thomas, Tracy" userId="S::tracy.thomas@azahcccs.gov::ff8988ba-1a9c-4295-8731-ccf86903fe30" providerId="AD" clId="Web-{3410D8E3-E960-1E17-3340-C8BDF2701D95}" dt="2021-09-14T22:34:55.594" v="133"/>
          <ac:picMkLst>
            <pc:docMk/>
            <pc:sldMk cId="3991998851" sldId="313"/>
            <ac:picMk id="4" creationId="{A0C813BC-01D8-4082-B7A8-E25BC6FB6C29}"/>
          </ac:picMkLst>
        </pc:picChg>
        <pc:picChg chg="add mod">
          <ac:chgData name="Thomas, Tracy" userId="S::tracy.thomas@azahcccs.gov::ff8988ba-1a9c-4295-8731-ccf86903fe30" providerId="AD" clId="Web-{3410D8E3-E960-1E17-3340-C8BDF2701D95}" dt="2021-09-14T22:42:47.918" v="138" actId="1076"/>
          <ac:picMkLst>
            <pc:docMk/>
            <pc:sldMk cId="3991998851" sldId="313"/>
            <ac:picMk id="5" creationId="{438C6EF7-67AE-4056-96F9-CDF062B1796E}"/>
          </ac:picMkLst>
        </pc:picChg>
      </pc:sldChg>
    </pc:docChg>
  </pc:docChgLst>
  <pc:docChgLst>
    <pc:chgData name="Thomas, Tracy" userId="S::tracy.thomas@azahcccs.gov::ff8988ba-1a9c-4295-8731-ccf86903fe30" providerId="AD" clId="Web-{9738F322-9537-6782-FFC7-6441187B24AE}"/>
    <pc:docChg chg="modSld">
      <pc:chgData name="Thomas, Tracy" userId="S::tracy.thomas@azahcccs.gov::ff8988ba-1a9c-4295-8731-ccf86903fe30" providerId="AD" clId="Web-{9738F322-9537-6782-FFC7-6441187B24AE}" dt="2021-09-28T21:44:00.949" v="23" actId="20577"/>
      <pc:docMkLst>
        <pc:docMk/>
      </pc:docMkLst>
      <pc:sldChg chg="modSp">
        <pc:chgData name="Thomas, Tracy" userId="S::tracy.thomas@azahcccs.gov::ff8988ba-1a9c-4295-8731-ccf86903fe30" providerId="AD" clId="Web-{9738F322-9537-6782-FFC7-6441187B24AE}" dt="2021-09-28T21:44:00.949" v="23" actId="20577"/>
        <pc:sldMkLst>
          <pc:docMk/>
          <pc:sldMk cId="1998825019" sldId="291"/>
        </pc:sldMkLst>
        <pc:spChg chg="mod">
          <ac:chgData name="Thomas, Tracy" userId="S::tracy.thomas@azahcccs.gov::ff8988ba-1a9c-4295-8731-ccf86903fe30" providerId="AD" clId="Web-{9738F322-9537-6782-FFC7-6441187B24AE}" dt="2021-09-28T21:44:00.949" v="23" actId="20577"/>
          <ac:spMkLst>
            <pc:docMk/>
            <pc:sldMk cId="1998825019" sldId="291"/>
            <ac:spMk id="3" creationId="{00000000-0000-0000-0000-000000000000}"/>
          </ac:spMkLst>
        </pc:spChg>
      </pc:sldChg>
    </pc:docChg>
  </pc:docChgLst>
  <pc:docChgLst>
    <pc:chgData name="Thomas, Tracy" userId="S::tracy.thomas@azahcccs.gov::ff8988ba-1a9c-4295-8731-ccf86903fe30" providerId="AD" clId="Web-{EEB6B68B-B0A6-6735-DC84-8E0F0DC26098}"/>
    <pc:docChg chg="modSld">
      <pc:chgData name="Thomas, Tracy" userId="S::tracy.thomas@azahcccs.gov::ff8988ba-1a9c-4295-8731-ccf86903fe30" providerId="AD" clId="Web-{EEB6B68B-B0A6-6735-DC84-8E0F0DC26098}" dt="2021-09-22T21:19:06.997" v="317" actId="20577"/>
      <pc:docMkLst>
        <pc:docMk/>
      </pc:docMkLst>
      <pc:sldChg chg="modSp">
        <pc:chgData name="Thomas, Tracy" userId="S::tracy.thomas@azahcccs.gov::ff8988ba-1a9c-4295-8731-ccf86903fe30" providerId="AD" clId="Web-{EEB6B68B-B0A6-6735-DC84-8E0F0DC26098}" dt="2021-09-22T21:19:06.997" v="317" actId="20577"/>
        <pc:sldMkLst>
          <pc:docMk/>
          <pc:sldMk cId="3573961239" sldId="262"/>
        </pc:sldMkLst>
        <pc:spChg chg="mod">
          <ac:chgData name="Thomas, Tracy" userId="S::tracy.thomas@azahcccs.gov::ff8988ba-1a9c-4295-8731-ccf86903fe30" providerId="AD" clId="Web-{EEB6B68B-B0A6-6735-DC84-8E0F0DC26098}" dt="2021-09-22T21:19:06.997" v="317" actId="20577"/>
          <ac:spMkLst>
            <pc:docMk/>
            <pc:sldMk cId="3573961239" sldId="262"/>
            <ac:spMk id="3" creationId="{00000000-0000-0000-0000-000000000000}"/>
          </ac:spMkLst>
        </pc:spChg>
      </pc:sldChg>
      <pc:sldChg chg="modSp">
        <pc:chgData name="Thomas, Tracy" userId="S::tracy.thomas@azahcccs.gov::ff8988ba-1a9c-4295-8731-ccf86903fe30" providerId="AD" clId="Web-{EEB6B68B-B0A6-6735-DC84-8E0F0DC26098}" dt="2021-09-22T20:37:25.967" v="156" actId="20577"/>
        <pc:sldMkLst>
          <pc:docMk/>
          <pc:sldMk cId="1998825019" sldId="291"/>
        </pc:sldMkLst>
        <pc:spChg chg="mod">
          <ac:chgData name="Thomas, Tracy" userId="S::tracy.thomas@azahcccs.gov::ff8988ba-1a9c-4295-8731-ccf86903fe30" providerId="AD" clId="Web-{EEB6B68B-B0A6-6735-DC84-8E0F0DC26098}" dt="2021-09-22T20:37:25.967" v="156" actId="20577"/>
          <ac:spMkLst>
            <pc:docMk/>
            <pc:sldMk cId="1998825019" sldId="291"/>
            <ac:spMk id="3" creationId="{00000000-0000-0000-0000-000000000000}"/>
          </ac:spMkLst>
        </pc:spChg>
      </pc:sldChg>
      <pc:sldChg chg="modSp">
        <pc:chgData name="Thomas, Tracy" userId="S::tracy.thomas@azahcccs.gov::ff8988ba-1a9c-4295-8731-ccf86903fe30" providerId="AD" clId="Web-{EEB6B68B-B0A6-6735-DC84-8E0F0DC26098}" dt="2021-09-22T21:16:51.979" v="279" actId="20577"/>
        <pc:sldMkLst>
          <pc:docMk/>
          <pc:sldMk cId="3068874570" sldId="305"/>
        </pc:sldMkLst>
        <pc:spChg chg="mod">
          <ac:chgData name="Thomas, Tracy" userId="S::tracy.thomas@azahcccs.gov::ff8988ba-1a9c-4295-8731-ccf86903fe30" providerId="AD" clId="Web-{EEB6B68B-B0A6-6735-DC84-8E0F0DC26098}" dt="2021-09-22T21:16:51.979" v="279" actId="20577"/>
          <ac:spMkLst>
            <pc:docMk/>
            <pc:sldMk cId="3068874570" sldId="305"/>
            <ac:spMk id="3" creationId="{00000000-0000-0000-0000-000000000000}"/>
          </ac:spMkLst>
        </pc:spChg>
      </pc:sldChg>
      <pc:sldChg chg="modSp">
        <pc:chgData name="Thomas, Tracy" userId="S::tracy.thomas@azahcccs.gov::ff8988ba-1a9c-4295-8731-ccf86903fe30" providerId="AD" clId="Web-{EEB6B68B-B0A6-6735-DC84-8E0F0DC26098}" dt="2021-09-22T20:51:39.937" v="239" actId="1076"/>
        <pc:sldMkLst>
          <pc:docMk/>
          <pc:sldMk cId="3285483599" sldId="312"/>
        </pc:sldMkLst>
        <pc:spChg chg="mod">
          <ac:chgData name="Thomas, Tracy" userId="S::tracy.thomas@azahcccs.gov::ff8988ba-1a9c-4295-8731-ccf86903fe30" providerId="AD" clId="Web-{EEB6B68B-B0A6-6735-DC84-8E0F0DC26098}" dt="2021-09-22T20:51:39.937" v="239" actId="1076"/>
          <ac:spMkLst>
            <pc:docMk/>
            <pc:sldMk cId="3285483599" sldId="312"/>
            <ac:spMk id="3" creationId="{00000000-0000-0000-0000-000000000000}"/>
          </ac:spMkLst>
        </pc:spChg>
      </pc:sldChg>
    </pc:docChg>
  </pc:docChgLst>
  <pc:docChgLst>
    <pc:chgData name="Thomas, Tracy" userId="S::tracy.thomas@azahcccs.gov::ff8988ba-1a9c-4295-8731-ccf86903fe30" providerId="AD" clId="Web-{8715502F-0994-E14E-F550-31C262AA3DAA}"/>
    <pc:docChg chg="addSld modSld">
      <pc:chgData name="Thomas, Tracy" userId="S::tracy.thomas@azahcccs.gov::ff8988ba-1a9c-4295-8731-ccf86903fe30" providerId="AD" clId="Web-{8715502F-0994-E14E-F550-31C262AA3DAA}" dt="2021-09-10T18:43:03.135" v="168" actId="1076"/>
      <pc:docMkLst>
        <pc:docMk/>
      </pc:docMkLst>
      <pc:sldChg chg="modSp">
        <pc:chgData name="Thomas, Tracy" userId="S::tracy.thomas@azahcccs.gov::ff8988ba-1a9c-4295-8731-ccf86903fe30" providerId="AD" clId="Web-{8715502F-0994-E14E-F550-31C262AA3DAA}" dt="2021-09-10T18:43:03.135" v="168" actId="1076"/>
        <pc:sldMkLst>
          <pc:docMk/>
          <pc:sldMk cId="3068874570" sldId="305"/>
        </pc:sldMkLst>
        <pc:spChg chg="mod">
          <ac:chgData name="Thomas, Tracy" userId="S::tracy.thomas@azahcccs.gov::ff8988ba-1a9c-4295-8731-ccf86903fe30" providerId="AD" clId="Web-{8715502F-0994-E14E-F550-31C262AA3DAA}" dt="2021-09-10T18:43:03.135" v="168" actId="1076"/>
          <ac:spMkLst>
            <pc:docMk/>
            <pc:sldMk cId="3068874570" sldId="305"/>
            <ac:spMk id="3" creationId="{00000000-0000-0000-0000-000000000000}"/>
          </ac:spMkLst>
        </pc:spChg>
      </pc:sldChg>
      <pc:sldChg chg="modSp add replId">
        <pc:chgData name="Thomas, Tracy" userId="S::tracy.thomas@azahcccs.gov::ff8988ba-1a9c-4295-8731-ccf86903fe30" providerId="AD" clId="Web-{8715502F-0994-E14E-F550-31C262AA3DAA}" dt="2021-09-10T18:39:36.061" v="7" actId="20577"/>
        <pc:sldMkLst>
          <pc:docMk/>
          <pc:sldMk cId="3285483599" sldId="312"/>
        </pc:sldMkLst>
        <pc:spChg chg="mod">
          <ac:chgData name="Thomas, Tracy" userId="S::tracy.thomas@azahcccs.gov::ff8988ba-1a9c-4295-8731-ccf86903fe30" providerId="AD" clId="Web-{8715502F-0994-E14E-F550-31C262AA3DAA}" dt="2021-09-10T18:39:36.061" v="7" actId="20577"/>
          <ac:spMkLst>
            <pc:docMk/>
            <pc:sldMk cId="3285483599" sldId="312"/>
            <ac:spMk id="3" creationId="{00000000-0000-0000-0000-000000000000}"/>
          </ac:spMkLst>
        </pc:spChg>
      </pc:sldChg>
    </pc:docChg>
  </pc:docChgLst>
  <pc:docChgLst>
    <pc:chgData name="Thomas, Tracy" userId="S::tracy.thomas@azahcccs.gov::ff8988ba-1a9c-4295-8731-ccf86903fe30" providerId="AD" clId="Web-{FEF93A2E-7B5E-F326-AA6B-B651A46973A9}"/>
    <pc:docChg chg="modSld">
      <pc:chgData name="Thomas, Tracy" userId="S::tracy.thomas@azahcccs.gov::ff8988ba-1a9c-4295-8731-ccf86903fe30" providerId="AD" clId="Web-{FEF93A2E-7B5E-F326-AA6B-B651A46973A9}" dt="2021-10-04T15:03:37.362" v="21" actId="20577"/>
      <pc:docMkLst>
        <pc:docMk/>
      </pc:docMkLst>
      <pc:sldChg chg="modSp">
        <pc:chgData name="Thomas, Tracy" userId="S::tracy.thomas@azahcccs.gov::ff8988ba-1a9c-4295-8731-ccf86903fe30" providerId="AD" clId="Web-{FEF93A2E-7B5E-F326-AA6B-B651A46973A9}" dt="2021-10-04T15:03:37.362" v="21" actId="20577"/>
        <pc:sldMkLst>
          <pc:docMk/>
          <pc:sldMk cId="1880741351" sldId="306"/>
        </pc:sldMkLst>
        <pc:spChg chg="mod">
          <ac:chgData name="Thomas, Tracy" userId="S::tracy.thomas@azahcccs.gov::ff8988ba-1a9c-4295-8731-ccf86903fe30" providerId="AD" clId="Web-{FEF93A2E-7B5E-F326-AA6B-B651A46973A9}" dt="2021-10-04T15:03:37.362" v="21" actId="20577"/>
          <ac:spMkLst>
            <pc:docMk/>
            <pc:sldMk cId="1880741351" sldId="306"/>
            <ac:spMk id="3" creationId="{00000000-0000-0000-0000-000000000000}"/>
          </ac:spMkLst>
        </pc:spChg>
      </pc:sldChg>
    </pc:docChg>
  </pc:docChgLst>
  <pc:docChgLst>
    <pc:chgData name="Thomas, Tracy" userId="S::tracy.thomas@azahcccs.gov::ff8988ba-1a9c-4295-8731-ccf86903fe30" providerId="AD" clId="Web-{9CF0523B-397E-4959-E4D0-B5FA1B511426}"/>
    <pc:docChg chg="addSld delSld modSld sldOrd">
      <pc:chgData name="Thomas, Tracy" userId="S::tracy.thomas@azahcccs.gov::ff8988ba-1a9c-4295-8731-ccf86903fe30" providerId="AD" clId="Web-{9CF0523B-397E-4959-E4D0-B5FA1B511426}" dt="2021-09-08T23:17:25.427" v="3555" actId="20577"/>
      <pc:docMkLst>
        <pc:docMk/>
      </pc:docMkLst>
      <pc:sldChg chg="modSp">
        <pc:chgData name="Thomas, Tracy" userId="S::tracy.thomas@azahcccs.gov::ff8988ba-1a9c-4295-8731-ccf86903fe30" providerId="AD" clId="Web-{9CF0523B-397E-4959-E4D0-B5FA1B511426}" dt="2021-09-08T18:03:59.132" v="737" actId="20577"/>
        <pc:sldMkLst>
          <pc:docMk/>
          <pc:sldMk cId="4129683127" sldId="287"/>
        </pc:sldMkLst>
        <pc:spChg chg="mod">
          <ac:chgData name="Thomas, Tracy" userId="S::tracy.thomas@azahcccs.gov::ff8988ba-1a9c-4295-8731-ccf86903fe30" providerId="AD" clId="Web-{9CF0523B-397E-4959-E4D0-B5FA1B511426}" dt="2021-09-08T18:03:59.132" v="737" actId="20577"/>
          <ac:spMkLst>
            <pc:docMk/>
            <pc:sldMk cId="4129683127" sldId="287"/>
            <ac:spMk id="6" creationId="{00000000-0000-0000-0000-000000000000}"/>
          </ac:spMkLst>
        </pc:spChg>
      </pc:sldChg>
      <pc:sldChg chg="del">
        <pc:chgData name="Thomas, Tracy" userId="S::tracy.thomas@azahcccs.gov::ff8988ba-1a9c-4295-8731-ccf86903fe30" providerId="AD" clId="Web-{9CF0523B-397E-4959-E4D0-B5FA1B511426}" dt="2021-09-08T21:42:31.178" v="2282"/>
        <pc:sldMkLst>
          <pc:docMk/>
          <pc:sldMk cId="4199814503" sldId="289"/>
        </pc:sldMkLst>
      </pc:sldChg>
      <pc:sldChg chg="modSp">
        <pc:chgData name="Thomas, Tracy" userId="S::tracy.thomas@azahcccs.gov::ff8988ba-1a9c-4295-8731-ccf86903fe30" providerId="AD" clId="Web-{9CF0523B-397E-4959-E4D0-B5FA1B511426}" dt="2021-09-08T17:44:27.729" v="312" actId="20577"/>
        <pc:sldMkLst>
          <pc:docMk/>
          <pc:sldMk cId="534686684" sldId="290"/>
        </pc:sldMkLst>
        <pc:spChg chg="mod">
          <ac:chgData name="Thomas, Tracy" userId="S::tracy.thomas@azahcccs.gov::ff8988ba-1a9c-4295-8731-ccf86903fe30" providerId="AD" clId="Web-{9CF0523B-397E-4959-E4D0-B5FA1B511426}" dt="2021-09-08T17:44:27.729" v="312" actId="20577"/>
          <ac:spMkLst>
            <pc:docMk/>
            <pc:sldMk cId="534686684" sldId="290"/>
            <ac:spMk id="3" creationId="{00000000-0000-0000-0000-000000000000}"/>
          </ac:spMkLst>
        </pc:spChg>
      </pc:sldChg>
      <pc:sldChg chg="modSp">
        <pc:chgData name="Thomas, Tracy" userId="S::tracy.thomas@azahcccs.gov::ff8988ba-1a9c-4295-8731-ccf86903fe30" providerId="AD" clId="Web-{9CF0523B-397E-4959-E4D0-B5FA1B511426}" dt="2021-09-08T17:44:49.700" v="315" actId="20577"/>
        <pc:sldMkLst>
          <pc:docMk/>
          <pc:sldMk cId="1998825019" sldId="291"/>
        </pc:sldMkLst>
        <pc:spChg chg="mod">
          <ac:chgData name="Thomas, Tracy" userId="S::tracy.thomas@azahcccs.gov::ff8988ba-1a9c-4295-8731-ccf86903fe30" providerId="AD" clId="Web-{9CF0523B-397E-4959-E4D0-B5FA1B511426}" dt="2021-09-08T17:44:49.700" v="315" actId="20577"/>
          <ac:spMkLst>
            <pc:docMk/>
            <pc:sldMk cId="1998825019" sldId="291"/>
            <ac:spMk id="3" creationId="{00000000-0000-0000-0000-000000000000}"/>
          </ac:spMkLst>
        </pc:spChg>
      </pc:sldChg>
      <pc:sldChg chg="modSp">
        <pc:chgData name="Thomas, Tracy" userId="S::tracy.thomas@azahcccs.gov::ff8988ba-1a9c-4295-8731-ccf86903fe30" providerId="AD" clId="Web-{9CF0523B-397E-4959-E4D0-B5FA1B511426}" dt="2021-09-08T17:59:50.444" v="735" actId="20577"/>
        <pc:sldMkLst>
          <pc:docMk/>
          <pc:sldMk cId="1749671678" sldId="292"/>
        </pc:sldMkLst>
        <pc:spChg chg="mod">
          <ac:chgData name="Thomas, Tracy" userId="S::tracy.thomas@azahcccs.gov::ff8988ba-1a9c-4295-8731-ccf86903fe30" providerId="AD" clId="Web-{9CF0523B-397E-4959-E4D0-B5FA1B511426}" dt="2021-09-08T17:59:50.444" v="735" actId="20577"/>
          <ac:spMkLst>
            <pc:docMk/>
            <pc:sldMk cId="1749671678" sldId="292"/>
            <ac:spMk id="3" creationId="{00000000-0000-0000-0000-000000000000}"/>
          </ac:spMkLst>
        </pc:spChg>
      </pc:sldChg>
      <pc:sldChg chg="modSp">
        <pc:chgData name="Thomas, Tracy" userId="S::tracy.thomas@azahcccs.gov::ff8988ba-1a9c-4295-8731-ccf86903fe30" providerId="AD" clId="Web-{9CF0523B-397E-4959-E4D0-B5FA1B511426}" dt="2021-09-08T18:28:17.506" v="1120" actId="20577"/>
        <pc:sldMkLst>
          <pc:docMk/>
          <pc:sldMk cId="1209121311" sldId="293"/>
        </pc:sldMkLst>
        <pc:spChg chg="mod">
          <ac:chgData name="Thomas, Tracy" userId="S::tracy.thomas@azahcccs.gov::ff8988ba-1a9c-4295-8731-ccf86903fe30" providerId="AD" clId="Web-{9CF0523B-397E-4959-E4D0-B5FA1B511426}" dt="2021-09-08T18:28:17.506" v="1120" actId="20577"/>
          <ac:spMkLst>
            <pc:docMk/>
            <pc:sldMk cId="1209121311" sldId="293"/>
            <ac:spMk id="3" creationId="{00000000-0000-0000-0000-000000000000}"/>
          </ac:spMkLst>
        </pc:spChg>
      </pc:sldChg>
      <pc:sldChg chg="modSp">
        <pc:chgData name="Thomas, Tracy" userId="S::tracy.thomas@azahcccs.gov::ff8988ba-1a9c-4295-8731-ccf86903fe30" providerId="AD" clId="Web-{9CF0523B-397E-4959-E4D0-B5FA1B511426}" dt="2021-09-08T18:44:59.945" v="1389" actId="1076"/>
        <pc:sldMkLst>
          <pc:docMk/>
          <pc:sldMk cId="2805729459" sldId="294"/>
        </pc:sldMkLst>
        <pc:spChg chg="mod">
          <ac:chgData name="Thomas, Tracy" userId="S::tracy.thomas@azahcccs.gov::ff8988ba-1a9c-4295-8731-ccf86903fe30" providerId="AD" clId="Web-{9CF0523B-397E-4959-E4D0-B5FA1B511426}" dt="2021-09-08T18:44:59.945" v="1389" actId="1076"/>
          <ac:spMkLst>
            <pc:docMk/>
            <pc:sldMk cId="2805729459" sldId="294"/>
            <ac:spMk id="3" creationId="{00000000-0000-0000-0000-000000000000}"/>
          </ac:spMkLst>
        </pc:spChg>
      </pc:sldChg>
      <pc:sldChg chg="del">
        <pc:chgData name="Thomas, Tracy" userId="S::tracy.thomas@azahcccs.gov::ff8988ba-1a9c-4295-8731-ccf86903fe30" providerId="AD" clId="Web-{9CF0523B-397E-4959-E4D0-B5FA1B511426}" dt="2021-09-08T18:45:35.994" v="1390"/>
        <pc:sldMkLst>
          <pc:docMk/>
          <pc:sldMk cId="2694093717" sldId="295"/>
        </pc:sldMkLst>
      </pc:sldChg>
      <pc:sldChg chg="modSp">
        <pc:chgData name="Thomas, Tracy" userId="S::tracy.thomas@azahcccs.gov::ff8988ba-1a9c-4295-8731-ccf86903fe30" providerId="AD" clId="Web-{9CF0523B-397E-4959-E4D0-B5FA1B511426}" dt="2021-09-08T20:00:10.499" v="1671" actId="20577"/>
        <pc:sldMkLst>
          <pc:docMk/>
          <pc:sldMk cId="2758135087" sldId="296"/>
        </pc:sldMkLst>
        <pc:spChg chg="mod">
          <ac:chgData name="Thomas, Tracy" userId="S::tracy.thomas@azahcccs.gov::ff8988ba-1a9c-4295-8731-ccf86903fe30" providerId="AD" clId="Web-{9CF0523B-397E-4959-E4D0-B5FA1B511426}" dt="2021-09-08T20:00:10.499" v="1671" actId="20577"/>
          <ac:spMkLst>
            <pc:docMk/>
            <pc:sldMk cId="2758135087" sldId="296"/>
            <ac:spMk id="3" creationId="{00000000-0000-0000-0000-000000000000}"/>
          </ac:spMkLst>
        </pc:spChg>
      </pc:sldChg>
      <pc:sldChg chg="modSp">
        <pc:chgData name="Thomas, Tracy" userId="S::tracy.thomas@azahcccs.gov::ff8988ba-1a9c-4295-8731-ccf86903fe30" providerId="AD" clId="Web-{9CF0523B-397E-4959-E4D0-B5FA1B511426}" dt="2021-09-08T20:22:20.479" v="1889" actId="20577"/>
        <pc:sldMkLst>
          <pc:docMk/>
          <pc:sldMk cId="520313546" sldId="298"/>
        </pc:sldMkLst>
        <pc:spChg chg="mod">
          <ac:chgData name="Thomas, Tracy" userId="S::tracy.thomas@azahcccs.gov::ff8988ba-1a9c-4295-8731-ccf86903fe30" providerId="AD" clId="Web-{9CF0523B-397E-4959-E4D0-B5FA1B511426}" dt="2021-09-08T20:22:20.479" v="1889" actId="20577"/>
          <ac:spMkLst>
            <pc:docMk/>
            <pc:sldMk cId="520313546" sldId="298"/>
            <ac:spMk id="3" creationId="{00000000-0000-0000-0000-000000000000}"/>
          </ac:spMkLst>
        </pc:spChg>
      </pc:sldChg>
      <pc:sldChg chg="modSp">
        <pc:chgData name="Thomas, Tracy" userId="S::tracy.thomas@azahcccs.gov::ff8988ba-1a9c-4295-8731-ccf86903fe30" providerId="AD" clId="Web-{9CF0523B-397E-4959-E4D0-B5FA1B511426}" dt="2021-09-08T20:52:09.628" v="2144" actId="20577"/>
        <pc:sldMkLst>
          <pc:docMk/>
          <pc:sldMk cId="3366034218" sldId="299"/>
        </pc:sldMkLst>
        <pc:spChg chg="mod">
          <ac:chgData name="Thomas, Tracy" userId="S::tracy.thomas@azahcccs.gov::ff8988ba-1a9c-4295-8731-ccf86903fe30" providerId="AD" clId="Web-{9CF0523B-397E-4959-E4D0-B5FA1B511426}" dt="2021-09-08T20:52:09.628" v="2144" actId="20577"/>
          <ac:spMkLst>
            <pc:docMk/>
            <pc:sldMk cId="3366034218" sldId="299"/>
            <ac:spMk id="3" creationId="{00000000-0000-0000-0000-000000000000}"/>
          </ac:spMkLst>
        </pc:spChg>
      </pc:sldChg>
      <pc:sldChg chg="del">
        <pc:chgData name="Thomas, Tracy" userId="S::tracy.thomas@azahcccs.gov::ff8988ba-1a9c-4295-8731-ccf86903fe30" providerId="AD" clId="Web-{9CF0523B-397E-4959-E4D0-B5FA1B511426}" dt="2021-09-08T21:37:15.734" v="2281"/>
        <pc:sldMkLst>
          <pc:docMk/>
          <pc:sldMk cId="4172003841" sldId="300"/>
        </pc:sldMkLst>
      </pc:sldChg>
      <pc:sldChg chg="modSp">
        <pc:chgData name="Thomas, Tracy" userId="S::tracy.thomas@azahcccs.gov::ff8988ba-1a9c-4295-8731-ccf86903fe30" providerId="AD" clId="Web-{9CF0523B-397E-4959-E4D0-B5FA1B511426}" dt="2021-09-08T21:36:09.045" v="2280" actId="20577"/>
        <pc:sldMkLst>
          <pc:docMk/>
          <pc:sldMk cId="1162826376" sldId="301"/>
        </pc:sldMkLst>
        <pc:spChg chg="mod">
          <ac:chgData name="Thomas, Tracy" userId="S::tracy.thomas@azahcccs.gov::ff8988ba-1a9c-4295-8731-ccf86903fe30" providerId="AD" clId="Web-{9CF0523B-397E-4959-E4D0-B5FA1B511426}" dt="2021-09-08T21:36:09.045" v="2280" actId="20577"/>
          <ac:spMkLst>
            <pc:docMk/>
            <pc:sldMk cId="1162826376" sldId="301"/>
            <ac:spMk id="3" creationId="{00000000-0000-0000-0000-000000000000}"/>
          </ac:spMkLst>
        </pc:spChg>
      </pc:sldChg>
      <pc:sldChg chg="modSp ord">
        <pc:chgData name="Thomas, Tracy" userId="S::tracy.thomas@azahcccs.gov::ff8988ba-1a9c-4295-8731-ccf86903fe30" providerId="AD" clId="Web-{9CF0523B-397E-4959-E4D0-B5FA1B511426}" dt="2021-09-08T23:12:15.108" v="3466" actId="20577"/>
        <pc:sldMkLst>
          <pc:docMk/>
          <pc:sldMk cId="556783073" sldId="302"/>
        </pc:sldMkLst>
        <pc:spChg chg="mod">
          <ac:chgData name="Thomas, Tracy" userId="S::tracy.thomas@azahcccs.gov::ff8988ba-1a9c-4295-8731-ccf86903fe30" providerId="AD" clId="Web-{9CF0523B-397E-4959-E4D0-B5FA1B511426}" dt="2021-09-08T23:01:47.766" v="3387" actId="20577"/>
          <ac:spMkLst>
            <pc:docMk/>
            <pc:sldMk cId="556783073" sldId="302"/>
            <ac:spMk id="2" creationId="{00000000-0000-0000-0000-000000000000}"/>
          </ac:spMkLst>
        </pc:spChg>
        <pc:spChg chg="mod">
          <ac:chgData name="Thomas, Tracy" userId="S::tracy.thomas@azahcccs.gov::ff8988ba-1a9c-4295-8731-ccf86903fe30" providerId="AD" clId="Web-{9CF0523B-397E-4959-E4D0-B5FA1B511426}" dt="2021-09-08T23:12:15.108" v="3466" actId="20577"/>
          <ac:spMkLst>
            <pc:docMk/>
            <pc:sldMk cId="556783073" sldId="302"/>
            <ac:spMk id="3" creationId="{00000000-0000-0000-0000-000000000000}"/>
          </ac:spMkLst>
        </pc:spChg>
      </pc:sldChg>
      <pc:sldChg chg="modSp">
        <pc:chgData name="Thomas, Tracy" userId="S::tracy.thomas@azahcccs.gov::ff8988ba-1a9c-4295-8731-ccf86903fe30" providerId="AD" clId="Web-{9CF0523B-397E-4959-E4D0-B5FA1B511426}" dt="2021-09-08T22:43:07.507" v="3320" actId="20577"/>
        <pc:sldMkLst>
          <pc:docMk/>
          <pc:sldMk cId="1708409899" sldId="303"/>
        </pc:sldMkLst>
        <pc:spChg chg="mod">
          <ac:chgData name="Thomas, Tracy" userId="S::tracy.thomas@azahcccs.gov::ff8988ba-1a9c-4295-8731-ccf86903fe30" providerId="AD" clId="Web-{9CF0523B-397E-4959-E4D0-B5FA1B511426}" dt="2021-09-08T22:43:07.507" v="3320" actId="20577"/>
          <ac:spMkLst>
            <pc:docMk/>
            <pc:sldMk cId="1708409899" sldId="303"/>
            <ac:spMk id="3" creationId="{00000000-0000-0000-0000-000000000000}"/>
          </ac:spMkLst>
        </pc:spChg>
      </pc:sldChg>
      <pc:sldChg chg="modSp">
        <pc:chgData name="Thomas, Tracy" userId="S::tracy.thomas@azahcccs.gov::ff8988ba-1a9c-4295-8731-ccf86903fe30" providerId="AD" clId="Web-{9CF0523B-397E-4959-E4D0-B5FA1B511426}" dt="2021-09-08T23:17:25.427" v="3555" actId="20577"/>
        <pc:sldMkLst>
          <pc:docMk/>
          <pc:sldMk cId="2530618013" sldId="304"/>
        </pc:sldMkLst>
        <pc:spChg chg="mod">
          <ac:chgData name="Thomas, Tracy" userId="S::tracy.thomas@azahcccs.gov::ff8988ba-1a9c-4295-8731-ccf86903fe30" providerId="AD" clId="Web-{9CF0523B-397E-4959-E4D0-B5FA1B511426}" dt="2021-09-08T23:17:25.427" v="3555" actId="20577"/>
          <ac:spMkLst>
            <pc:docMk/>
            <pc:sldMk cId="2530618013" sldId="304"/>
            <ac:spMk id="3" creationId="{00000000-0000-0000-0000-000000000000}"/>
          </ac:spMkLst>
        </pc:spChg>
      </pc:sldChg>
      <pc:sldChg chg="modSp">
        <pc:chgData name="Thomas, Tracy" userId="S::tracy.thomas@azahcccs.gov::ff8988ba-1a9c-4295-8731-ccf86903fe30" providerId="AD" clId="Web-{9CF0523B-397E-4959-E4D0-B5FA1B511426}" dt="2021-09-08T23:06:50.679" v="3393" actId="20577"/>
        <pc:sldMkLst>
          <pc:docMk/>
          <pc:sldMk cId="1918349770" sldId="309"/>
        </pc:sldMkLst>
        <pc:spChg chg="mod">
          <ac:chgData name="Thomas, Tracy" userId="S::tracy.thomas@azahcccs.gov::ff8988ba-1a9c-4295-8731-ccf86903fe30" providerId="AD" clId="Web-{9CF0523B-397E-4959-E4D0-B5FA1B511426}" dt="2021-09-08T23:06:50.679" v="3393" actId="20577"/>
          <ac:spMkLst>
            <pc:docMk/>
            <pc:sldMk cId="1918349770" sldId="309"/>
            <ac:spMk id="3" creationId="{00000000-0000-0000-0000-000000000000}"/>
          </ac:spMkLst>
        </pc:spChg>
      </pc:sldChg>
      <pc:sldChg chg="new del">
        <pc:chgData name="Thomas, Tracy" userId="S::tracy.thomas@azahcccs.gov::ff8988ba-1a9c-4295-8731-ccf86903fe30" providerId="AD" clId="Web-{9CF0523B-397E-4959-E4D0-B5FA1B511426}" dt="2021-09-08T17:39:13.366" v="215"/>
        <pc:sldMkLst>
          <pc:docMk/>
          <pc:sldMk cId="547749231" sldId="310"/>
        </pc:sldMkLst>
      </pc:sldChg>
      <pc:sldChg chg="add replId">
        <pc:chgData name="Thomas, Tracy" userId="S::tracy.thomas@azahcccs.gov::ff8988ba-1a9c-4295-8731-ccf86903fe30" providerId="AD" clId="Web-{9CF0523B-397E-4959-E4D0-B5FA1B511426}" dt="2021-09-08T17:39:30.164" v="216"/>
        <pc:sldMkLst>
          <pc:docMk/>
          <pc:sldMk cId="4212537284" sldId="310"/>
        </pc:sldMkLst>
      </pc:sldChg>
      <pc:sldChg chg="modSp add replId">
        <pc:chgData name="Thomas, Tracy" userId="S::tracy.thomas@azahcccs.gov::ff8988ba-1a9c-4295-8731-ccf86903fe30" providerId="AD" clId="Web-{9CF0523B-397E-4959-E4D0-B5FA1B511426}" dt="2021-09-08T20:08:00.790" v="1879" actId="20577"/>
        <pc:sldMkLst>
          <pc:docMk/>
          <pc:sldMk cId="1246413094" sldId="311"/>
        </pc:sldMkLst>
        <pc:spChg chg="mod">
          <ac:chgData name="Thomas, Tracy" userId="S::tracy.thomas@azahcccs.gov::ff8988ba-1a9c-4295-8731-ccf86903fe30" providerId="AD" clId="Web-{9CF0523B-397E-4959-E4D0-B5FA1B511426}" dt="2021-09-08T20:08:00.790" v="1879" actId="20577"/>
          <ac:spMkLst>
            <pc:docMk/>
            <pc:sldMk cId="1246413094" sldId="311"/>
            <ac:spMk id="3" creationId="{00000000-0000-0000-0000-000000000000}"/>
          </ac:spMkLst>
        </pc:spChg>
      </pc:sldChg>
    </pc:docChg>
  </pc:docChgLst>
  <pc:docChgLst>
    <pc:chgData name="Thomas, Tracy" userId="ff8988ba-1a9c-4295-8731-ccf86903fe30" providerId="ADAL" clId="{2BE141AF-1AA6-4385-87C6-6446A4584D8D}"/>
    <pc:docChg chg="undo custSel modSld">
      <pc:chgData name="Thomas, Tracy" userId="ff8988ba-1a9c-4295-8731-ccf86903fe30" providerId="ADAL" clId="{2BE141AF-1AA6-4385-87C6-6446A4584D8D}" dt="2021-10-06T17:50:19.016" v="45" actId="20577"/>
      <pc:docMkLst>
        <pc:docMk/>
      </pc:docMkLst>
      <pc:sldChg chg="modSp mod">
        <pc:chgData name="Thomas, Tracy" userId="ff8988ba-1a9c-4295-8731-ccf86903fe30" providerId="ADAL" clId="{2BE141AF-1AA6-4385-87C6-6446A4584D8D}" dt="2021-10-05T15:49:15.807" v="15" actId="20577"/>
        <pc:sldMkLst>
          <pc:docMk/>
          <pc:sldMk cId="3573961239" sldId="262"/>
        </pc:sldMkLst>
        <pc:spChg chg="mod">
          <ac:chgData name="Thomas, Tracy" userId="ff8988ba-1a9c-4295-8731-ccf86903fe30" providerId="ADAL" clId="{2BE141AF-1AA6-4385-87C6-6446A4584D8D}" dt="2021-10-05T15:49:15.807" v="15" actId="20577"/>
          <ac:spMkLst>
            <pc:docMk/>
            <pc:sldMk cId="3573961239" sldId="262"/>
            <ac:spMk id="3" creationId="{00000000-0000-0000-0000-000000000000}"/>
          </ac:spMkLst>
        </pc:spChg>
      </pc:sldChg>
      <pc:sldChg chg="modSp mod">
        <pc:chgData name="Thomas, Tracy" userId="ff8988ba-1a9c-4295-8731-ccf86903fe30" providerId="ADAL" clId="{2BE141AF-1AA6-4385-87C6-6446A4584D8D}" dt="2021-10-06T15:20:20.951" v="16" actId="20577"/>
        <pc:sldMkLst>
          <pc:docMk/>
          <pc:sldMk cId="534686684" sldId="290"/>
        </pc:sldMkLst>
        <pc:spChg chg="mod">
          <ac:chgData name="Thomas, Tracy" userId="ff8988ba-1a9c-4295-8731-ccf86903fe30" providerId="ADAL" clId="{2BE141AF-1AA6-4385-87C6-6446A4584D8D}" dt="2021-10-06T15:20:20.951" v="16" actId="20577"/>
          <ac:spMkLst>
            <pc:docMk/>
            <pc:sldMk cId="534686684" sldId="290"/>
            <ac:spMk id="3" creationId="{00000000-0000-0000-0000-000000000000}"/>
          </ac:spMkLst>
        </pc:spChg>
      </pc:sldChg>
      <pc:sldChg chg="modSp mod">
        <pc:chgData name="Thomas, Tracy" userId="ff8988ba-1a9c-4295-8731-ccf86903fe30" providerId="ADAL" clId="{2BE141AF-1AA6-4385-87C6-6446A4584D8D}" dt="2021-10-06T15:20:48.988" v="26" actId="20577"/>
        <pc:sldMkLst>
          <pc:docMk/>
          <pc:sldMk cId="1749671678" sldId="292"/>
        </pc:sldMkLst>
        <pc:spChg chg="mod">
          <ac:chgData name="Thomas, Tracy" userId="ff8988ba-1a9c-4295-8731-ccf86903fe30" providerId="ADAL" clId="{2BE141AF-1AA6-4385-87C6-6446A4584D8D}" dt="2021-10-06T15:20:48.988" v="26" actId="20577"/>
          <ac:spMkLst>
            <pc:docMk/>
            <pc:sldMk cId="1749671678" sldId="292"/>
            <ac:spMk id="3" creationId="{00000000-0000-0000-0000-000000000000}"/>
          </ac:spMkLst>
        </pc:spChg>
      </pc:sldChg>
      <pc:sldChg chg="modSp mod">
        <pc:chgData name="Thomas, Tracy" userId="ff8988ba-1a9c-4295-8731-ccf86903fe30" providerId="ADAL" clId="{2BE141AF-1AA6-4385-87C6-6446A4584D8D}" dt="2021-10-06T15:22:11.620" v="28" actId="20577"/>
        <pc:sldMkLst>
          <pc:docMk/>
          <pc:sldMk cId="1209121311" sldId="293"/>
        </pc:sldMkLst>
        <pc:spChg chg="mod">
          <ac:chgData name="Thomas, Tracy" userId="ff8988ba-1a9c-4295-8731-ccf86903fe30" providerId="ADAL" clId="{2BE141AF-1AA6-4385-87C6-6446A4584D8D}" dt="2021-10-06T15:22:11.620" v="28" actId="20577"/>
          <ac:spMkLst>
            <pc:docMk/>
            <pc:sldMk cId="1209121311" sldId="293"/>
            <ac:spMk id="3" creationId="{00000000-0000-0000-0000-000000000000}"/>
          </ac:spMkLst>
        </pc:spChg>
      </pc:sldChg>
      <pc:sldChg chg="modSp mod">
        <pc:chgData name="Thomas, Tracy" userId="ff8988ba-1a9c-4295-8731-ccf86903fe30" providerId="ADAL" clId="{2BE141AF-1AA6-4385-87C6-6446A4584D8D}" dt="2021-10-06T15:22:40.223" v="32" actId="20577"/>
        <pc:sldMkLst>
          <pc:docMk/>
          <pc:sldMk cId="2758135087" sldId="296"/>
        </pc:sldMkLst>
        <pc:spChg chg="mod">
          <ac:chgData name="Thomas, Tracy" userId="ff8988ba-1a9c-4295-8731-ccf86903fe30" providerId="ADAL" clId="{2BE141AF-1AA6-4385-87C6-6446A4584D8D}" dt="2021-10-05T15:12:46.600" v="0" actId="113"/>
          <ac:spMkLst>
            <pc:docMk/>
            <pc:sldMk cId="2758135087" sldId="296"/>
            <ac:spMk id="2" creationId="{00000000-0000-0000-0000-000000000000}"/>
          </ac:spMkLst>
        </pc:spChg>
        <pc:spChg chg="mod">
          <ac:chgData name="Thomas, Tracy" userId="ff8988ba-1a9c-4295-8731-ccf86903fe30" providerId="ADAL" clId="{2BE141AF-1AA6-4385-87C6-6446A4584D8D}" dt="2021-10-06T15:22:40.223" v="32" actId="20577"/>
          <ac:spMkLst>
            <pc:docMk/>
            <pc:sldMk cId="2758135087" sldId="296"/>
            <ac:spMk id="3" creationId="{00000000-0000-0000-0000-000000000000}"/>
          </ac:spMkLst>
        </pc:spChg>
      </pc:sldChg>
      <pc:sldChg chg="modSp mod">
        <pc:chgData name="Thomas, Tracy" userId="ff8988ba-1a9c-4295-8731-ccf86903fe30" providerId="ADAL" clId="{2BE141AF-1AA6-4385-87C6-6446A4584D8D}" dt="2021-10-06T16:28:28.595" v="43" actId="20577"/>
        <pc:sldMkLst>
          <pc:docMk/>
          <pc:sldMk cId="3366034218" sldId="299"/>
        </pc:sldMkLst>
        <pc:spChg chg="mod">
          <ac:chgData name="Thomas, Tracy" userId="ff8988ba-1a9c-4295-8731-ccf86903fe30" providerId="ADAL" clId="{2BE141AF-1AA6-4385-87C6-6446A4584D8D}" dt="2021-10-06T16:28:28.595" v="43" actId="20577"/>
          <ac:spMkLst>
            <pc:docMk/>
            <pc:sldMk cId="3366034218" sldId="299"/>
            <ac:spMk id="3" creationId="{00000000-0000-0000-0000-000000000000}"/>
          </ac:spMkLst>
        </pc:spChg>
      </pc:sldChg>
      <pc:sldChg chg="modSp mod">
        <pc:chgData name="Thomas, Tracy" userId="ff8988ba-1a9c-4295-8731-ccf86903fe30" providerId="ADAL" clId="{2BE141AF-1AA6-4385-87C6-6446A4584D8D}" dt="2021-10-06T17:44:28.781" v="44" actId="20577"/>
        <pc:sldMkLst>
          <pc:docMk/>
          <pc:sldMk cId="1162826376" sldId="301"/>
        </pc:sldMkLst>
        <pc:spChg chg="mod">
          <ac:chgData name="Thomas, Tracy" userId="ff8988ba-1a9c-4295-8731-ccf86903fe30" providerId="ADAL" clId="{2BE141AF-1AA6-4385-87C6-6446A4584D8D}" dt="2021-10-06T17:44:28.781" v="44" actId="20577"/>
          <ac:spMkLst>
            <pc:docMk/>
            <pc:sldMk cId="1162826376" sldId="301"/>
            <ac:spMk id="3" creationId="{00000000-0000-0000-0000-000000000000}"/>
          </ac:spMkLst>
        </pc:spChg>
      </pc:sldChg>
      <pc:sldChg chg="modSp mod">
        <pc:chgData name="Thomas, Tracy" userId="ff8988ba-1a9c-4295-8731-ccf86903fe30" providerId="ADAL" clId="{2BE141AF-1AA6-4385-87C6-6446A4584D8D}" dt="2021-10-06T17:50:19.016" v="45" actId="20577"/>
        <pc:sldMkLst>
          <pc:docMk/>
          <pc:sldMk cId="1918349770" sldId="309"/>
        </pc:sldMkLst>
        <pc:spChg chg="mod">
          <ac:chgData name="Thomas, Tracy" userId="ff8988ba-1a9c-4295-8731-ccf86903fe30" providerId="ADAL" clId="{2BE141AF-1AA6-4385-87C6-6446A4584D8D}" dt="2021-10-06T17:50:19.016" v="45" actId="20577"/>
          <ac:spMkLst>
            <pc:docMk/>
            <pc:sldMk cId="1918349770" sldId="309"/>
            <ac:spMk id="3" creationId="{00000000-0000-0000-0000-000000000000}"/>
          </ac:spMkLst>
        </pc:spChg>
      </pc:sldChg>
      <pc:sldChg chg="modSp mod">
        <pc:chgData name="Thomas, Tracy" userId="ff8988ba-1a9c-4295-8731-ccf86903fe30" providerId="ADAL" clId="{2BE141AF-1AA6-4385-87C6-6446A4584D8D}" dt="2021-10-06T15:23:15.814" v="36" actId="20577"/>
        <pc:sldMkLst>
          <pc:docMk/>
          <pc:sldMk cId="1246413094" sldId="311"/>
        </pc:sldMkLst>
        <pc:spChg chg="mod">
          <ac:chgData name="Thomas, Tracy" userId="ff8988ba-1a9c-4295-8731-ccf86903fe30" providerId="ADAL" clId="{2BE141AF-1AA6-4385-87C6-6446A4584D8D}" dt="2021-10-06T15:23:15.814" v="36" actId="20577"/>
          <ac:spMkLst>
            <pc:docMk/>
            <pc:sldMk cId="1246413094" sldId="311"/>
            <ac:spMk id="3" creationId="{00000000-0000-0000-0000-000000000000}"/>
          </ac:spMkLst>
        </pc:spChg>
      </pc:sldChg>
    </pc:docChg>
  </pc:docChgLst>
  <pc:docChgLst>
    <pc:chgData name="Thomas, Tracy" userId="S::tracy.thomas@azahcccs.gov::ff8988ba-1a9c-4295-8731-ccf86903fe30" providerId="AD" clId="Web-{54FA002E-C566-6942-515E-3D9FAF7A8742}"/>
    <pc:docChg chg="modSld">
      <pc:chgData name="Thomas, Tracy" userId="S::tracy.thomas@azahcccs.gov::ff8988ba-1a9c-4295-8731-ccf86903fe30" providerId="AD" clId="Web-{54FA002E-C566-6942-515E-3D9FAF7A8742}" dt="2021-10-06T15:19:23.581" v="1" actId="20577"/>
      <pc:docMkLst>
        <pc:docMk/>
      </pc:docMkLst>
      <pc:sldChg chg="modSp">
        <pc:chgData name="Thomas, Tracy" userId="S::tracy.thomas@azahcccs.gov::ff8988ba-1a9c-4295-8731-ccf86903fe30" providerId="AD" clId="Web-{54FA002E-C566-6942-515E-3D9FAF7A8742}" dt="2021-10-06T15:19:23.581" v="1" actId="20577"/>
        <pc:sldMkLst>
          <pc:docMk/>
          <pc:sldMk cId="1998825019" sldId="291"/>
        </pc:sldMkLst>
        <pc:spChg chg="mod">
          <ac:chgData name="Thomas, Tracy" userId="S::tracy.thomas@azahcccs.gov::ff8988ba-1a9c-4295-8731-ccf86903fe30" providerId="AD" clId="Web-{54FA002E-C566-6942-515E-3D9FAF7A8742}" dt="2021-10-06T15:19:23.581" v="1" actId="20577"/>
          <ac:spMkLst>
            <pc:docMk/>
            <pc:sldMk cId="1998825019" sldId="291"/>
            <ac:spMk id="3" creationId="{00000000-0000-0000-0000-000000000000}"/>
          </ac:spMkLst>
        </pc:spChg>
      </pc:sldChg>
    </pc:docChg>
  </pc:docChgLst>
  <pc:docChgLst>
    <pc:chgData name="Thomas, Tracy" userId="S::tracy.thomas@azahcccs.gov::ff8988ba-1a9c-4295-8731-ccf86903fe30" providerId="AD" clId="Web-{5B4D4130-C487-8A71-F82B-2B625801E138}"/>
    <pc:docChg chg="modSld">
      <pc:chgData name="Thomas, Tracy" userId="S::tracy.thomas@azahcccs.gov::ff8988ba-1a9c-4295-8731-ccf86903fe30" providerId="AD" clId="Web-{5B4D4130-C487-8A71-F82B-2B625801E138}" dt="2021-09-14T22:58:33.103" v="2" actId="20577"/>
      <pc:docMkLst>
        <pc:docMk/>
      </pc:docMkLst>
      <pc:sldChg chg="modSp">
        <pc:chgData name="Thomas, Tracy" userId="S::tracy.thomas@azahcccs.gov::ff8988ba-1a9c-4295-8731-ccf86903fe30" providerId="AD" clId="Web-{5B4D4130-C487-8A71-F82B-2B625801E138}" dt="2021-09-14T22:58:33.103" v="2" actId="20577"/>
        <pc:sldMkLst>
          <pc:docMk/>
          <pc:sldMk cId="4159751650" sldId="261"/>
        </pc:sldMkLst>
        <pc:spChg chg="mod">
          <ac:chgData name="Thomas, Tracy" userId="S::tracy.thomas@azahcccs.gov::ff8988ba-1a9c-4295-8731-ccf86903fe30" providerId="AD" clId="Web-{5B4D4130-C487-8A71-F82B-2B625801E138}" dt="2021-09-14T22:58:33.103" v="2" actId="20577"/>
          <ac:spMkLst>
            <pc:docMk/>
            <pc:sldMk cId="4159751650" sldId="261"/>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30CD3-7E7B-4AF4-BC4E-EAF0005AFCED}"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DE7EC60B-802C-413D-8C49-E057B8B73F52}">
      <dgm:prSet/>
      <dgm:spPr>
        <a:solidFill>
          <a:srgbClr val="FFFF00">
            <a:alpha val="50000"/>
          </a:srgbClr>
        </a:solidFill>
        <a:ln>
          <a:solidFill>
            <a:srgbClr val="FFC000"/>
          </a:solidFill>
        </a:ln>
      </dgm:spPr>
      <dgm:t>
        <a:bodyPr/>
        <a:lstStyle/>
        <a:p>
          <a:pPr rtl="0"/>
          <a:r>
            <a:rPr lang="en-US" b="1">
              <a:solidFill>
                <a:srgbClr val="050D13"/>
              </a:solidFill>
            </a:rPr>
            <a:t>AHCCCS</a:t>
          </a:r>
        </a:p>
      </dgm:t>
    </dgm:pt>
    <dgm:pt modelId="{54D048D8-A72E-4D10-BC65-7C2180814528}" type="parTrans" cxnId="{8250B1D9-7A5D-46B4-8574-C6E62531CBA6}">
      <dgm:prSet/>
      <dgm:spPr/>
      <dgm:t>
        <a:bodyPr/>
        <a:lstStyle/>
        <a:p>
          <a:endParaRPr lang="en-US"/>
        </a:p>
      </dgm:t>
    </dgm:pt>
    <dgm:pt modelId="{BD65AF36-1EA1-4CD3-A02F-DCCDFEA03357}" type="sibTrans" cxnId="{8250B1D9-7A5D-46B4-8574-C6E62531CBA6}">
      <dgm:prSet/>
      <dgm:spPr/>
      <dgm:t>
        <a:bodyPr/>
        <a:lstStyle/>
        <a:p>
          <a:endParaRPr lang="en-US"/>
        </a:p>
      </dgm:t>
    </dgm:pt>
    <dgm:pt modelId="{15844DE6-4302-4677-801D-7870C57B414E}">
      <dgm:prSet/>
      <dgm:spPr>
        <a:solidFill>
          <a:srgbClr val="7030A0">
            <a:alpha val="50000"/>
          </a:srgbClr>
        </a:solidFill>
        <a:ln>
          <a:solidFill>
            <a:srgbClr val="00B050"/>
          </a:solidFill>
        </a:ln>
      </dgm:spPr>
      <dgm:t>
        <a:bodyPr/>
        <a:lstStyle/>
        <a:p>
          <a:pPr rtl="0"/>
          <a:r>
            <a:rPr lang="en-US" b="1">
              <a:solidFill>
                <a:srgbClr val="050D13"/>
              </a:solidFill>
            </a:rPr>
            <a:t>Health Plans</a:t>
          </a:r>
        </a:p>
      </dgm:t>
    </dgm:pt>
    <dgm:pt modelId="{8A09F623-0B58-490B-981A-B8CB9378E4FC}" type="parTrans" cxnId="{9DAAEE58-7626-45E5-986B-B75321BF1467}">
      <dgm:prSet/>
      <dgm:spPr/>
      <dgm:t>
        <a:bodyPr/>
        <a:lstStyle/>
        <a:p>
          <a:endParaRPr lang="en-US"/>
        </a:p>
      </dgm:t>
    </dgm:pt>
    <dgm:pt modelId="{29057485-418B-49B9-ACCF-097CFA12024D}" type="sibTrans" cxnId="{9DAAEE58-7626-45E5-986B-B75321BF1467}">
      <dgm:prSet/>
      <dgm:spPr/>
      <dgm:t>
        <a:bodyPr/>
        <a:lstStyle/>
        <a:p>
          <a:endParaRPr lang="en-US"/>
        </a:p>
      </dgm:t>
    </dgm:pt>
    <dgm:pt modelId="{678AB488-9077-42AF-839C-FD41B8BBEC41}">
      <dgm:prSet/>
      <dgm:spPr>
        <a:solidFill>
          <a:schemeClr val="accent4">
            <a:lumMod val="60000"/>
            <a:lumOff val="40000"/>
            <a:alpha val="50000"/>
          </a:schemeClr>
        </a:solidFill>
        <a:ln>
          <a:solidFill>
            <a:schemeClr val="accent3">
              <a:lumMod val="60000"/>
              <a:lumOff val="40000"/>
            </a:schemeClr>
          </a:solidFill>
        </a:ln>
      </dgm:spPr>
      <dgm:t>
        <a:bodyPr/>
        <a:lstStyle/>
        <a:p>
          <a:pPr rtl="0"/>
          <a:r>
            <a:rPr lang="en-US" b="1">
              <a:solidFill>
                <a:srgbClr val="050D13"/>
              </a:solidFill>
            </a:rPr>
            <a:t>Hospitals</a:t>
          </a:r>
        </a:p>
      </dgm:t>
    </dgm:pt>
    <dgm:pt modelId="{A2EFD41A-9813-498B-B310-DEF7C1260E77}" type="parTrans" cxnId="{D90A6B91-EE6D-4D18-BF76-71A430F6C42A}">
      <dgm:prSet/>
      <dgm:spPr/>
      <dgm:t>
        <a:bodyPr/>
        <a:lstStyle/>
        <a:p>
          <a:endParaRPr lang="en-US"/>
        </a:p>
      </dgm:t>
    </dgm:pt>
    <dgm:pt modelId="{9F57A17D-B07F-49E0-BEAB-F6D6F6487CAF}" type="sibTrans" cxnId="{D90A6B91-EE6D-4D18-BF76-71A430F6C42A}">
      <dgm:prSet/>
      <dgm:spPr/>
      <dgm:t>
        <a:bodyPr/>
        <a:lstStyle/>
        <a:p>
          <a:endParaRPr lang="en-US"/>
        </a:p>
      </dgm:t>
    </dgm:pt>
    <dgm:pt modelId="{597BE078-19EF-4873-A12D-D9B7A4798FE8}" type="pres">
      <dgm:prSet presAssocID="{00A30CD3-7E7B-4AF4-BC4E-EAF0005AFCED}" presName="Name0" presStyleCnt="0">
        <dgm:presLayoutVars>
          <dgm:chMax val="7"/>
          <dgm:dir/>
          <dgm:resizeHandles val="exact"/>
        </dgm:presLayoutVars>
      </dgm:prSet>
      <dgm:spPr/>
    </dgm:pt>
    <dgm:pt modelId="{5FB3F24E-7EF8-4E1F-A709-1A138470A1A7}" type="pres">
      <dgm:prSet presAssocID="{00A30CD3-7E7B-4AF4-BC4E-EAF0005AFCED}" presName="ellipse1" presStyleLbl="vennNode1" presStyleIdx="0" presStyleCnt="3" custLinFactNeighborX="-550" custLinFactNeighborY="1158">
        <dgm:presLayoutVars>
          <dgm:bulletEnabled val="1"/>
        </dgm:presLayoutVars>
      </dgm:prSet>
      <dgm:spPr/>
    </dgm:pt>
    <dgm:pt modelId="{2496BDFD-5C27-419A-9B8B-A524C3B72312}" type="pres">
      <dgm:prSet presAssocID="{00A30CD3-7E7B-4AF4-BC4E-EAF0005AFCED}" presName="ellipse2" presStyleLbl="vennNode1" presStyleIdx="1" presStyleCnt="3" custLinFactNeighborX="35257" custLinFactNeighborY="-69788">
        <dgm:presLayoutVars>
          <dgm:bulletEnabled val="1"/>
        </dgm:presLayoutVars>
      </dgm:prSet>
      <dgm:spPr/>
    </dgm:pt>
    <dgm:pt modelId="{1E76C974-E6D6-491D-921F-A5E122E8FB7F}" type="pres">
      <dgm:prSet presAssocID="{00A30CD3-7E7B-4AF4-BC4E-EAF0005AFCED}" presName="ellipse3" presStyleLbl="vennNode1" presStyleIdx="2" presStyleCnt="3" custLinFactNeighborX="-63733" custLinFactNeighborY="57585">
        <dgm:presLayoutVars>
          <dgm:bulletEnabled val="1"/>
        </dgm:presLayoutVars>
      </dgm:prSet>
      <dgm:spPr/>
    </dgm:pt>
  </dgm:ptLst>
  <dgm:cxnLst>
    <dgm:cxn modelId="{E4122B6A-1E94-42A1-8161-38BD73268B7E}" type="presOf" srcId="{00A30CD3-7E7B-4AF4-BC4E-EAF0005AFCED}" destId="{597BE078-19EF-4873-A12D-D9B7A4798FE8}" srcOrd="0" destOrd="0" presId="urn:microsoft.com/office/officeart/2005/8/layout/rings+Icon"/>
    <dgm:cxn modelId="{9DAAEE58-7626-45E5-986B-B75321BF1467}" srcId="{00A30CD3-7E7B-4AF4-BC4E-EAF0005AFCED}" destId="{15844DE6-4302-4677-801D-7870C57B414E}" srcOrd="1" destOrd="0" parTransId="{8A09F623-0B58-490B-981A-B8CB9378E4FC}" sibTransId="{29057485-418B-49B9-ACCF-097CFA12024D}"/>
    <dgm:cxn modelId="{D90A6B91-EE6D-4D18-BF76-71A430F6C42A}" srcId="{00A30CD3-7E7B-4AF4-BC4E-EAF0005AFCED}" destId="{678AB488-9077-42AF-839C-FD41B8BBEC41}" srcOrd="2" destOrd="0" parTransId="{A2EFD41A-9813-498B-B310-DEF7C1260E77}" sibTransId="{9F57A17D-B07F-49E0-BEAB-F6D6F6487CAF}"/>
    <dgm:cxn modelId="{049F50B9-582A-4C20-B81C-CC1A216B6389}" type="presOf" srcId="{15844DE6-4302-4677-801D-7870C57B414E}" destId="{2496BDFD-5C27-419A-9B8B-A524C3B72312}" srcOrd="0" destOrd="0" presId="urn:microsoft.com/office/officeart/2005/8/layout/rings+Icon"/>
    <dgm:cxn modelId="{CB7B12C5-443C-4FCA-958F-485D99E6458F}" type="presOf" srcId="{678AB488-9077-42AF-839C-FD41B8BBEC41}" destId="{1E76C974-E6D6-491D-921F-A5E122E8FB7F}" srcOrd="0" destOrd="0" presId="urn:microsoft.com/office/officeart/2005/8/layout/rings+Icon"/>
    <dgm:cxn modelId="{5FD636C9-53DB-408C-8BD7-2ED339034894}" type="presOf" srcId="{DE7EC60B-802C-413D-8C49-E057B8B73F52}" destId="{5FB3F24E-7EF8-4E1F-A709-1A138470A1A7}" srcOrd="0" destOrd="0" presId="urn:microsoft.com/office/officeart/2005/8/layout/rings+Icon"/>
    <dgm:cxn modelId="{8250B1D9-7A5D-46B4-8574-C6E62531CBA6}" srcId="{00A30CD3-7E7B-4AF4-BC4E-EAF0005AFCED}" destId="{DE7EC60B-802C-413D-8C49-E057B8B73F52}" srcOrd="0" destOrd="0" parTransId="{54D048D8-A72E-4D10-BC65-7C2180814528}" sibTransId="{BD65AF36-1EA1-4CD3-A02F-DCCDFEA03357}"/>
    <dgm:cxn modelId="{3FF0C204-B045-4C40-BBA7-56D537B8107F}" type="presParOf" srcId="{597BE078-19EF-4873-A12D-D9B7A4798FE8}" destId="{5FB3F24E-7EF8-4E1F-A709-1A138470A1A7}" srcOrd="0" destOrd="0" presId="urn:microsoft.com/office/officeart/2005/8/layout/rings+Icon"/>
    <dgm:cxn modelId="{985CEC30-EDE2-4476-A11C-E2F89A529460}" type="presParOf" srcId="{597BE078-19EF-4873-A12D-D9B7A4798FE8}" destId="{2496BDFD-5C27-419A-9B8B-A524C3B72312}" srcOrd="1" destOrd="0" presId="urn:microsoft.com/office/officeart/2005/8/layout/rings+Icon"/>
    <dgm:cxn modelId="{ACF03F66-91B3-44FE-81F2-8D2745C01EE4}" type="presParOf" srcId="{597BE078-19EF-4873-A12D-D9B7A4798FE8}" destId="{1E76C974-E6D6-491D-921F-A5E122E8FB7F}"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3F24E-7EF8-4E1F-A709-1A138470A1A7}">
      <dsp:nvSpPr>
        <dsp:cNvPr id="0" name=""/>
        <dsp:cNvSpPr/>
      </dsp:nvSpPr>
      <dsp:spPr>
        <a:xfrm>
          <a:off x="525902" y="29114"/>
          <a:ext cx="2514216" cy="2514180"/>
        </a:xfrm>
        <a:prstGeom prst="ellipse">
          <a:avLst/>
        </a:prstGeom>
        <a:solidFill>
          <a:srgbClr val="FFFF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kern="1200">
              <a:solidFill>
                <a:srgbClr val="050D13"/>
              </a:solidFill>
            </a:rPr>
            <a:t>AHCCCS</a:t>
          </a:r>
        </a:p>
      </dsp:txBody>
      <dsp:txXfrm>
        <a:off x="894100" y="397307"/>
        <a:ext cx="1777820" cy="1777794"/>
      </dsp:txXfrm>
    </dsp:sp>
    <dsp:sp modelId="{2496BDFD-5C27-419A-9B8B-A524C3B72312}">
      <dsp:nvSpPr>
        <dsp:cNvPr id="0" name=""/>
        <dsp:cNvSpPr/>
      </dsp:nvSpPr>
      <dsp:spPr>
        <a:xfrm>
          <a:off x="2720258" y="0"/>
          <a:ext cx="2514216" cy="2514180"/>
        </a:xfrm>
        <a:prstGeom prst="ellipse">
          <a:avLst/>
        </a:prstGeom>
        <a:solidFill>
          <a:srgbClr val="7030A0">
            <a:alpha val="50000"/>
          </a:srgb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kern="1200">
              <a:solidFill>
                <a:srgbClr val="050D13"/>
              </a:solidFill>
            </a:rPr>
            <a:t>Health Plans</a:t>
          </a:r>
        </a:p>
      </dsp:txBody>
      <dsp:txXfrm>
        <a:off x="3088456" y="368193"/>
        <a:ext cx="1777820" cy="1777794"/>
      </dsp:txXfrm>
    </dsp:sp>
    <dsp:sp modelId="{1E76C974-E6D6-491D-921F-A5E122E8FB7F}">
      <dsp:nvSpPr>
        <dsp:cNvPr id="0" name=""/>
        <dsp:cNvSpPr/>
      </dsp:nvSpPr>
      <dsp:spPr>
        <a:xfrm>
          <a:off x="1523994" y="1447791"/>
          <a:ext cx="2514216" cy="2514180"/>
        </a:xfrm>
        <a:prstGeom prst="ellipse">
          <a:avLst/>
        </a:prstGeom>
        <a:solidFill>
          <a:schemeClr val="accent4">
            <a:lumMod val="60000"/>
            <a:lumOff val="40000"/>
            <a:alpha val="5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kern="1200">
              <a:solidFill>
                <a:srgbClr val="050D13"/>
              </a:solidFill>
            </a:rPr>
            <a:t>Hospitals</a:t>
          </a:r>
        </a:p>
      </dsp:txBody>
      <dsp:txXfrm>
        <a:off x="1892192" y="1815984"/>
        <a:ext cx="1777820" cy="177779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8E186-F5F1-458B-9E94-B1FA109EECC1}" type="datetimeFigureOut">
              <a:rPr lang="en-US" smtClean="0"/>
              <a:t>10/6/2021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083C5-686D-48FF-94E9-991F1B16C1F0}" type="slidenum">
              <a:rPr lang="en-US" smtClean="0"/>
              <a:t>‹#›</a:t>
            </a:fld>
            <a:endParaRPr lang="en-US"/>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a:p>
        </p:txBody>
      </p:sp>
    </p:spTree>
    <p:extLst>
      <p:ext uri="{BB962C8B-B14F-4D97-AF65-F5344CB8AC3E}">
        <p14:creationId xmlns:p14="http://schemas.microsoft.com/office/powerpoint/2010/main" val="85555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B6724-8EF1-43F6-9C19-164CCF28AFB8}" type="slidenum">
              <a:rPr lang="en-US" smtClean="0"/>
              <a:t>2</a:t>
            </a:fld>
            <a:endParaRPr lang="en-US"/>
          </a:p>
        </p:txBody>
      </p:sp>
    </p:spTree>
    <p:extLst>
      <p:ext uri="{BB962C8B-B14F-4D97-AF65-F5344CB8AC3E}">
        <p14:creationId xmlns:p14="http://schemas.microsoft.com/office/powerpoint/2010/main" val="1827790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01413" y="2800349"/>
            <a:ext cx="8929141" cy="1295401"/>
          </a:xfrm>
        </p:spPr>
        <p:txBody>
          <a:bodyPr lIns="91440" tIns="45720" rIns="91440" bIns="45720" anchor="b" anchorCtr="0">
            <a:noAutofit/>
          </a:bodyPr>
          <a:lstStyle/>
          <a:p>
            <a:r>
              <a:rPr lang="en-US" sz="2800" b="1">
                <a:ln/>
                <a:solidFill>
                  <a:schemeClr val="tx1">
                    <a:lumMod val="50000"/>
                  </a:schemeClr>
                </a:solidFill>
                <a:latin typeface="Andalus"/>
                <a:ea typeface="+mn-ea"/>
                <a:cs typeface="Andalus"/>
              </a:rPr>
              <a:t>Annual AHCCCS</a:t>
            </a:r>
            <a:br>
              <a:rPr lang="en-US" sz="2800" b="1">
                <a:ln/>
                <a:latin typeface="Andalus" panose="02020603050405020304" pitchFamily="18" charset="-78"/>
                <a:ea typeface="+mn-ea"/>
                <a:cs typeface="Andalus" panose="02020603050405020304" pitchFamily="18" charset="-78"/>
              </a:rPr>
            </a:br>
            <a:r>
              <a:rPr lang="en-US" sz="2800" b="1">
                <a:ln/>
                <a:solidFill>
                  <a:schemeClr val="tx1">
                    <a:lumMod val="50000"/>
                  </a:schemeClr>
                </a:solidFill>
                <a:latin typeface="Andalus"/>
                <a:ea typeface="+mn-ea"/>
                <a:cs typeface="Andalus"/>
              </a:rPr>
              <a:t>Reinsurance Workshop </a:t>
            </a:r>
            <a:br>
              <a:rPr lang="en-US" sz="2800" b="1">
                <a:ln/>
                <a:latin typeface="Andalus" panose="02020603050405020304" pitchFamily="18" charset="-78"/>
                <a:ea typeface="+mn-ea"/>
                <a:cs typeface="Andalus" panose="02020603050405020304" pitchFamily="18" charset="-78"/>
              </a:rPr>
            </a:br>
            <a:r>
              <a:rPr lang="en-US" sz="2800" b="1">
                <a:ln/>
                <a:solidFill>
                  <a:schemeClr val="tx1">
                    <a:lumMod val="50000"/>
                  </a:schemeClr>
                </a:solidFill>
                <a:latin typeface="Andalus"/>
                <a:ea typeface="+mn-ea"/>
                <a:cs typeface="Andalus"/>
              </a:rPr>
              <a:t>RI Contract Year </a:t>
            </a:r>
            <a:r>
              <a:rPr lang="en-US" sz="2800">
                <a:ln/>
                <a:solidFill>
                  <a:schemeClr val="tx1">
                    <a:lumMod val="50000"/>
                  </a:schemeClr>
                </a:solidFill>
                <a:latin typeface="Andalus"/>
                <a:ea typeface="+mn-ea"/>
                <a:cs typeface="Andalus"/>
              </a:rPr>
              <a:t>40</a:t>
            </a:r>
            <a:endParaRPr lang="en-US">
              <a:solidFill>
                <a:schemeClr val="tx1">
                  <a:lumMod val="50000"/>
                </a:schemeClr>
              </a:solidFill>
              <a:latin typeface="Andalus"/>
              <a:cs typeface="Andalus"/>
            </a:endParaRPr>
          </a:p>
        </p:txBody>
      </p:sp>
      <p:sp>
        <p:nvSpPr>
          <p:cNvPr id="3" name="Text Placeholder 2"/>
          <p:cNvSpPr>
            <a:spLocks noGrp="1"/>
          </p:cNvSpPr>
          <p:nvPr>
            <p:ph type="body" sz="quarter" idx="15"/>
          </p:nvPr>
        </p:nvSpPr>
        <p:spPr>
          <a:xfrm>
            <a:off x="17929" y="4171950"/>
            <a:ext cx="7328940" cy="628650"/>
          </a:xfrm>
        </p:spPr>
        <p:txBody>
          <a:bodyPr lIns="91440" tIns="45720" rIns="91440" bIns="45720" anchor="t">
            <a:normAutofit fontScale="92500" lnSpcReduction="10000"/>
          </a:bodyPr>
          <a:lstStyle/>
          <a:p>
            <a:r>
              <a:rPr lang="en-US">
                <a:latin typeface="Tw Cen MT"/>
                <a:ea typeface="Tahoma"/>
                <a:cs typeface="Tahoma"/>
              </a:rPr>
              <a:t>Presented by Tracy Thomas, Jorge Martinez, Elder Nevarez and Mercedes Hernandez – Wednesday, October 6th, 2021</a:t>
            </a:r>
            <a:endParaRPr lang="en-US" baseline="30000">
              <a:latin typeface="Tw Cen MT"/>
              <a:ea typeface="Tahoma"/>
              <a:cs typeface="Tahoma"/>
            </a:endParaRPr>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76200" y="819150"/>
            <a:ext cx="8991600" cy="3808835"/>
          </a:xfrm>
        </p:spPr>
        <p:txBody>
          <a:bodyPr lIns="91440" tIns="45720" rIns="91440" bIns="45720" anchor="t"/>
          <a:lstStyle/>
          <a:p>
            <a:r>
              <a:rPr lang="en-US">
                <a:solidFill>
                  <a:srgbClr val="222222"/>
                </a:solidFill>
                <a:latin typeface="Calibri"/>
                <a:cs typeface="Arial"/>
              </a:rPr>
              <a:t>Clarification of when 61+ Inpatient stay must be split into two separate CRNs due to crossing contract years and qualifies for outlier.</a:t>
            </a:r>
            <a:endParaRPr lang="en-US" b="0" i="0">
              <a:solidFill>
                <a:srgbClr val="222222"/>
              </a:solidFill>
              <a:effectLst/>
              <a:latin typeface="Calibri" panose="020F0502020204030204" pitchFamily="34" charset="0"/>
            </a:endParaRPr>
          </a:p>
          <a:p>
            <a:pPr lvl="1">
              <a:buFont typeface="Courier New" panose="02070309020205020404" pitchFamily="49" charset="0"/>
              <a:buChar char="o"/>
            </a:pPr>
            <a:r>
              <a:rPr lang="en-US" sz="2400">
                <a:solidFill>
                  <a:srgbClr val="222222"/>
                </a:solidFill>
                <a:latin typeface="Calibri"/>
                <a:ea typeface="Times New Roman" panose="02020603050405020304" pitchFamily="18" charset="0"/>
                <a:cs typeface="Arial"/>
              </a:rPr>
              <a:t>The cost of charge ratio in effect at the end of the contract year will be used for the first CRN for the earlier contract year.</a:t>
            </a:r>
          </a:p>
          <a:p>
            <a:pPr lvl="1">
              <a:buFont typeface="Courier New" panose="02070309020205020404" pitchFamily="49" charset="0"/>
              <a:buChar char="o"/>
            </a:pPr>
            <a:r>
              <a:rPr lang="en-US" sz="2400">
                <a:solidFill>
                  <a:srgbClr val="222222"/>
                </a:solidFill>
                <a:latin typeface="Calibri"/>
                <a:ea typeface="Times New Roman" panose="02020603050405020304" pitchFamily="18" charset="0"/>
                <a:cs typeface="Arial"/>
              </a:rPr>
              <a:t>The cost of charge ratio in effect at the end of the stay will be used for second CRN for the later contract year.</a:t>
            </a:r>
            <a:endParaRPr lang="en-US" sz="2400">
              <a:solidFill>
                <a:srgbClr val="222222"/>
              </a:solidFill>
              <a:effectLst/>
              <a:latin typeface="Calibri"/>
              <a:ea typeface="Times New Roman" panose="02020603050405020304" pitchFamily="18" charset="0"/>
              <a:cs typeface="Arial"/>
            </a:endParaRPr>
          </a:p>
          <a:p>
            <a:pPr lvl="1">
              <a:buFont typeface="Courier New" panose="02070309020205020404" pitchFamily="49" charset="0"/>
              <a:buChar char="o"/>
            </a:pPr>
            <a:r>
              <a:rPr lang="en-US" sz="2400">
                <a:solidFill>
                  <a:srgbClr val="222222"/>
                </a:solidFill>
                <a:latin typeface="Calibri"/>
                <a:ea typeface="Times New Roman" panose="02020603050405020304" pitchFamily="18" charset="0"/>
                <a:cs typeface="Arial"/>
              </a:rPr>
              <a:t>Each CRN will be transferred to a RAC case for their respective contract years if deductible is met.</a:t>
            </a:r>
            <a:endParaRPr lang="en-US" sz="2400">
              <a:solidFill>
                <a:srgbClr val="222222"/>
              </a:solidFill>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endParaRPr lang="en-US" sz="2000">
              <a:solidFill>
                <a:srgbClr val="222222"/>
              </a:solidFill>
              <a:effectLst/>
              <a:latin typeface="Calibri" panose="020F0502020204030204" pitchFamily="34" charset="0"/>
              <a:ea typeface="Times New Roman" panose="02020603050405020304" pitchFamily="18" charset="0"/>
            </a:endParaRPr>
          </a:p>
          <a:p>
            <a:endParaRPr lang="en-US" b="1"/>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120912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66982" y="805598"/>
            <a:ext cx="8991600" cy="3885618"/>
          </a:xfrm>
        </p:spPr>
        <p:txBody>
          <a:bodyPr lIns="91440" tIns="45720" rIns="91440" bIns="45720" anchor="t"/>
          <a:lstStyle/>
          <a:p>
            <a:r>
              <a:rPr lang="en-US" sz="2800">
                <a:solidFill>
                  <a:srgbClr val="222222"/>
                </a:solidFill>
                <a:cs typeface="Arial"/>
              </a:rPr>
              <a:t>Donor Leukocyte infusions using frozen cells are not paid under the transplant contract.</a:t>
            </a:r>
            <a:endParaRPr lang="en-US" sz="2800">
              <a:solidFill>
                <a:srgbClr val="222222"/>
              </a:solidFill>
            </a:endParaRPr>
          </a:p>
          <a:p>
            <a:r>
              <a:rPr lang="en-US" sz="2800">
                <a:solidFill>
                  <a:srgbClr val="222222"/>
                </a:solidFill>
                <a:cs typeface="Arial"/>
              </a:rPr>
              <a:t>A CAD/VAD/TAH only qualifies for Transplant Reinsurance if it is a bridge to Transplant.</a:t>
            </a:r>
            <a:endParaRPr lang="en-US" sz="2800">
              <a:solidFill>
                <a:srgbClr val="222222"/>
              </a:solidFill>
            </a:endParaRPr>
          </a:p>
          <a:p>
            <a:r>
              <a:rPr lang="en-US" sz="2800">
                <a:solidFill>
                  <a:srgbClr val="222222"/>
                </a:solidFill>
                <a:cs typeface="Arial"/>
              </a:rPr>
              <a:t>CAD/VAD/TAH as a destination therapy is not eligible for Transplant Reinsurance but can be eligible for RAC reinsurance if billed on an inpatient.</a:t>
            </a:r>
            <a:endParaRPr lang="en-US" sz="2800">
              <a:solidFill>
                <a:srgbClr val="222222"/>
              </a:solidFill>
            </a:endParaRPr>
          </a:p>
          <a:p>
            <a:pPr lvl="1">
              <a:buFont typeface="Courier New" panose="02070309020205020404" pitchFamily="49" charset="0"/>
              <a:buChar char="o"/>
            </a:pPr>
            <a:endParaRPr lang="en-US" sz="2000">
              <a:solidFill>
                <a:srgbClr val="222222"/>
              </a:solidFill>
              <a:effectLst/>
              <a:latin typeface="+mj-lt"/>
              <a:ea typeface="Times New Roman" panose="02020603050405020304" pitchFamily="18" charset="0"/>
            </a:endParaRPr>
          </a:p>
          <a:p>
            <a:endParaRPr lang="en-US" b="1"/>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280572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76200" y="819150"/>
            <a:ext cx="8991600" cy="3885618"/>
          </a:xfrm>
        </p:spPr>
        <p:txBody>
          <a:bodyPr lIns="91440" tIns="45720" rIns="91440" bIns="45720" anchor="t"/>
          <a:lstStyle/>
          <a:p>
            <a:r>
              <a:rPr lang="en-US" sz="3600">
                <a:solidFill>
                  <a:srgbClr val="222222"/>
                </a:solidFill>
                <a:latin typeface="Calibri"/>
                <a:cs typeface="Arial"/>
              </a:rPr>
              <a:t>Changed language from out of state Transplant Facilities to Non-Contracted Facilities and Non-Contracted Transplant Types. </a:t>
            </a:r>
            <a:endParaRPr lang="en-US" sz="3600">
              <a:solidFill>
                <a:srgbClr val="222222"/>
              </a:solidFill>
              <a:latin typeface="Calibri" panose="020F0502020204030204" pitchFamily="34" charset="0"/>
            </a:endParaRPr>
          </a:p>
          <a:p>
            <a:r>
              <a:rPr lang="en-US" sz="3600">
                <a:solidFill>
                  <a:srgbClr val="222222"/>
                </a:solidFill>
                <a:latin typeface="Calibri"/>
                <a:cs typeface="Arial"/>
              </a:rPr>
              <a:t>The reason for this is that we now have multiple out of state Transplant contracts.</a:t>
            </a:r>
            <a:endParaRPr lang="en-US" sz="3600" b="0" i="0">
              <a:solidFill>
                <a:srgbClr val="222222"/>
              </a:solidFill>
              <a:effectLst/>
              <a:latin typeface="Calibri" panose="020F0502020204030204" pitchFamily="34" charset="0"/>
            </a:endParaRPr>
          </a:p>
          <a:p>
            <a:endParaRPr lang="en-US" sz="2400" b="0" i="0">
              <a:solidFill>
                <a:srgbClr val="222222"/>
              </a:solidFill>
              <a:effectLst/>
              <a:latin typeface="Calibri" panose="020F0502020204030204" pitchFamily="34" charset="0"/>
            </a:endParaRPr>
          </a:p>
          <a:p>
            <a:endParaRPr lang="en-US">
              <a:solidFill>
                <a:srgbClr val="222222"/>
              </a:solidFill>
              <a:effectLst/>
              <a:latin typeface="Calibri" panose="020F0502020204030204" pitchFamily="34" charset="0"/>
              <a:ea typeface="Times New Roman" panose="02020603050405020304" pitchFamily="18" charset="0"/>
            </a:endParaRPr>
          </a:p>
          <a:p>
            <a:endParaRPr lang="en-US">
              <a:solidFill>
                <a:srgbClr val="222222"/>
              </a:solidFill>
              <a:latin typeface="Calibri" panose="020F0502020204030204" pitchFamily="34" charset="0"/>
            </a:endParaRPr>
          </a:p>
          <a:p>
            <a:endParaRPr lang="en-US">
              <a:solidFill>
                <a:srgbClr val="222222"/>
              </a:solidFill>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endParaRPr lang="en-US" sz="2000">
              <a:solidFill>
                <a:srgbClr val="222222"/>
              </a:solidFill>
              <a:effectLst/>
              <a:latin typeface="Calibri" panose="020F0502020204030204" pitchFamily="34" charset="0"/>
              <a:ea typeface="Times New Roman" panose="02020603050405020304" pitchFamily="18" charset="0"/>
            </a:endParaRPr>
          </a:p>
          <a:p>
            <a:endParaRPr lang="en-US" sz="2400" b="1">
              <a:latin typeface="Calibri" panose="020F0502020204030204" pitchFamily="34" charset="0"/>
            </a:endParaRPr>
          </a:p>
          <a:p>
            <a:pPr lvl="1">
              <a:buFont typeface="Courier New" panose="02070309020205020404" pitchFamily="49" charset="0"/>
              <a:buChar char="o"/>
            </a:pPr>
            <a:endParaRPr lang="en-US" sz="24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24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275813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76200" y="819150"/>
            <a:ext cx="8991600" cy="3885618"/>
          </a:xfrm>
        </p:spPr>
        <p:txBody>
          <a:bodyPr lIns="91440" tIns="45720" rIns="91440" bIns="45720" anchor="t"/>
          <a:lstStyle/>
          <a:p>
            <a:r>
              <a:rPr lang="en-US" sz="3600">
                <a:solidFill>
                  <a:srgbClr val="222222"/>
                </a:solidFill>
                <a:latin typeface="Calibri"/>
                <a:cs typeface="Arial"/>
              </a:rPr>
              <a:t>Clarification regarding State-Only Transplants</a:t>
            </a:r>
            <a:endParaRPr lang="en-US" sz="3600">
              <a:solidFill>
                <a:srgbClr val="222222"/>
              </a:solidFill>
              <a:latin typeface="Calibri" panose="020F0502020204030204" pitchFamily="34" charset="0"/>
            </a:endParaRPr>
          </a:p>
          <a:p>
            <a:pPr lvl="1">
              <a:buFont typeface="Courier New" panose="020B0604020202020204" pitchFamily="34" charset="0"/>
              <a:buChar char="o"/>
            </a:pPr>
            <a:r>
              <a:rPr lang="en-US" sz="2800">
                <a:solidFill>
                  <a:srgbClr val="222222"/>
                </a:solidFill>
                <a:latin typeface="Calibri"/>
                <a:cs typeface="Arial"/>
              </a:rPr>
              <a:t>With Option 1, member will have a ST1 case and possibly a Transplant case and will be enrolled under rate codes 3100 or 310Z.</a:t>
            </a:r>
            <a:endParaRPr lang="en-US" sz="2800" b="0" i="0">
              <a:solidFill>
                <a:srgbClr val="222222"/>
              </a:solidFill>
              <a:effectLst/>
              <a:latin typeface="Calibri" panose="020F0502020204030204" pitchFamily="34" charset="0"/>
            </a:endParaRPr>
          </a:p>
          <a:p>
            <a:pPr lvl="1">
              <a:buFont typeface="Courier New" panose="020B0604020202020204" pitchFamily="34" charset="0"/>
              <a:buChar char="o"/>
            </a:pPr>
            <a:r>
              <a:rPr lang="en-US" sz="2800">
                <a:solidFill>
                  <a:srgbClr val="222222"/>
                </a:solidFill>
                <a:latin typeface="Calibri"/>
                <a:ea typeface="Times New Roman" panose="02020603050405020304" pitchFamily="18" charset="0"/>
                <a:cs typeface="Arial"/>
              </a:rPr>
              <a:t>With Option 2, member will have only a Transplant case and enrolled under rate codes 3200 and 320Z.</a:t>
            </a:r>
            <a:endParaRPr lang="en-US" sz="2800">
              <a:solidFill>
                <a:srgbClr val="222222"/>
              </a:solidFill>
              <a:effectLst/>
              <a:latin typeface="Calibri" panose="020F0502020204030204" pitchFamily="34" charset="0"/>
              <a:ea typeface="Times New Roman" panose="02020603050405020304" pitchFamily="18" charset="0"/>
            </a:endParaRPr>
          </a:p>
          <a:p>
            <a:pPr lvl="1">
              <a:buFont typeface="Courier New" panose="020B0604020202020204" pitchFamily="34" charset="0"/>
              <a:buChar char="o"/>
            </a:pPr>
            <a:endParaRPr lang="en-US">
              <a:solidFill>
                <a:srgbClr val="222222"/>
              </a:solidFill>
              <a:latin typeface="Calibri" panose="020F0502020204030204" pitchFamily="34" charset="0"/>
            </a:endParaRPr>
          </a:p>
          <a:p>
            <a:endParaRPr lang="en-US">
              <a:solidFill>
                <a:srgbClr val="222222"/>
              </a:solidFill>
              <a:effectLst/>
              <a:latin typeface="Calibri" panose="020F0502020204030204" pitchFamily="34" charset="0"/>
              <a:ea typeface="Times New Roman" panose="02020603050405020304" pitchFamily="18" charset="0"/>
            </a:endParaRPr>
          </a:p>
          <a:p>
            <a:endParaRPr lang="en-US">
              <a:solidFill>
                <a:srgbClr val="222222"/>
              </a:solidFill>
              <a:effectLst/>
              <a:latin typeface="Calibri" panose="020F0502020204030204" pitchFamily="34" charset="0"/>
              <a:ea typeface="Times New Roman" panose="02020603050405020304" pitchFamily="18" charset="0"/>
            </a:endParaRPr>
          </a:p>
          <a:p>
            <a:endParaRPr lang="en-US">
              <a:solidFill>
                <a:srgbClr val="222222"/>
              </a:solidFill>
              <a:latin typeface="Calibri" panose="020F0502020204030204" pitchFamily="34" charset="0"/>
            </a:endParaRPr>
          </a:p>
          <a:p>
            <a:endParaRPr lang="en-US">
              <a:solidFill>
                <a:srgbClr val="222222"/>
              </a:solidFill>
              <a:latin typeface="Calibri" panose="020F0502020204030204" pitchFamily="34" charset="0"/>
            </a:endParaRPr>
          </a:p>
          <a:p>
            <a:pPr lvl="1">
              <a:buFont typeface="Courier New" panose="02070309020205020404" pitchFamily="49" charset="0"/>
              <a:buChar char="o"/>
            </a:pPr>
            <a:endParaRPr lang="en-US" sz="2000">
              <a:solidFill>
                <a:srgbClr val="222222"/>
              </a:solidFill>
              <a:latin typeface="Calibri" panose="020F0502020204030204" pitchFamily="34" charset="0"/>
            </a:endParaRPr>
          </a:p>
          <a:p>
            <a:endParaRPr lang="en-US" sz="2400" b="1">
              <a:latin typeface="Calibri" panose="020F0502020204030204" pitchFamily="34" charset="0"/>
            </a:endParaRPr>
          </a:p>
          <a:p>
            <a:pPr lvl="1">
              <a:buFont typeface="Courier New" panose="02070309020205020404" pitchFamily="49" charset="0"/>
              <a:buChar char="o"/>
            </a:pPr>
            <a:endParaRPr lang="en-US" sz="24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24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124641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7" y="133350"/>
            <a:ext cx="8229600" cy="857250"/>
          </a:xfrm>
        </p:spPr>
        <p:txBody>
          <a:bodyPr/>
          <a:lstStyle/>
          <a:p>
            <a:pPr algn="l"/>
            <a:r>
              <a:rPr lang="en-US" sz="4800"/>
              <a:t>Transplant Contract Changes</a:t>
            </a:r>
          </a:p>
        </p:txBody>
      </p:sp>
      <p:sp>
        <p:nvSpPr>
          <p:cNvPr id="3" name="Content Placeholder 2"/>
          <p:cNvSpPr>
            <a:spLocks noGrp="1"/>
          </p:cNvSpPr>
          <p:nvPr>
            <p:ph idx="1"/>
          </p:nvPr>
        </p:nvSpPr>
        <p:spPr>
          <a:xfrm>
            <a:off x="0" y="1504950"/>
            <a:ext cx="8879542" cy="1201271"/>
          </a:xfrm>
        </p:spPr>
        <p:txBody>
          <a:bodyPr lIns="91440" tIns="45720" rIns="91440" bIns="45720" anchor="t"/>
          <a:lstStyle/>
          <a:p>
            <a:pPr marL="0" indent="0" algn="ctr">
              <a:buNone/>
            </a:pPr>
            <a:r>
              <a:rPr lang="en-US" sz="3600" b="1"/>
              <a:t>Transplant Contract Rates </a:t>
            </a:r>
          </a:p>
          <a:p>
            <a:pPr marL="0" indent="0" algn="ctr">
              <a:buNone/>
            </a:pPr>
            <a:r>
              <a:rPr lang="en-US" sz="3600" b="1">
                <a:cs typeface="Arial"/>
              </a:rPr>
              <a:t>increased by 1.0264%.</a:t>
            </a:r>
            <a:endParaRPr lang="en-US" sz="3600" b="1"/>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52031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7" y="133350"/>
            <a:ext cx="8229600" cy="857250"/>
          </a:xfrm>
        </p:spPr>
        <p:txBody>
          <a:bodyPr/>
          <a:lstStyle/>
          <a:p>
            <a:pPr algn="l"/>
            <a:r>
              <a:rPr lang="en-US" sz="4800"/>
              <a:t>Transplant Contract Changes</a:t>
            </a:r>
          </a:p>
        </p:txBody>
      </p:sp>
      <p:sp>
        <p:nvSpPr>
          <p:cNvPr id="3" name="Content Placeholder 2"/>
          <p:cNvSpPr>
            <a:spLocks noGrp="1"/>
          </p:cNvSpPr>
          <p:nvPr>
            <p:ph idx="1"/>
          </p:nvPr>
        </p:nvSpPr>
        <p:spPr>
          <a:xfrm>
            <a:off x="-48548" y="986298"/>
            <a:ext cx="8879542" cy="3581400"/>
          </a:xfrm>
        </p:spPr>
        <p:txBody>
          <a:bodyPr lIns="91440" tIns="45720" rIns="91440" bIns="45720" anchor="t"/>
          <a:lstStyle/>
          <a:p>
            <a:pPr lvl="1">
              <a:buFont typeface="Arial" panose="020B0604020202020204" pitchFamily="34" charset="0"/>
              <a:buChar char="•"/>
            </a:pPr>
            <a:r>
              <a:rPr lang="en-US" sz="2800">
                <a:latin typeface="Calibri"/>
                <a:cs typeface="Calibri"/>
              </a:rPr>
              <a:t>Added Heart (HRT) contract language to 7.5 scope of work section regarding Heart transplant staging and services. This language was formerly in the contract and has been added back to the contract.</a:t>
            </a:r>
          </a:p>
          <a:p>
            <a:pPr lvl="1">
              <a:buFont typeface="Arial" panose="020B0604020202020204" pitchFamily="34" charset="0"/>
              <a:buChar char="•"/>
            </a:pPr>
            <a:r>
              <a:rPr lang="en-US" sz="2800">
                <a:cs typeface="Calibri"/>
              </a:rPr>
              <a:t>Added Cadaveric Kidney CKY) contract language to 7.5 scope of work section regarding Cadaveric Kidney transplant staging and services.</a:t>
            </a:r>
          </a:p>
          <a:p>
            <a:pPr lvl="1">
              <a:buFont typeface="Arial" panose="020B0604020202020204" pitchFamily="34" charset="0"/>
              <a:buChar char="•"/>
            </a:pPr>
            <a:endParaRPr lang="en-US" sz="2800">
              <a:effectLst/>
              <a:latin typeface="Calibri" panose="020F0502020204030204" pitchFamily="34" charset="0"/>
              <a:ea typeface="Times New Roman" panose="02020603050405020304" pitchFamily="18" charset="0"/>
              <a:cs typeface="Calibri" panose="020F0502020204030204" pitchFamily="34" charset="0"/>
            </a:endParaRPr>
          </a:p>
          <a:p>
            <a:pPr lvl="2">
              <a:buFont typeface="Courier New" panose="02070309020205020404" pitchFamily="49" charset="0"/>
              <a:buChar char="o"/>
            </a:pPr>
            <a:endParaRPr lang="en-US" sz="2200">
              <a:effectLst/>
              <a:latin typeface="Calibri" panose="020F0502020204030204" pitchFamily="34" charset="0"/>
              <a:ea typeface="Times New Roman" panose="02020603050405020304" pitchFamily="18" charset="0"/>
              <a:cs typeface="Calibri" panose="020F0502020204030204" pitchFamily="34" charset="0"/>
            </a:endParaRPr>
          </a:p>
          <a:p>
            <a:pPr lvl="2">
              <a:buFont typeface="Courier New" panose="02070309020205020404" pitchFamily="49" charset="0"/>
              <a:buChar char="o"/>
            </a:pPr>
            <a:endParaRPr lang="en-US" sz="22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sz="24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336603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7" y="133350"/>
            <a:ext cx="8229600" cy="857250"/>
          </a:xfrm>
        </p:spPr>
        <p:txBody>
          <a:bodyPr/>
          <a:lstStyle/>
          <a:p>
            <a:pPr algn="l"/>
            <a:r>
              <a:rPr lang="en-US" sz="4800"/>
              <a:t>Transplant Contract Changes</a:t>
            </a:r>
          </a:p>
        </p:txBody>
      </p:sp>
      <p:sp>
        <p:nvSpPr>
          <p:cNvPr id="3" name="Content Placeholder 2"/>
          <p:cNvSpPr>
            <a:spLocks noGrp="1"/>
          </p:cNvSpPr>
          <p:nvPr>
            <p:ph idx="1"/>
          </p:nvPr>
        </p:nvSpPr>
        <p:spPr>
          <a:xfrm>
            <a:off x="22412" y="819150"/>
            <a:ext cx="8879542" cy="3581400"/>
          </a:xfrm>
        </p:spPr>
        <p:txBody>
          <a:bodyPr lIns="91440" tIns="45720" rIns="91440" bIns="45720" anchor="t"/>
          <a:lstStyle/>
          <a:p>
            <a:pPr lvl="1">
              <a:buFont typeface="Arial" panose="020B0604020202020204" pitchFamily="34" charset="0"/>
              <a:buChar char="•"/>
            </a:pPr>
            <a:r>
              <a:rPr lang="en-US" sz="2800">
                <a:solidFill>
                  <a:srgbClr val="050D13"/>
                </a:solidFill>
                <a:latin typeface="Calibri"/>
                <a:ea typeface="Times New Roman" panose="02020603050405020304" pitchFamily="18" charset="0"/>
                <a:cs typeface="Calibri"/>
              </a:rPr>
              <a:t>Hemopoietic Stem Cell </a:t>
            </a:r>
            <a:r>
              <a:rPr lang="en-US" sz="2800">
                <a:solidFill>
                  <a:srgbClr val="050D13"/>
                </a:solidFill>
                <a:ea typeface="+mn-lt"/>
                <a:cs typeface="+mn-lt"/>
              </a:rPr>
              <a:t>(bone marrow, peripheral blood, or cord blood)</a:t>
            </a:r>
            <a:r>
              <a:rPr lang="en-US" sz="2800">
                <a:solidFill>
                  <a:srgbClr val="050D13"/>
                </a:solidFill>
                <a:latin typeface="Calibri"/>
                <a:ea typeface="+mn-lt"/>
                <a:cs typeface="Calibri"/>
              </a:rPr>
              <a:t> Transplant language removed from Prep and Transplant: "</a:t>
            </a:r>
            <a:r>
              <a:rPr lang="en-US" sz="2800">
                <a:solidFill>
                  <a:srgbClr val="050D13"/>
                </a:solidFill>
                <a:ea typeface="+mn-lt"/>
                <a:cs typeface="+mn-lt"/>
              </a:rPr>
              <a:t>Includes the inpatient stay up to 24 hours prior to the actual transplant surgery for the transplant recipient."</a:t>
            </a:r>
            <a:endParaRPr lang="en-US" sz="2800">
              <a:solidFill>
                <a:srgbClr val="050D13"/>
              </a:solidFill>
              <a:effectLst/>
              <a:latin typeface="Calibri" panose="020F0502020204030204" pitchFamily="34" charset="0"/>
              <a:ea typeface="Times New Roman" panose="02020603050405020304" pitchFamily="18" charset="0"/>
              <a:cs typeface="Calibri" panose="020F0502020204030204" pitchFamily="34" charset="0"/>
            </a:endParaRPr>
          </a:p>
          <a:p>
            <a:pPr lvl="1">
              <a:buFont typeface="Arial" panose="020B0604020202020204" pitchFamily="34" charset="0"/>
              <a:buChar char="•"/>
            </a:pPr>
            <a:r>
              <a:rPr lang="en-US" sz="2800">
                <a:solidFill>
                  <a:srgbClr val="050D13"/>
                </a:solidFill>
                <a:latin typeface="Calibri"/>
                <a:ea typeface="Times New Roman" panose="02020603050405020304" pitchFamily="18" charset="0"/>
                <a:cs typeface="Calibri"/>
              </a:rPr>
              <a:t>Yescarta added to Banner University Tucson contract.</a:t>
            </a:r>
            <a:endParaRPr lang="en-US" sz="2800">
              <a:solidFill>
                <a:srgbClr val="050D13"/>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1" indent="0">
              <a:buNone/>
            </a:pPr>
            <a:endParaRPr lang="en-US" sz="2400">
              <a:solidFill>
                <a:srgbClr val="050D13"/>
              </a:solidFill>
              <a:effectLst/>
              <a:latin typeface="Calibri" panose="020F0502020204030204" pitchFamily="34" charset="0"/>
              <a:ea typeface="Times New Roman" panose="02020603050405020304" pitchFamily="18" charset="0"/>
              <a:cs typeface="Calibri" panose="020F0502020204030204" pitchFamily="34" charset="0"/>
            </a:endParaRPr>
          </a:p>
          <a:p>
            <a:pPr lvl="1">
              <a:buFont typeface="Arial" panose="020B0604020202020204" pitchFamily="34" charset="0"/>
              <a:buChar char="•"/>
            </a:pPr>
            <a:endParaRPr lang="en-US" sz="2400">
              <a:solidFill>
                <a:srgbClr val="050D13"/>
              </a:solidFill>
              <a:effectLst/>
              <a:latin typeface="Calibri" panose="020F0502020204030204" pitchFamily="34" charset="0"/>
              <a:ea typeface="Times New Roman" panose="02020603050405020304" pitchFamily="18" charset="0"/>
              <a:cs typeface="Calibri" panose="020F0502020204030204" pitchFamily="34" charset="0"/>
            </a:endParaRPr>
          </a:p>
          <a:p>
            <a:pPr marL="914400" lvl="2" indent="0">
              <a:buNone/>
            </a:pPr>
            <a:endParaRPr lang="en-US" sz="2200">
              <a:solidFill>
                <a:srgbClr val="050D13"/>
              </a:solidFill>
              <a:effectLst/>
              <a:latin typeface="Calibri" panose="020F0502020204030204" pitchFamily="34" charset="0"/>
              <a:ea typeface="Times New Roman" panose="02020603050405020304" pitchFamily="18" charset="0"/>
              <a:cs typeface="Calibri" panose="020F0502020204030204" pitchFamily="34" charset="0"/>
            </a:endParaRPr>
          </a:p>
          <a:p>
            <a:pPr lvl="2">
              <a:buFont typeface="Courier New" panose="02070309020205020404" pitchFamily="49" charset="0"/>
              <a:buChar char="o"/>
            </a:pPr>
            <a:endParaRPr lang="en-US" sz="2200">
              <a:solidFill>
                <a:srgbClr val="050D13"/>
              </a:solidFill>
              <a:effectLst/>
              <a:latin typeface="Calibri" panose="020F0502020204030204" pitchFamily="34" charset="0"/>
              <a:ea typeface="Times New Roman" panose="02020603050405020304" pitchFamily="18" charset="0"/>
              <a:cs typeface="Calibri" panose="020F0502020204030204" pitchFamily="34" charset="0"/>
            </a:endParaRPr>
          </a:p>
          <a:p>
            <a:pPr lvl="2">
              <a:buFont typeface="Courier New" panose="02070309020205020404" pitchFamily="49" charset="0"/>
              <a:buChar char="o"/>
            </a:pPr>
            <a:endParaRPr lang="en-US" sz="2200">
              <a:solidFill>
                <a:srgbClr val="050D13"/>
              </a:solidFill>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2400">
              <a:solidFill>
                <a:srgbClr val="050D13"/>
              </a:solidFill>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a:solidFill>
                <a:srgbClr val="050D13"/>
              </a:solidFill>
              <a:latin typeface="Calibri" panose="020F0502020204030204" pitchFamily="34" charset="0"/>
            </a:endParaRPr>
          </a:p>
          <a:p>
            <a:pPr lvl="1">
              <a:buFont typeface="Courier New" panose="02070309020205020404" pitchFamily="49" charset="0"/>
              <a:buChar char="o"/>
            </a:pPr>
            <a:endParaRPr lang="en-US">
              <a:solidFill>
                <a:srgbClr val="050D13"/>
              </a:solidFill>
            </a:endParaRPr>
          </a:p>
          <a:p>
            <a:pPr lvl="1">
              <a:buFont typeface="Courier New" panose="02070309020205020404" pitchFamily="49" charset="0"/>
              <a:buChar char="o"/>
            </a:pPr>
            <a:endParaRPr lang="en-US">
              <a:solidFill>
                <a:srgbClr val="050D13"/>
              </a:solidFill>
            </a:endParaRPr>
          </a:p>
          <a:p>
            <a:pPr lvl="1">
              <a:buFont typeface="Courier New" panose="02070309020205020404" pitchFamily="49" charset="0"/>
              <a:buChar char="o"/>
            </a:pPr>
            <a:endParaRPr lang="en-US">
              <a:solidFill>
                <a:srgbClr val="050D13"/>
              </a:solidFill>
            </a:endParaRPr>
          </a:p>
          <a:p>
            <a:pPr marL="457200" lvl="1" indent="0">
              <a:buNone/>
            </a:pPr>
            <a:endParaRPr lang="en-US">
              <a:solidFill>
                <a:srgbClr val="050D13"/>
              </a:solidFill>
            </a:endParaRPr>
          </a:p>
        </p:txBody>
      </p:sp>
    </p:spTree>
    <p:extLst>
      <p:ext uri="{BB962C8B-B14F-4D97-AF65-F5344CB8AC3E}">
        <p14:creationId xmlns:p14="http://schemas.microsoft.com/office/powerpoint/2010/main" val="116282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pPr algn="l"/>
            <a:r>
              <a:rPr lang="en-US" sz="4800"/>
              <a:t>Recaps</a:t>
            </a:r>
            <a:br>
              <a:rPr lang="en-US" sz="4800"/>
            </a:br>
            <a:r>
              <a:rPr lang="en-US"/>
              <a:t>	</a:t>
            </a:r>
          </a:p>
        </p:txBody>
      </p:sp>
      <p:sp>
        <p:nvSpPr>
          <p:cNvPr id="3" name="Content Placeholder 2"/>
          <p:cNvSpPr>
            <a:spLocks noGrp="1"/>
          </p:cNvSpPr>
          <p:nvPr>
            <p:ph idx="1"/>
          </p:nvPr>
        </p:nvSpPr>
        <p:spPr>
          <a:xfrm>
            <a:off x="152400" y="895350"/>
            <a:ext cx="8382000" cy="3886200"/>
          </a:xfrm>
        </p:spPr>
        <p:txBody>
          <a:bodyPr lIns="91440" tIns="45720" rIns="91440" bIns="45720" anchor="t"/>
          <a:lstStyle/>
          <a:p>
            <a:r>
              <a:rPr lang="en-US">
                <a:solidFill>
                  <a:srgbClr val="050D13"/>
                </a:solidFill>
                <a:cs typeface="Arial"/>
              </a:rPr>
              <a:t>Why didn’t this CRN Associate to my case?</a:t>
            </a:r>
          </a:p>
          <a:p>
            <a:pPr lvl="1">
              <a:buFont typeface="Courier New" panose="02070309020205020404" pitchFamily="49" charset="0"/>
              <a:buChar char="o"/>
            </a:pPr>
            <a:r>
              <a:rPr lang="en-US" sz="2000">
                <a:solidFill>
                  <a:srgbClr val="050D13"/>
                </a:solidFill>
                <a:ea typeface="+mn-lt"/>
                <a:cs typeface="+mn-lt"/>
              </a:rPr>
              <a:t>CRN should have gone through at least one Reinsurance Encounter association cycle.</a:t>
            </a:r>
            <a:endParaRPr lang="en-US" sz="2000">
              <a:solidFill>
                <a:srgbClr val="050D13"/>
              </a:solidFill>
              <a:cs typeface="Arial"/>
            </a:endParaRPr>
          </a:p>
          <a:p>
            <a:pPr lvl="1">
              <a:buFont typeface="Courier New" panose="02070309020205020404" pitchFamily="49" charset="0"/>
              <a:buChar char="o"/>
            </a:pPr>
            <a:r>
              <a:rPr lang="en-US" sz="2000">
                <a:solidFill>
                  <a:srgbClr val="050D13"/>
                </a:solidFill>
                <a:cs typeface="Arial"/>
              </a:rPr>
              <a:t> Services must be reinsured per the RI325.</a:t>
            </a:r>
            <a:endParaRPr lang="en-US">
              <a:solidFill>
                <a:srgbClr val="050D13"/>
              </a:solidFill>
              <a:cs typeface="Arial"/>
            </a:endParaRPr>
          </a:p>
          <a:p>
            <a:pPr lvl="1">
              <a:buFont typeface="Courier New" panose="02070309020205020404" pitchFamily="49" charset="0"/>
              <a:buChar char="o"/>
            </a:pPr>
            <a:r>
              <a:rPr lang="en-US" sz="2000">
                <a:solidFill>
                  <a:srgbClr val="050D13"/>
                </a:solidFill>
                <a:cs typeface="Arial"/>
              </a:rPr>
              <a:t>Acute Provider type 02 IP stays cannot be an interim bill.</a:t>
            </a:r>
          </a:p>
          <a:p>
            <a:pPr lvl="1">
              <a:buFont typeface="Courier New" panose="02070309020205020404" pitchFamily="49" charset="0"/>
              <a:buChar char="o"/>
            </a:pPr>
            <a:r>
              <a:rPr lang="en-US" sz="2000">
                <a:solidFill>
                  <a:srgbClr val="050D13"/>
                </a:solidFill>
                <a:cs typeface="Arial"/>
              </a:rPr>
              <a:t>Only Provider Type C4 and PT71 interim bills will associate to cases.</a:t>
            </a:r>
          </a:p>
          <a:p>
            <a:pPr lvl="1">
              <a:buFont typeface="Courier New" panose="02070309020205020404" pitchFamily="49" charset="0"/>
              <a:buChar char="o"/>
            </a:pPr>
            <a:r>
              <a:rPr lang="en-US" sz="2000">
                <a:solidFill>
                  <a:srgbClr val="050D13"/>
                </a:solidFill>
                <a:cs typeface="Arial"/>
              </a:rPr>
              <a:t>IP stays that cross contract years will not associate to reinsurance cases.</a:t>
            </a:r>
            <a:endParaRPr lang="en-US" sz="2000">
              <a:solidFill>
                <a:srgbClr val="050D13"/>
              </a:solidFill>
            </a:endParaRPr>
          </a:p>
          <a:p>
            <a:pPr marL="457200" lvl="1" indent="0">
              <a:buNone/>
            </a:pPr>
            <a:endParaRPr lang="en-US" sz="2000">
              <a:solidFill>
                <a:srgbClr val="050D13"/>
              </a:solidFill>
            </a:endParaRPr>
          </a:p>
        </p:txBody>
      </p:sp>
    </p:spTree>
    <p:extLst>
      <p:ext uri="{BB962C8B-B14F-4D97-AF65-F5344CB8AC3E}">
        <p14:creationId xmlns:p14="http://schemas.microsoft.com/office/powerpoint/2010/main" val="170840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pPr algn="l"/>
            <a:r>
              <a:rPr lang="en-US" sz="4800"/>
              <a:t>Recaps</a:t>
            </a:r>
            <a:br>
              <a:rPr lang="en-US" sz="4800"/>
            </a:br>
            <a:r>
              <a:rPr lang="en-US"/>
              <a:t>	</a:t>
            </a:r>
          </a:p>
        </p:txBody>
      </p:sp>
      <p:sp>
        <p:nvSpPr>
          <p:cNvPr id="3" name="Content Placeholder 2"/>
          <p:cNvSpPr>
            <a:spLocks noGrp="1"/>
          </p:cNvSpPr>
          <p:nvPr>
            <p:ph idx="1"/>
          </p:nvPr>
        </p:nvSpPr>
        <p:spPr>
          <a:xfrm>
            <a:off x="152400" y="710995"/>
            <a:ext cx="8382000" cy="3886200"/>
          </a:xfrm>
        </p:spPr>
        <p:txBody>
          <a:bodyPr lIns="91440" tIns="45720" rIns="91440" bIns="45720" anchor="t"/>
          <a:lstStyle/>
          <a:p>
            <a:pPr marL="457200" lvl="1" indent="0">
              <a:buNone/>
            </a:pPr>
            <a:r>
              <a:rPr lang="en-US" sz="3600">
                <a:solidFill>
                  <a:srgbClr val="050D13"/>
                </a:solidFill>
                <a:cs typeface="Arial"/>
              </a:rPr>
              <a:t>Why didn't my CRNs Create a Case?</a:t>
            </a:r>
            <a:endParaRPr lang="en-US" sz="3600">
              <a:solidFill>
                <a:srgbClr val="050D13"/>
              </a:solidFill>
            </a:endParaRPr>
          </a:p>
          <a:p>
            <a:pPr marL="1028700" lvl="1" indent="-571500">
              <a:buFont typeface="Arial" panose="020B0604020202020204" pitchFamily="34" charset="0"/>
              <a:buChar char="•"/>
            </a:pPr>
            <a:r>
              <a:rPr lang="en-US" sz="2000">
                <a:solidFill>
                  <a:srgbClr val="050D13"/>
                </a:solidFill>
                <a:cs typeface="Arial"/>
              </a:rPr>
              <a:t>All CRNs must go through at least one case creation and encounter association cycle.</a:t>
            </a:r>
          </a:p>
          <a:p>
            <a:pPr marL="1028700" lvl="1" indent="-571500">
              <a:buChar char="•"/>
            </a:pPr>
            <a:r>
              <a:rPr lang="en-US" sz="2000">
                <a:solidFill>
                  <a:srgbClr val="050D13"/>
                </a:solidFill>
                <a:cs typeface="Arial"/>
              </a:rPr>
              <a:t>Check the RI150 </a:t>
            </a:r>
            <a:r>
              <a:rPr lang="en-US" sz="2000">
                <a:solidFill>
                  <a:srgbClr val="050D13"/>
                </a:solidFill>
                <a:ea typeface="+mn-lt"/>
                <a:cs typeface="+mn-lt"/>
              </a:rPr>
              <a:t>INQUIRE CASE CREATION LEVEL BY Recipient screen.</a:t>
            </a:r>
            <a:endParaRPr lang="en-US" sz="2000">
              <a:solidFill>
                <a:srgbClr val="050D13"/>
              </a:solidFill>
              <a:cs typeface="Arial"/>
            </a:endParaRPr>
          </a:p>
          <a:p>
            <a:pPr marL="1028700" lvl="1" indent="-571500">
              <a:buChar char="•"/>
            </a:pPr>
            <a:r>
              <a:rPr lang="en-US" sz="2000">
                <a:solidFill>
                  <a:srgbClr val="050D13"/>
                </a:solidFill>
                <a:cs typeface="Arial"/>
              </a:rPr>
              <a:t>The CRNs RI Approved must meet the deductible for the Case Type.</a:t>
            </a:r>
          </a:p>
          <a:p>
            <a:pPr marL="1028700" lvl="1" indent="-571500">
              <a:buFont typeface="Arial" panose="020B0604020202020204" pitchFamily="34" charset="0"/>
              <a:buChar char="•"/>
            </a:pPr>
            <a:r>
              <a:rPr lang="en-US" sz="2000">
                <a:solidFill>
                  <a:srgbClr val="050D13"/>
                </a:solidFill>
                <a:ea typeface="+mn-lt"/>
                <a:cs typeface="+mn-lt"/>
              </a:rPr>
              <a:t>Medicare lessor of can change pricing of CRNs so the deductible is not met.</a:t>
            </a:r>
            <a:endParaRPr lang="en-US" sz="2000">
              <a:solidFill>
                <a:srgbClr val="050D13"/>
              </a:solidFill>
              <a:cs typeface="Arial"/>
            </a:endParaRPr>
          </a:p>
          <a:p>
            <a:pPr marL="1028700" lvl="1" indent="-571500">
              <a:buFont typeface="Arial" panose="020B0604020202020204" pitchFamily="34" charset="0"/>
              <a:buChar char="•"/>
            </a:pPr>
            <a:r>
              <a:rPr lang="en-US" sz="2000">
                <a:solidFill>
                  <a:srgbClr val="050D13"/>
                </a:solidFill>
                <a:cs typeface="Arial"/>
              </a:rPr>
              <a:t>Services must be eligible per RI325.</a:t>
            </a:r>
            <a:endParaRPr lang="en-US" sz="2000">
              <a:solidFill>
                <a:srgbClr val="050D13"/>
              </a:solidFill>
            </a:endParaRPr>
          </a:p>
          <a:p>
            <a:pPr marL="1028700" lvl="1" indent="-571500">
              <a:buFont typeface="Arial" panose="020B0604020202020204" pitchFamily="34" charset="0"/>
              <a:buChar char="•"/>
            </a:pPr>
            <a:r>
              <a:rPr lang="en-US" sz="2000">
                <a:solidFill>
                  <a:srgbClr val="050D13"/>
                </a:solidFill>
                <a:cs typeface="Arial"/>
              </a:rPr>
              <a:t>Provider Type 02 IP stays must not be interim bills.</a:t>
            </a:r>
          </a:p>
          <a:p>
            <a:pPr marL="1028700" lvl="1" indent="-571500">
              <a:buFont typeface="Arial" panose="020B0604020202020204" pitchFamily="34" charset="0"/>
              <a:buChar char="•"/>
            </a:pPr>
            <a:endParaRPr lang="en-US" sz="2400">
              <a:solidFill>
                <a:srgbClr val="050D13"/>
              </a:solidFill>
            </a:endParaRPr>
          </a:p>
          <a:p>
            <a:pPr marL="1028700" lvl="1" indent="-571500">
              <a:buFont typeface="Arial" panose="020B0604020202020204" pitchFamily="34" charset="0"/>
              <a:buChar char="•"/>
            </a:pPr>
            <a:endParaRPr lang="en-US" sz="2400">
              <a:solidFill>
                <a:srgbClr val="050D13"/>
              </a:solidFill>
            </a:endParaRPr>
          </a:p>
        </p:txBody>
      </p:sp>
    </p:spTree>
    <p:extLst>
      <p:ext uri="{BB962C8B-B14F-4D97-AF65-F5344CB8AC3E}">
        <p14:creationId xmlns:p14="http://schemas.microsoft.com/office/powerpoint/2010/main" val="191834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pPr algn="l"/>
            <a:r>
              <a:rPr lang="en-US" sz="4800"/>
              <a:t>Recaps</a:t>
            </a:r>
            <a:br>
              <a:rPr lang="en-US" sz="4800"/>
            </a:br>
            <a:r>
              <a:rPr lang="en-US"/>
              <a:t>	</a:t>
            </a:r>
          </a:p>
        </p:txBody>
      </p:sp>
      <p:sp>
        <p:nvSpPr>
          <p:cNvPr id="3" name="Content Placeholder 2"/>
          <p:cNvSpPr>
            <a:spLocks noGrp="1"/>
          </p:cNvSpPr>
          <p:nvPr>
            <p:ph idx="1"/>
          </p:nvPr>
        </p:nvSpPr>
        <p:spPr>
          <a:xfrm>
            <a:off x="152400" y="710995"/>
            <a:ext cx="8382000" cy="3886200"/>
          </a:xfrm>
        </p:spPr>
        <p:txBody>
          <a:bodyPr lIns="91440" tIns="45720" rIns="91440" bIns="45720" anchor="t"/>
          <a:lstStyle/>
          <a:p>
            <a:pPr marL="457200" lvl="1" indent="0">
              <a:buNone/>
            </a:pPr>
            <a:r>
              <a:rPr lang="en-US" sz="3600">
                <a:solidFill>
                  <a:srgbClr val="050D13"/>
                </a:solidFill>
                <a:cs typeface="Arial"/>
              </a:rPr>
              <a:t>What's the RI150 Screen?</a:t>
            </a:r>
            <a:endParaRPr lang="en-US" sz="3600">
              <a:solidFill>
                <a:srgbClr val="050D13"/>
              </a:solidFill>
            </a:endParaRPr>
          </a:p>
          <a:p>
            <a:pPr marL="1028700" lvl="1" indent="-571500">
              <a:buFont typeface="Arial" panose="020B0604020202020204" pitchFamily="34" charset="0"/>
              <a:buChar char="•"/>
            </a:pPr>
            <a:r>
              <a:rPr lang="en-US" sz="2000">
                <a:solidFill>
                  <a:srgbClr val="050D13"/>
                </a:solidFill>
                <a:cs typeface="Arial"/>
              </a:rPr>
              <a:t>It indicates how many dollars are eligible for a RAC Case.</a:t>
            </a:r>
          </a:p>
          <a:p>
            <a:pPr marL="1028700" lvl="1" indent="-571500">
              <a:buChar char="•"/>
            </a:pPr>
            <a:endParaRPr lang="en-US" sz="2000">
              <a:solidFill>
                <a:srgbClr val="050D13"/>
              </a:solidFill>
              <a:cs typeface="Calibri"/>
            </a:endParaRPr>
          </a:p>
          <a:p>
            <a:pPr marL="1028700" lvl="1" indent="-571500">
              <a:buFont typeface="Arial" panose="020B0604020202020204" pitchFamily="34" charset="0"/>
              <a:buChar char="•"/>
            </a:pPr>
            <a:endParaRPr lang="en-US" sz="2400">
              <a:solidFill>
                <a:srgbClr val="050D13"/>
              </a:solidFill>
            </a:endParaRPr>
          </a:p>
          <a:p>
            <a:pPr marL="1028700" lvl="1" indent="-571500">
              <a:buFont typeface="Arial" panose="020B0604020202020204" pitchFamily="34" charset="0"/>
              <a:buChar char="•"/>
            </a:pPr>
            <a:endParaRPr lang="en-US" sz="2400">
              <a:solidFill>
                <a:srgbClr val="050D13"/>
              </a:solidFill>
            </a:endParaRPr>
          </a:p>
        </p:txBody>
      </p:sp>
      <p:pic>
        <p:nvPicPr>
          <p:cNvPr id="5" name="Picture 5" descr="Text&#10;&#10;Description automatically generated">
            <a:extLst>
              <a:ext uri="{FF2B5EF4-FFF2-40B4-BE49-F238E27FC236}">
                <a16:creationId xmlns:a16="http://schemas.microsoft.com/office/drawing/2014/main" id="{438C6EF7-67AE-4056-96F9-CDF062B1796E}"/>
              </a:ext>
            </a:extLst>
          </p:cNvPr>
          <p:cNvPicPr>
            <a:picLocks noChangeAspect="1"/>
          </p:cNvPicPr>
          <p:nvPr/>
        </p:nvPicPr>
        <p:blipFill>
          <a:blip r:embed="rId2"/>
          <a:stretch>
            <a:fillRect/>
          </a:stretch>
        </p:blipFill>
        <p:spPr>
          <a:xfrm>
            <a:off x="564126" y="1859939"/>
            <a:ext cx="7674691" cy="2631144"/>
          </a:xfrm>
          <a:prstGeom prst="rect">
            <a:avLst/>
          </a:prstGeom>
        </p:spPr>
      </p:pic>
    </p:spTree>
    <p:extLst>
      <p:ext uri="{BB962C8B-B14F-4D97-AF65-F5344CB8AC3E}">
        <p14:creationId xmlns:p14="http://schemas.microsoft.com/office/powerpoint/2010/main" val="399199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6000"/>
              <a:t>Agenda</a:t>
            </a:r>
          </a:p>
        </p:txBody>
      </p:sp>
      <p:sp>
        <p:nvSpPr>
          <p:cNvPr id="6" name="Content Placeholder 5"/>
          <p:cNvSpPr>
            <a:spLocks noGrp="1"/>
          </p:cNvSpPr>
          <p:nvPr>
            <p:ph idx="1"/>
          </p:nvPr>
        </p:nvSpPr>
        <p:spPr>
          <a:xfrm>
            <a:off x="457200" y="874514"/>
            <a:ext cx="8229600" cy="3526036"/>
          </a:xfrm>
        </p:spPr>
        <p:txBody>
          <a:bodyPr lIns="91440" tIns="45720" rIns="91440" bIns="45720" anchor="t"/>
          <a:lstStyle/>
          <a:p>
            <a:r>
              <a:rPr lang="en-US"/>
              <a:t>Welcome and Introductions</a:t>
            </a:r>
          </a:p>
          <a:p>
            <a:r>
              <a:rPr lang="en-US">
                <a:cs typeface="Arial"/>
              </a:rPr>
              <a:t>Review Reinsurance Manual Changes for 10/01/2021</a:t>
            </a:r>
            <a:endParaRPr lang="en-US"/>
          </a:p>
          <a:p>
            <a:r>
              <a:rPr lang="en-US">
                <a:cs typeface="Arial"/>
              </a:rPr>
              <a:t>Transplant Contract Changes</a:t>
            </a:r>
          </a:p>
          <a:p>
            <a:r>
              <a:rPr lang="en-US"/>
              <a:t>Recaps</a:t>
            </a:r>
          </a:p>
          <a:p>
            <a:r>
              <a:rPr lang="en-US"/>
              <a:t>Reminders</a:t>
            </a:r>
          </a:p>
          <a:p>
            <a:r>
              <a:rPr lang="en-US"/>
              <a:t>Questions</a:t>
            </a:r>
          </a:p>
        </p:txBody>
      </p:sp>
    </p:spTree>
    <p:extLst>
      <p:ext uri="{BB962C8B-B14F-4D97-AF65-F5344CB8AC3E}">
        <p14:creationId xmlns:p14="http://schemas.microsoft.com/office/powerpoint/2010/main" val="415975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lIns="91440" tIns="45720" rIns="91440" bIns="45720" anchor="ctr">
            <a:noAutofit/>
          </a:bodyPr>
          <a:lstStyle/>
          <a:p>
            <a:pPr algn="l"/>
            <a:br>
              <a:rPr lang="en-US" sz="4800"/>
            </a:br>
            <a:r>
              <a:rPr lang="en-US" sz="4800"/>
              <a:t>Reminders</a:t>
            </a:r>
            <a:br>
              <a:rPr lang="en-US" sz="4800">
                <a:cs typeface="Calibri"/>
              </a:rPr>
            </a:br>
            <a:br>
              <a:rPr lang="en-US" sz="4800"/>
            </a:br>
            <a:r>
              <a:rPr lang="en-US"/>
              <a:t>	</a:t>
            </a:r>
          </a:p>
        </p:txBody>
      </p:sp>
      <p:sp>
        <p:nvSpPr>
          <p:cNvPr id="3" name="Content Placeholder 2"/>
          <p:cNvSpPr>
            <a:spLocks noGrp="1"/>
          </p:cNvSpPr>
          <p:nvPr>
            <p:ph idx="1"/>
          </p:nvPr>
        </p:nvSpPr>
        <p:spPr>
          <a:xfrm>
            <a:off x="152400" y="895350"/>
            <a:ext cx="8382000" cy="3886200"/>
          </a:xfrm>
        </p:spPr>
        <p:txBody>
          <a:bodyPr lIns="91440" tIns="45720" rIns="91440" bIns="45720" anchor="t"/>
          <a:lstStyle/>
          <a:p>
            <a:r>
              <a:rPr lang="en-US">
                <a:solidFill>
                  <a:srgbClr val="050D13"/>
                </a:solidFill>
                <a:ea typeface="+mn-lt"/>
                <a:cs typeface="+mn-lt"/>
              </a:rPr>
              <a:t>Shore up Transplant stage dates that go into following contract year.</a:t>
            </a:r>
            <a:endParaRPr lang="en-US">
              <a:solidFill>
                <a:srgbClr val="050D13"/>
              </a:solidFill>
              <a:ea typeface="+mn-lt"/>
              <a:cs typeface="Calibri"/>
            </a:endParaRPr>
          </a:p>
          <a:p>
            <a:r>
              <a:rPr lang="en-US">
                <a:solidFill>
                  <a:srgbClr val="050D13"/>
                </a:solidFill>
                <a:ea typeface="+mn-lt"/>
                <a:cs typeface="+mn-lt"/>
              </a:rPr>
              <a:t>Delete stages that are not in the contract year of the case.</a:t>
            </a:r>
          </a:p>
          <a:p>
            <a:r>
              <a:rPr lang="en-US">
                <a:solidFill>
                  <a:srgbClr val="050D13"/>
                </a:solidFill>
                <a:ea typeface="+mn-lt"/>
                <a:cs typeface="+mn-lt"/>
              </a:rPr>
              <a:t>Delete inactive stages or activate stages and shore up dates that go into the following contract year.</a:t>
            </a:r>
          </a:p>
          <a:p>
            <a:r>
              <a:rPr lang="en-US">
                <a:solidFill>
                  <a:srgbClr val="050D13"/>
                </a:solidFill>
                <a:cs typeface="Calibri"/>
              </a:rPr>
              <a:t>Not doing these things can create a lot of work for you and AHCCCS Reinsurance since CRNs that are not part of a stage can associate in error. This can require Reinsurance Action Requests and CRN transfers to correct which are very time consuming.</a:t>
            </a:r>
          </a:p>
        </p:txBody>
      </p:sp>
    </p:spTree>
    <p:extLst>
      <p:ext uri="{BB962C8B-B14F-4D97-AF65-F5344CB8AC3E}">
        <p14:creationId xmlns:p14="http://schemas.microsoft.com/office/powerpoint/2010/main" val="55678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229600" cy="857250"/>
          </a:xfrm>
        </p:spPr>
        <p:txBody>
          <a:bodyPr/>
          <a:lstStyle/>
          <a:p>
            <a:pPr algn="l"/>
            <a:r>
              <a:rPr lang="en-US" sz="4800"/>
              <a:t>Reminders</a:t>
            </a:r>
            <a:br>
              <a:rPr lang="en-US" sz="4800" b="1"/>
            </a:br>
            <a:r>
              <a:rPr lang="en-US"/>
              <a:t>	</a:t>
            </a:r>
          </a:p>
        </p:txBody>
      </p:sp>
      <p:sp>
        <p:nvSpPr>
          <p:cNvPr id="3" name="Content Placeholder 2"/>
          <p:cNvSpPr>
            <a:spLocks noGrp="1"/>
          </p:cNvSpPr>
          <p:nvPr>
            <p:ph idx="1"/>
          </p:nvPr>
        </p:nvSpPr>
        <p:spPr>
          <a:xfrm>
            <a:off x="152400" y="895350"/>
            <a:ext cx="8382000" cy="3886200"/>
          </a:xfrm>
        </p:spPr>
        <p:txBody>
          <a:bodyPr lIns="91440" tIns="45720" rIns="91440" bIns="45720" anchor="t"/>
          <a:lstStyle/>
          <a:p>
            <a:pPr marL="0" indent="0">
              <a:buNone/>
            </a:pPr>
            <a:r>
              <a:rPr lang="en-US" sz="2800">
                <a:solidFill>
                  <a:srgbClr val="050D13"/>
                </a:solidFill>
                <a:cs typeface="Arial"/>
              </a:rPr>
              <a:t>Non-contracted Transplant types or Transplants performed at non-contracted facilities</a:t>
            </a:r>
            <a:endParaRPr lang="en-US" sz="2800">
              <a:solidFill>
                <a:srgbClr val="050D13"/>
              </a:solidFill>
            </a:endParaRPr>
          </a:p>
          <a:p>
            <a:pPr>
              <a:buFont typeface="Courier New" panose="02070309020205020404" pitchFamily="49" charset="0"/>
              <a:buChar char="o"/>
            </a:pPr>
            <a:r>
              <a:rPr lang="en-US" sz="2800">
                <a:solidFill>
                  <a:srgbClr val="050D13"/>
                </a:solidFill>
                <a:cs typeface="Arial"/>
              </a:rPr>
              <a:t>AHCCCS must review all transplants at non-contracted facilities or for non-contracted case types.</a:t>
            </a:r>
          </a:p>
          <a:p>
            <a:pPr>
              <a:buFont typeface="Courier New" panose="02070309020205020404" pitchFamily="49" charset="0"/>
              <a:buChar char="o"/>
            </a:pPr>
            <a:r>
              <a:rPr lang="en-US" sz="2800">
                <a:solidFill>
                  <a:srgbClr val="050D13"/>
                </a:solidFill>
                <a:cs typeface="Arial"/>
              </a:rPr>
              <a:t>The Letter of Agreement (LOA) for these cases must be received and reviewed  by AHCCCS before the case can be created in PMMIS.  </a:t>
            </a:r>
            <a:endParaRPr lang="en-US" sz="2800">
              <a:solidFill>
                <a:srgbClr val="050D13"/>
              </a:solidFill>
            </a:endParaRPr>
          </a:p>
        </p:txBody>
      </p:sp>
    </p:spTree>
    <p:extLst>
      <p:ext uri="{BB962C8B-B14F-4D97-AF65-F5344CB8AC3E}">
        <p14:creationId xmlns:p14="http://schemas.microsoft.com/office/powerpoint/2010/main" val="253061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229600" cy="857250"/>
          </a:xfrm>
        </p:spPr>
        <p:txBody>
          <a:bodyPr/>
          <a:lstStyle/>
          <a:p>
            <a:pPr algn="l"/>
            <a:r>
              <a:rPr lang="en-US" sz="4800"/>
              <a:t>More Reminders</a:t>
            </a:r>
            <a:br>
              <a:rPr lang="en-US" sz="4800"/>
            </a:br>
            <a:r>
              <a:rPr lang="en-US"/>
              <a:t>	</a:t>
            </a:r>
          </a:p>
        </p:txBody>
      </p:sp>
      <p:sp>
        <p:nvSpPr>
          <p:cNvPr id="3" name="Content Placeholder 2"/>
          <p:cNvSpPr>
            <a:spLocks noGrp="1"/>
          </p:cNvSpPr>
          <p:nvPr>
            <p:ph idx="1"/>
          </p:nvPr>
        </p:nvSpPr>
        <p:spPr>
          <a:xfrm>
            <a:off x="78657" y="628035"/>
            <a:ext cx="8382000" cy="3886200"/>
          </a:xfrm>
        </p:spPr>
        <p:txBody>
          <a:bodyPr lIns="91440" tIns="45720" rIns="91440" bIns="45720" anchor="t"/>
          <a:lstStyle/>
          <a:p>
            <a:pPr marL="114300" indent="0">
              <a:buNone/>
            </a:pPr>
            <a:endParaRPr lang="en-US">
              <a:solidFill>
                <a:srgbClr val="050D13"/>
              </a:solidFill>
              <a:cs typeface="Arial"/>
            </a:endParaRPr>
          </a:p>
          <a:p>
            <a:pPr marL="457200"/>
            <a:r>
              <a:rPr lang="en-US">
                <a:solidFill>
                  <a:srgbClr val="050D13"/>
                </a:solidFill>
                <a:cs typeface="Arial"/>
              </a:rPr>
              <a:t>Please review your cases before submitting Reinsurance Action Requests and Transplant submissions.</a:t>
            </a:r>
          </a:p>
          <a:p>
            <a:pPr marL="457200"/>
            <a:r>
              <a:rPr lang="en-US">
                <a:solidFill>
                  <a:srgbClr val="050D13"/>
                </a:solidFill>
                <a:cs typeface="Arial"/>
              </a:rPr>
              <a:t>Please use correct forms for submitting for reinsurance (e.g., Reinsurance Action Requests, Case Creation Form, Catastrophic or Transplant CRN Transfer Forms)</a:t>
            </a:r>
          </a:p>
          <a:p>
            <a:pPr marL="457200"/>
            <a:r>
              <a:rPr lang="en-US">
                <a:solidFill>
                  <a:srgbClr val="050D13"/>
                </a:solidFill>
                <a:cs typeface="Arial"/>
              </a:rPr>
              <a:t>Complete forms completely.</a:t>
            </a:r>
            <a:endParaRPr lang="en-US">
              <a:solidFill>
                <a:srgbClr val="050D13"/>
              </a:solidFill>
            </a:endParaRPr>
          </a:p>
          <a:p>
            <a:pPr marL="457200"/>
            <a:r>
              <a:rPr lang="en-US">
                <a:solidFill>
                  <a:srgbClr val="050D13"/>
                </a:solidFill>
                <a:cs typeface="Arial"/>
              </a:rPr>
              <a:t>Submit your SNF Grids by 11/1/2021.</a:t>
            </a:r>
            <a:endParaRPr lang="en-US">
              <a:solidFill>
                <a:srgbClr val="050D13"/>
              </a:solidFill>
            </a:endParaRPr>
          </a:p>
          <a:p>
            <a:pPr marL="457200"/>
            <a:endParaRPr lang="en-US" sz="2800">
              <a:solidFill>
                <a:srgbClr val="050D13"/>
              </a:solidFill>
            </a:endParaRPr>
          </a:p>
          <a:p>
            <a:pPr marL="114300" indent="0">
              <a:buNone/>
            </a:pPr>
            <a:endParaRPr lang="en-US" sz="2800">
              <a:solidFill>
                <a:srgbClr val="050D13"/>
              </a:solidFill>
            </a:endParaRPr>
          </a:p>
        </p:txBody>
      </p:sp>
    </p:spTree>
    <p:extLst>
      <p:ext uri="{BB962C8B-B14F-4D97-AF65-F5344CB8AC3E}">
        <p14:creationId xmlns:p14="http://schemas.microsoft.com/office/powerpoint/2010/main" val="306887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229600" cy="857250"/>
          </a:xfrm>
        </p:spPr>
        <p:txBody>
          <a:bodyPr/>
          <a:lstStyle/>
          <a:p>
            <a:pPr algn="l"/>
            <a:r>
              <a:rPr lang="en-US" sz="4800"/>
              <a:t>More Reminders</a:t>
            </a:r>
            <a:br>
              <a:rPr lang="en-US" sz="4800"/>
            </a:br>
            <a:r>
              <a:rPr lang="en-US"/>
              <a:t>	</a:t>
            </a:r>
          </a:p>
        </p:txBody>
      </p:sp>
      <p:sp>
        <p:nvSpPr>
          <p:cNvPr id="3" name="Content Placeholder 2"/>
          <p:cNvSpPr>
            <a:spLocks noGrp="1"/>
          </p:cNvSpPr>
          <p:nvPr>
            <p:ph idx="1"/>
          </p:nvPr>
        </p:nvSpPr>
        <p:spPr>
          <a:xfrm>
            <a:off x="78658" y="554293"/>
            <a:ext cx="8382000" cy="4171949"/>
          </a:xfrm>
        </p:spPr>
        <p:txBody>
          <a:bodyPr lIns="91440" tIns="45720" rIns="91440" bIns="45720" anchor="t"/>
          <a:lstStyle/>
          <a:p>
            <a:pPr marL="114300" indent="0">
              <a:buNone/>
            </a:pPr>
            <a:endParaRPr lang="en-US" sz="2800">
              <a:solidFill>
                <a:srgbClr val="050D13"/>
              </a:solidFill>
              <a:cs typeface="Arial"/>
            </a:endParaRPr>
          </a:p>
          <a:p>
            <a:pPr marL="457200"/>
            <a:r>
              <a:rPr lang="en-US" sz="2800">
                <a:solidFill>
                  <a:srgbClr val="050D13"/>
                </a:solidFill>
                <a:cs typeface="Arial"/>
              </a:rPr>
              <a:t>Do not forget to monitor your cases over $1,000,000 so you can request to receive enhanced reinsurance.</a:t>
            </a:r>
            <a:endParaRPr lang="en-US">
              <a:solidFill>
                <a:srgbClr val="050D13"/>
              </a:solidFill>
            </a:endParaRPr>
          </a:p>
          <a:p>
            <a:pPr marL="457200"/>
            <a:r>
              <a:rPr lang="en-US" sz="2800">
                <a:solidFill>
                  <a:srgbClr val="050D13"/>
                </a:solidFill>
                <a:cs typeface="Arial"/>
              </a:rPr>
              <a:t>Do not forget to request your catastrophic cases timely, (i.e., HEM, VON, GCC, BIO)</a:t>
            </a:r>
          </a:p>
          <a:p>
            <a:pPr marL="457200"/>
            <a:r>
              <a:rPr lang="en-US" sz="2800">
                <a:solidFill>
                  <a:srgbClr val="050D13"/>
                </a:solidFill>
                <a:cs typeface="Arial"/>
              </a:rPr>
              <a:t>Do not forget to review your aged Transplant report AHCCCS Reinsurance provides monthly.</a:t>
            </a:r>
            <a:endParaRPr lang="en-US" sz="2800">
              <a:solidFill>
                <a:srgbClr val="050D13"/>
              </a:solidFill>
            </a:endParaRPr>
          </a:p>
          <a:p>
            <a:pPr marL="114300" indent="0">
              <a:buNone/>
            </a:pPr>
            <a:endParaRPr lang="en-US" sz="2800">
              <a:solidFill>
                <a:srgbClr val="050D13"/>
              </a:solidFill>
            </a:endParaRPr>
          </a:p>
        </p:txBody>
      </p:sp>
    </p:spTree>
    <p:extLst>
      <p:ext uri="{BB962C8B-B14F-4D97-AF65-F5344CB8AC3E}">
        <p14:creationId xmlns:p14="http://schemas.microsoft.com/office/powerpoint/2010/main" val="328548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229600" cy="857250"/>
          </a:xfrm>
        </p:spPr>
        <p:txBody>
          <a:bodyPr/>
          <a:lstStyle/>
          <a:p>
            <a:pPr algn="l"/>
            <a:r>
              <a:rPr lang="en-US" sz="4800"/>
              <a:t>Reminders - Continued</a:t>
            </a:r>
            <a:br>
              <a:rPr lang="en-US" sz="4800"/>
            </a:br>
            <a:r>
              <a:rPr lang="en-US"/>
              <a:t>	</a:t>
            </a:r>
          </a:p>
        </p:txBody>
      </p:sp>
      <p:sp>
        <p:nvSpPr>
          <p:cNvPr id="3" name="Content Placeholder 2"/>
          <p:cNvSpPr>
            <a:spLocks noGrp="1"/>
          </p:cNvSpPr>
          <p:nvPr>
            <p:ph idx="1"/>
          </p:nvPr>
        </p:nvSpPr>
        <p:spPr>
          <a:xfrm>
            <a:off x="152400" y="895350"/>
            <a:ext cx="8382000" cy="3886200"/>
          </a:xfrm>
        </p:spPr>
        <p:txBody>
          <a:bodyPr lIns="91440" tIns="45720" rIns="91440" bIns="45720" anchor="t"/>
          <a:lstStyle/>
          <a:p>
            <a:r>
              <a:rPr lang="en-US" sz="2800">
                <a:solidFill>
                  <a:srgbClr val="050D13"/>
                </a:solidFill>
                <a:latin typeface="+mn-lt"/>
                <a:ea typeface="+mn-ea"/>
                <a:cs typeface="+mn-cs"/>
              </a:rPr>
              <a:t>There is no Transplant Reinsurance for Kidney Transplants as they are capitated.</a:t>
            </a:r>
          </a:p>
          <a:p>
            <a:r>
              <a:rPr lang="en-US" sz="2800">
                <a:solidFill>
                  <a:srgbClr val="050D13"/>
                </a:solidFill>
                <a:latin typeface="+mn-lt"/>
                <a:ea typeface="+mn-ea"/>
                <a:cs typeface="+mn-cs"/>
              </a:rPr>
              <a:t>All </a:t>
            </a:r>
            <a:r>
              <a:rPr lang="en-US" sz="2800">
                <a:solidFill>
                  <a:srgbClr val="050D13"/>
                </a:solidFill>
                <a:cs typeface="+mn-cs"/>
              </a:rPr>
              <a:t>Transplant providers</a:t>
            </a:r>
            <a:r>
              <a:rPr lang="en-US" sz="2800">
                <a:solidFill>
                  <a:srgbClr val="050D13"/>
                </a:solidFill>
                <a:latin typeface="+mn-lt"/>
                <a:ea typeface="+mn-ea"/>
                <a:cs typeface="+mn-cs"/>
              </a:rPr>
              <a:t> must be </a:t>
            </a:r>
            <a:r>
              <a:rPr lang="en-US" sz="2800">
                <a:solidFill>
                  <a:srgbClr val="050D13"/>
                </a:solidFill>
                <a:cs typeface="+mn-cs"/>
              </a:rPr>
              <a:t>registered</a:t>
            </a:r>
            <a:r>
              <a:rPr lang="en-US" sz="2800">
                <a:solidFill>
                  <a:srgbClr val="050D13"/>
                </a:solidFill>
                <a:latin typeface="+mn-lt"/>
                <a:ea typeface="+mn-ea"/>
                <a:cs typeface="+mn-cs"/>
              </a:rPr>
              <a:t>.</a:t>
            </a:r>
            <a:endParaRPr lang="en-US" sz="2800">
              <a:solidFill>
                <a:srgbClr val="050D13"/>
              </a:solidFill>
              <a:latin typeface="+mn-lt"/>
              <a:cs typeface="Calibri"/>
            </a:endParaRPr>
          </a:p>
          <a:p>
            <a:r>
              <a:rPr lang="en-US" sz="2800">
                <a:solidFill>
                  <a:srgbClr val="050D13"/>
                </a:solidFill>
                <a:latin typeface="+mn-lt"/>
              </a:rPr>
              <a:t>Notwithstanding the denial of reinsurance by AHCCCS, the Contractor is responsible for payment of claims for all services approved by the Contractor. </a:t>
            </a:r>
          </a:p>
        </p:txBody>
      </p:sp>
    </p:spTree>
    <p:extLst>
      <p:ext uri="{BB962C8B-B14F-4D97-AF65-F5344CB8AC3E}">
        <p14:creationId xmlns:p14="http://schemas.microsoft.com/office/powerpoint/2010/main" val="188074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E222AC2-034C-49CA-A448-6D1E7EE29667}"/>
              </a:ext>
            </a:extLst>
          </p:cNvPr>
          <p:cNvGraphicFramePr/>
          <p:nvPr>
            <p:extLst>
              <p:ext uri="{D42A27DB-BD31-4B8C-83A1-F6EECF244321}">
                <p14:modId xmlns:p14="http://schemas.microsoft.com/office/powerpoint/2010/main" val="2895172712"/>
              </p:ext>
            </p:extLst>
          </p:nvPr>
        </p:nvGraphicFramePr>
        <p:xfrm>
          <a:off x="1371600" y="514350"/>
          <a:ext cx="6180328"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8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5FB3F24E-7EF8-4E1F-A709-1A138470A1A7}"/>
                                            </p:graphicEl>
                                          </p:spTgt>
                                        </p:tgtEl>
                                        <p:attrNameLst>
                                          <p:attrName>fillcolor</p:attrName>
                                        </p:attrNameLst>
                                      </p:cBhvr>
                                      <p:to>
                                        <a:schemeClr val="accent2"/>
                                      </p:to>
                                    </p:animClr>
                                    <p:set>
                                      <p:cBhvr>
                                        <p:cTn id="7" dur="2000" fill="hold"/>
                                        <p:tgtEl>
                                          <p:spTgt spid="6">
                                            <p:graphicEl>
                                              <a:dgm id="{5FB3F24E-7EF8-4E1F-A709-1A138470A1A7}"/>
                                            </p:graphicEl>
                                          </p:spTgt>
                                        </p:tgtEl>
                                        <p:attrNameLst>
                                          <p:attrName>fill.type</p:attrName>
                                        </p:attrNameLst>
                                      </p:cBhvr>
                                      <p:to>
                                        <p:strVal val="solid"/>
                                      </p:to>
                                    </p:set>
                                    <p:set>
                                      <p:cBhvr>
                                        <p:cTn id="8" dur="2000" fill="hold"/>
                                        <p:tgtEl>
                                          <p:spTgt spid="6">
                                            <p:graphicEl>
                                              <a:dgm id="{5FB3F24E-7EF8-4E1F-A709-1A138470A1A7}"/>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6">
                                            <p:graphicEl>
                                              <a:dgm id="{2496BDFD-5C27-419A-9B8B-A524C3B72312}"/>
                                            </p:graphicEl>
                                          </p:spTgt>
                                        </p:tgtEl>
                                        <p:attrNameLst>
                                          <p:attrName>fillcolor</p:attrName>
                                        </p:attrNameLst>
                                      </p:cBhvr>
                                      <p:to>
                                        <a:schemeClr val="accent2"/>
                                      </p:to>
                                    </p:animClr>
                                    <p:set>
                                      <p:cBhvr>
                                        <p:cTn id="11" dur="2000" fill="hold"/>
                                        <p:tgtEl>
                                          <p:spTgt spid="6">
                                            <p:graphicEl>
                                              <a:dgm id="{2496BDFD-5C27-419A-9B8B-A524C3B72312}"/>
                                            </p:graphicEl>
                                          </p:spTgt>
                                        </p:tgtEl>
                                        <p:attrNameLst>
                                          <p:attrName>fill.type</p:attrName>
                                        </p:attrNameLst>
                                      </p:cBhvr>
                                      <p:to>
                                        <p:strVal val="solid"/>
                                      </p:to>
                                    </p:set>
                                    <p:set>
                                      <p:cBhvr>
                                        <p:cTn id="12" dur="2000" fill="hold"/>
                                        <p:tgtEl>
                                          <p:spTgt spid="6">
                                            <p:graphicEl>
                                              <a:dgm id="{2496BDFD-5C27-419A-9B8B-A524C3B7231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6">
                                            <p:graphicEl>
                                              <a:dgm id="{1E76C974-E6D6-491D-921F-A5E122E8FB7F}"/>
                                            </p:graphicEl>
                                          </p:spTgt>
                                        </p:tgtEl>
                                        <p:attrNameLst>
                                          <p:attrName>fillcolor</p:attrName>
                                        </p:attrNameLst>
                                      </p:cBhvr>
                                      <p:to>
                                        <a:schemeClr val="accent2"/>
                                      </p:to>
                                    </p:animClr>
                                    <p:set>
                                      <p:cBhvr>
                                        <p:cTn id="15" dur="2000" fill="hold"/>
                                        <p:tgtEl>
                                          <p:spTgt spid="6">
                                            <p:graphicEl>
                                              <a:dgm id="{1E76C974-E6D6-491D-921F-A5E122E8FB7F}"/>
                                            </p:graphicEl>
                                          </p:spTgt>
                                        </p:tgtEl>
                                        <p:attrNameLst>
                                          <p:attrName>fill.type</p:attrName>
                                        </p:attrNameLst>
                                      </p:cBhvr>
                                      <p:to>
                                        <p:strVal val="solid"/>
                                      </p:to>
                                    </p:set>
                                    <p:set>
                                      <p:cBhvr>
                                        <p:cTn id="16" dur="2000" fill="hold"/>
                                        <p:tgtEl>
                                          <p:spTgt spid="6">
                                            <p:graphicEl>
                                              <a:dgm id="{1E76C974-E6D6-491D-921F-A5E122E8FB7F}"/>
                                            </p:graphic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6">
                                            <p:graphicEl>
                                              <a:dgm id="{5FB3F24E-7EF8-4E1F-A709-1A138470A1A7}"/>
                                            </p:graphicEl>
                                          </p:spTgt>
                                        </p:tgtEl>
                                      </p:cBhvr>
                                    </p:animEffect>
                                    <p:animScale>
                                      <p:cBhvr>
                                        <p:cTn id="21" dur="250" autoRev="1" fill="hold"/>
                                        <p:tgtEl>
                                          <p:spTgt spid="6">
                                            <p:graphicEl>
                                              <a:dgm id="{5FB3F24E-7EF8-4E1F-A709-1A138470A1A7}"/>
                                            </p:graphicEl>
                                          </p:spTgt>
                                        </p:tgtEl>
                                      </p:cBhvr>
                                      <p:by x="105000" y="105000"/>
                                    </p:animScale>
                                  </p:childTnLst>
                                </p:cTn>
                              </p:par>
                              <p:par>
                                <p:cTn id="22" presetID="26" presetClass="emph" presetSubtype="0" fill="hold" grpId="1" nodeType="withEffect">
                                  <p:stCondLst>
                                    <p:cond delay="0"/>
                                  </p:stCondLst>
                                  <p:childTnLst>
                                    <p:animEffect transition="out" filter="fade">
                                      <p:cBhvr>
                                        <p:cTn id="23" dur="500" tmFilter="0, 0; .2, .5; .8, .5; 1, 0"/>
                                        <p:tgtEl>
                                          <p:spTgt spid="6">
                                            <p:graphicEl>
                                              <a:dgm id="{2496BDFD-5C27-419A-9B8B-A524C3B72312}"/>
                                            </p:graphicEl>
                                          </p:spTgt>
                                        </p:tgtEl>
                                      </p:cBhvr>
                                    </p:animEffect>
                                    <p:animScale>
                                      <p:cBhvr>
                                        <p:cTn id="24" dur="250" autoRev="1" fill="hold"/>
                                        <p:tgtEl>
                                          <p:spTgt spid="6">
                                            <p:graphicEl>
                                              <a:dgm id="{2496BDFD-5C27-419A-9B8B-A524C3B72312}"/>
                                            </p:graphicEl>
                                          </p:spTgt>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6">
                                            <p:graphicEl>
                                              <a:dgm id="{1E76C974-E6D6-491D-921F-A5E122E8FB7F}"/>
                                            </p:graphicEl>
                                          </p:spTgt>
                                        </p:tgtEl>
                                      </p:cBhvr>
                                    </p:animEffect>
                                    <p:animScale>
                                      <p:cBhvr>
                                        <p:cTn id="27" dur="250" autoRev="1" fill="hold"/>
                                        <p:tgtEl>
                                          <p:spTgt spid="6">
                                            <p:graphicEl>
                                              <a:dgm id="{1E76C974-E6D6-491D-921F-A5E122E8FB7F}"/>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2" nodeType="clickEffect">
                                  <p:stCondLst>
                                    <p:cond delay="0"/>
                                  </p:stCondLst>
                                  <p:childTnLst>
                                    <p:animClr clrSpc="rgb" dir="cw">
                                      <p:cBhvr override="childStyle">
                                        <p:cTn id="31" dur="250" autoRev="1" fill="remove"/>
                                        <p:tgtEl>
                                          <p:spTgt spid="6">
                                            <p:graphicEl>
                                              <a:dgm id="{5FB3F24E-7EF8-4E1F-A709-1A138470A1A7}"/>
                                            </p:graphicEl>
                                          </p:spTgt>
                                        </p:tgtEl>
                                        <p:attrNameLst>
                                          <p:attrName>style.color</p:attrName>
                                        </p:attrNameLst>
                                      </p:cBhvr>
                                      <p:to>
                                        <a:schemeClr val="bg1"/>
                                      </p:to>
                                    </p:animClr>
                                    <p:animClr clrSpc="rgb" dir="cw">
                                      <p:cBhvr>
                                        <p:cTn id="32" dur="250" autoRev="1" fill="remove"/>
                                        <p:tgtEl>
                                          <p:spTgt spid="6">
                                            <p:graphicEl>
                                              <a:dgm id="{5FB3F24E-7EF8-4E1F-A709-1A138470A1A7}"/>
                                            </p:graphicEl>
                                          </p:spTgt>
                                        </p:tgtEl>
                                        <p:attrNameLst>
                                          <p:attrName>fillcolor</p:attrName>
                                        </p:attrNameLst>
                                      </p:cBhvr>
                                      <p:to>
                                        <a:schemeClr val="bg1"/>
                                      </p:to>
                                    </p:animClr>
                                    <p:set>
                                      <p:cBhvr>
                                        <p:cTn id="33" dur="250" autoRev="1" fill="remove"/>
                                        <p:tgtEl>
                                          <p:spTgt spid="6">
                                            <p:graphicEl>
                                              <a:dgm id="{5FB3F24E-7EF8-4E1F-A709-1A138470A1A7}"/>
                                            </p:graphicEl>
                                          </p:spTgt>
                                        </p:tgtEl>
                                        <p:attrNameLst>
                                          <p:attrName>fill.type</p:attrName>
                                        </p:attrNameLst>
                                      </p:cBhvr>
                                      <p:to>
                                        <p:strVal val="solid"/>
                                      </p:to>
                                    </p:set>
                                    <p:set>
                                      <p:cBhvr>
                                        <p:cTn id="34" dur="250" autoRev="1" fill="remove"/>
                                        <p:tgtEl>
                                          <p:spTgt spid="6">
                                            <p:graphicEl>
                                              <a:dgm id="{5FB3F24E-7EF8-4E1F-A709-1A138470A1A7}"/>
                                            </p:graphicEl>
                                          </p:spTgt>
                                        </p:tgtEl>
                                        <p:attrNameLst>
                                          <p:attrName>fill.on</p:attrName>
                                        </p:attrNameLst>
                                      </p:cBhvr>
                                      <p:to>
                                        <p:strVal val="true"/>
                                      </p:to>
                                    </p:set>
                                  </p:childTnLst>
                                </p:cTn>
                              </p:par>
                              <p:par>
                                <p:cTn id="35" presetID="27" presetClass="emph" presetSubtype="0" fill="remove" grpId="2" nodeType="withEffect">
                                  <p:stCondLst>
                                    <p:cond delay="0"/>
                                  </p:stCondLst>
                                  <p:childTnLst>
                                    <p:animClr clrSpc="rgb" dir="cw">
                                      <p:cBhvr override="childStyle">
                                        <p:cTn id="36" dur="250" autoRev="1" fill="remove"/>
                                        <p:tgtEl>
                                          <p:spTgt spid="6">
                                            <p:graphicEl>
                                              <a:dgm id="{2496BDFD-5C27-419A-9B8B-A524C3B72312}"/>
                                            </p:graphicEl>
                                          </p:spTgt>
                                        </p:tgtEl>
                                        <p:attrNameLst>
                                          <p:attrName>style.color</p:attrName>
                                        </p:attrNameLst>
                                      </p:cBhvr>
                                      <p:to>
                                        <a:schemeClr val="bg1"/>
                                      </p:to>
                                    </p:animClr>
                                    <p:animClr clrSpc="rgb" dir="cw">
                                      <p:cBhvr>
                                        <p:cTn id="37" dur="250" autoRev="1" fill="remove"/>
                                        <p:tgtEl>
                                          <p:spTgt spid="6">
                                            <p:graphicEl>
                                              <a:dgm id="{2496BDFD-5C27-419A-9B8B-A524C3B72312}"/>
                                            </p:graphicEl>
                                          </p:spTgt>
                                        </p:tgtEl>
                                        <p:attrNameLst>
                                          <p:attrName>fillcolor</p:attrName>
                                        </p:attrNameLst>
                                      </p:cBhvr>
                                      <p:to>
                                        <a:schemeClr val="bg1"/>
                                      </p:to>
                                    </p:animClr>
                                    <p:set>
                                      <p:cBhvr>
                                        <p:cTn id="38" dur="250" autoRev="1" fill="remove"/>
                                        <p:tgtEl>
                                          <p:spTgt spid="6">
                                            <p:graphicEl>
                                              <a:dgm id="{2496BDFD-5C27-419A-9B8B-A524C3B72312}"/>
                                            </p:graphicEl>
                                          </p:spTgt>
                                        </p:tgtEl>
                                        <p:attrNameLst>
                                          <p:attrName>fill.type</p:attrName>
                                        </p:attrNameLst>
                                      </p:cBhvr>
                                      <p:to>
                                        <p:strVal val="solid"/>
                                      </p:to>
                                    </p:set>
                                    <p:set>
                                      <p:cBhvr>
                                        <p:cTn id="39" dur="250" autoRev="1" fill="remove"/>
                                        <p:tgtEl>
                                          <p:spTgt spid="6">
                                            <p:graphicEl>
                                              <a:dgm id="{2496BDFD-5C27-419A-9B8B-A524C3B72312}"/>
                                            </p:graphicEl>
                                          </p:spTgt>
                                        </p:tgtEl>
                                        <p:attrNameLst>
                                          <p:attrName>fill.on</p:attrName>
                                        </p:attrNameLst>
                                      </p:cBhvr>
                                      <p:to>
                                        <p:strVal val="true"/>
                                      </p:to>
                                    </p:set>
                                  </p:childTnLst>
                                </p:cTn>
                              </p:par>
                              <p:par>
                                <p:cTn id="40" presetID="27" presetClass="emph" presetSubtype="0" fill="remove" grpId="2" nodeType="withEffect">
                                  <p:stCondLst>
                                    <p:cond delay="0"/>
                                  </p:stCondLst>
                                  <p:childTnLst>
                                    <p:animClr clrSpc="rgb" dir="cw">
                                      <p:cBhvr override="childStyle">
                                        <p:cTn id="41" dur="250" autoRev="1" fill="remove"/>
                                        <p:tgtEl>
                                          <p:spTgt spid="6">
                                            <p:graphicEl>
                                              <a:dgm id="{1E76C974-E6D6-491D-921F-A5E122E8FB7F}"/>
                                            </p:graphicEl>
                                          </p:spTgt>
                                        </p:tgtEl>
                                        <p:attrNameLst>
                                          <p:attrName>style.color</p:attrName>
                                        </p:attrNameLst>
                                      </p:cBhvr>
                                      <p:to>
                                        <a:schemeClr val="bg1"/>
                                      </p:to>
                                    </p:animClr>
                                    <p:animClr clrSpc="rgb" dir="cw">
                                      <p:cBhvr>
                                        <p:cTn id="42" dur="250" autoRev="1" fill="remove"/>
                                        <p:tgtEl>
                                          <p:spTgt spid="6">
                                            <p:graphicEl>
                                              <a:dgm id="{1E76C974-E6D6-491D-921F-A5E122E8FB7F}"/>
                                            </p:graphicEl>
                                          </p:spTgt>
                                        </p:tgtEl>
                                        <p:attrNameLst>
                                          <p:attrName>fillcolor</p:attrName>
                                        </p:attrNameLst>
                                      </p:cBhvr>
                                      <p:to>
                                        <a:schemeClr val="bg1"/>
                                      </p:to>
                                    </p:animClr>
                                    <p:set>
                                      <p:cBhvr>
                                        <p:cTn id="43" dur="250" autoRev="1" fill="remove"/>
                                        <p:tgtEl>
                                          <p:spTgt spid="6">
                                            <p:graphicEl>
                                              <a:dgm id="{1E76C974-E6D6-491D-921F-A5E122E8FB7F}"/>
                                            </p:graphicEl>
                                          </p:spTgt>
                                        </p:tgtEl>
                                        <p:attrNameLst>
                                          <p:attrName>fill.type</p:attrName>
                                        </p:attrNameLst>
                                      </p:cBhvr>
                                      <p:to>
                                        <p:strVal val="solid"/>
                                      </p:to>
                                    </p:set>
                                    <p:set>
                                      <p:cBhvr>
                                        <p:cTn id="44" dur="250" autoRev="1" fill="remove"/>
                                        <p:tgtEl>
                                          <p:spTgt spid="6">
                                            <p:graphicEl>
                                              <a:dgm id="{1E76C974-E6D6-491D-921F-A5E122E8FB7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Graphic spid="6" grpId="1">
        <p:bldSub>
          <a:bldDgm/>
        </p:bldSub>
      </p:bldGraphic>
      <p:bldGraphic spid="6" grpId="2">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51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21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8BD3A2-49CE-48FC-9BE6-33A054E18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585" y="1962657"/>
            <a:ext cx="2344565" cy="1213182"/>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B4A08526-638F-4458-9537-6B1BE0122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428" y="2194043"/>
            <a:ext cx="2743200" cy="847344"/>
          </a:xfrm>
          <a:prstGeom prst="rect">
            <a:avLst/>
          </a:prstGeom>
        </p:spPr>
      </p:pic>
      <p:pic>
        <p:nvPicPr>
          <p:cNvPr id="1026" name="Picture 2" descr="Home · Arizona Department of Child Safety">
            <a:extLst>
              <a:ext uri="{FF2B5EF4-FFF2-40B4-BE49-F238E27FC236}">
                <a16:creationId xmlns:a16="http://schemas.microsoft.com/office/drawing/2014/main" id="{649D30D3-7CD8-4C01-ABE2-0E3EE3C98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33" y="3402851"/>
            <a:ext cx="3231451" cy="1021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e1st Health Plan Arizona and ONECare Medicare Health Plan">
            <a:extLst>
              <a:ext uri="{FF2B5EF4-FFF2-40B4-BE49-F238E27FC236}">
                <a16:creationId xmlns:a16="http://schemas.microsoft.com/office/drawing/2014/main" id="{D0B32069-A08C-454E-8B56-6A564A114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666" y="3271876"/>
            <a:ext cx="229552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caid - AZ Care Network">
            <a:extLst>
              <a:ext uri="{FF2B5EF4-FFF2-40B4-BE49-F238E27FC236}">
                <a16:creationId xmlns:a16="http://schemas.microsoft.com/office/drawing/2014/main" id="{C6328AAF-6084-4FB5-92CE-5BDE1C6CBC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187" y="609065"/>
            <a:ext cx="1899894" cy="12665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nner University Health Plans | AACHC">
            <a:extLst>
              <a:ext uri="{FF2B5EF4-FFF2-40B4-BE49-F238E27FC236}">
                <a16:creationId xmlns:a16="http://schemas.microsoft.com/office/drawing/2014/main" id="{14798BAD-E529-48F1-A866-2325C84C99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583" y="759905"/>
            <a:ext cx="2157855" cy="9206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ted Healthcare logo and symbol, meaning, history, PNG">
            <a:extLst>
              <a:ext uri="{FF2B5EF4-FFF2-40B4-BE49-F238E27FC236}">
                <a16:creationId xmlns:a16="http://schemas.microsoft.com/office/drawing/2014/main" id="{8CCFF322-F70F-446E-827F-FDE6307C6D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233" y="1962657"/>
            <a:ext cx="2784045" cy="14915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y be an image of text that says 'Health CHOICE BlueCross BlueShield Arizona An Independent Licensee Blue Cross Blue Shield Association'">
            <a:extLst>
              <a:ext uri="{FF2B5EF4-FFF2-40B4-BE49-F238E27FC236}">
                <a16:creationId xmlns:a16="http://schemas.microsoft.com/office/drawing/2014/main" id="{8232E49E-AD56-41B4-8A98-AAF4F4AC6D6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663" y="530627"/>
            <a:ext cx="1540095" cy="15400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olina Healthcare - YouTube">
            <a:extLst>
              <a:ext uri="{FF2B5EF4-FFF2-40B4-BE49-F238E27FC236}">
                <a16:creationId xmlns:a16="http://schemas.microsoft.com/office/drawing/2014/main" id="{A7D039B6-E81F-4E91-84C6-907EA2948C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693" y="786929"/>
            <a:ext cx="1123950" cy="11239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l"/>
            <a:r>
              <a:rPr lang="en-US" sz="6000">
                <a:solidFill>
                  <a:schemeClr val="tx2">
                    <a:lumMod val="60000"/>
                    <a:lumOff val="40000"/>
                  </a:schemeClr>
                </a:solidFill>
              </a:rPr>
              <a:t>Introductions</a:t>
            </a:r>
          </a:p>
        </p:txBody>
      </p:sp>
      <p:pic>
        <p:nvPicPr>
          <p:cNvPr id="1042" name="Picture 18" descr="Arizona Healthcare Solutions | Centene Corporation">
            <a:extLst>
              <a:ext uri="{FF2B5EF4-FFF2-40B4-BE49-F238E27FC236}">
                <a16:creationId xmlns:a16="http://schemas.microsoft.com/office/drawing/2014/main" id="{95163098-1F75-4786-9472-F0F964D0F1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535" y="3173451"/>
            <a:ext cx="21717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9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800"/>
              <a:t>Reinsurance Manual Changes</a:t>
            </a:r>
          </a:p>
        </p:txBody>
      </p:sp>
      <p:sp>
        <p:nvSpPr>
          <p:cNvPr id="6" name="Content Placeholder 5"/>
          <p:cNvSpPr>
            <a:spLocks noGrp="1"/>
          </p:cNvSpPr>
          <p:nvPr>
            <p:ph idx="1"/>
          </p:nvPr>
        </p:nvSpPr>
        <p:spPr>
          <a:xfrm>
            <a:off x="304800" y="895350"/>
            <a:ext cx="8105336" cy="3581400"/>
          </a:xfrm>
        </p:spPr>
        <p:txBody>
          <a:bodyPr lIns="91440" tIns="45720" rIns="91440" bIns="45720" anchor="t"/>
          <a:lstStyle/>
          <a:p>
            <a:r>
              <a:rPr lang="en-US" sz="3200">
                <a:ea typeface="+mn-lt"/>
                <a:cs typeface="+mn-lt"/>
              </a:rPr>
              <a:t>Changed reference from CMDP Comprehensive Medical and Dental Program to DCS/CHP - Department of Child Safety Comprehensive Health Plan throughout manual.</a:t>
            </a:r>
            <a:endParaRPr lang="en-US" sz="3200"/>
          </a:p>
          <a:p>
            <a:endParaRPr lang="en-US" sz="3200">
              <a:cs typeface="Calibri"/>
            </a:endParaRPr>
          </a:p>
          <a:p>
            <a:endParaRPr lang="en-US" sz="3200"/>
          </a:p>
          <a:p>
            <a:pPr lvl="1">
              <a:buFont typeface="Wingdings" panose="05000000000000000000" pitchFamily="2" charset="2"/>
              <a:buChar char="v"/>
            </a:pPr>
            <a:endParaRPr lang="en-US" sz="2400"/>
          </a:p>
          <a:p>
            <a:pPr marL="457200" lvl="1" indent="0">
              <a:buNone/>
            </a:pPr>
            <a:endParaRPr lang="en-US"/>
          </a:p>
          <a:p>
            <a:endParaRPr lang="en-US"/>
          </a:p>
          <a:p>
            <a:endParaRPr lang="en-US"/>
          </a:p>
          <a:p>
            <a:endParaRPr lang="en-US"/>
          </a:p>
        </p:txBody>
      </p:sp>
    </p:spTree>
    <p:extLst>
      <p:ext uri="{BB962C8B-B14F-4D97-AF65-F5344CB8AC3E}">
        <p14:creationId xmlns:p14="http://schemas.microsoft.com/office/powerpoint/2010/main" val="412968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76200" y="819150"/>
            <a:ext cx="8991600" cy="3808835"/>
          </a:xfrm>
        </p:spPr>
        <p:txBody>
          <a:bodyPr lIns="91440" tIns="45720" rIns="91440" bIns="45720" anchor="t"/>
          <a:lstStyle/>
          <a:p>
            <a:r>
              <a:rPr lang="en-US">
                <a:ea typeface="+mn-lt"/>
                <a:cs typeface="+mn-lt"/>
              </a:rPr>
              <a:t>Chapter One, Section II - Language change regarding RAC SNF Reinsurance.</a:t>
            </a:r>
            <a:endParaRPr lang="en-US">
              <a:ea typeface="+mn-lt"/>
            </a:endParaRPr>
          </a:p>
          <a:p>
            <a:r>
              <a:rPr lang="en-US">
                <a:cs typeface="Calibri"/>
              </a:rPr>
              <a:t>Language is essentially the same but re-drafted by AHCCCS legal division to be concise.</a:t>
            </a:r>
          </a:p>
          <a:p>
            <a:r>
              <a:rPr lang="en-US">
                <a:latin typeface="Calibri"/>
                <a:ea typeface="Times New Roman" panose="02020603050405020304" pitchFamily="18" charset="0"/>
                <a:cs typeface="Calibri"/>
              </a:rPr>
              <a:t>Only 90 Days of SNF hospitalization can be reinsured per contract year.</a:t>
            </a:r>
            <a:endParaRPr lang="en-US" err="1">
              <a:latin typeface="Calibri" panose="020F0502020204030204" pitchFamily="34" charset="0"/>
              <a:ea typeface="Times New Roman" panose="02020603050405020304" pitchFamily="18" charset="0"/>
              <a:cs typeface="Calibri"/>
            </a:endParaRPr>
          </a:p>
          <a:p>
            <a:r>
              <a:rPr lang="en-US">
                <a:latin typeface="Calibri"/>
                <a:ea typeface="Times New Roman" panose="02020603050405020304" pitchFamily="18" charset="0"/>
                <a:cs typeface="Calibri"/>
              </a:rPr>
              <a:t>SNF stay will only be reinsured if preceded within 30 days of an acute hospital stay.</a:t>
            </a:r>
            <a:endParaRPr lang="en-US" sz="2400">
              <a:effectLst/>
              <a:latin typeface="Calibri" panose="020F0502020204030204" pitchFamily="34" charset="0"/>
              <a:ea typeface="Times New Roman" panose="02020603050405020304" pitchFamily="18" charset="0"/>
              <a:cs typeface="Calibri"/>
            </a:endParaRPr>
          </a:p>
          <a:p>
            <a:endParaRPr lang="en-US" sz="2400">
              <a:effectLst/>
              <a:latin typeface="Calibri" panose="020F0502020204030204" pitchFamily="34" charset="0"/>
              <a:ea typeface="Times New Roman" panose="02020603050405020304" pitchFamily="18" charset="0"/>
              <a:cs typeface="Calibri"/>
            </a:endParaRPr>
          </a:p>
          <a:p>
            <a:endParaRPr lang="en-US" sz="2400">
              <a:effectLst/>
              <a:latin typeface="Calibri" panose="020F0502020204030204" pitchFamily="34" charset="0"/>
              <a:ea typeface="Times New Roman" panose="02020603050405020304" pitchFamily="18" charset="0"/>
              <a:cs typeface="Calibri"/>
            </a:endParaRPr>
          </a:p>
          <a:p>
            <a:pPr lvl="1">
              <a:buFont typeface="Courier New" panose="02070309020205020404" pitchFamily="49" charset="0"/>
              <a:buChar char="o"/>
            </a:pPr>
            <a:endParaRPr lang="en-US" sz="2400">
              <a:latin typeface="Calibri" panose="020F0502020204030204" pitchFamily="34" charset="0"/>
              <a:cs typeface="Arial"/>
            </a:endParaRPr>
          </a:p>
          <a:p>
            <a:pPr lvl="1">
              <a:buFont typeface="Courier New" panose="02070309020205020404" pitchFamily="49" charset="0"/>
              <a:buChar char="o"/>
            </a:pPr>
            <a:endParaRPr lang="en-US" sz="24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sz="24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87264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138953" y="742950"/>
            <a:ext cx="8991600" cy="3808835"/>
          </a:xfrm>
        </p:spPr>
        <p:txBody>
          <a:bodyPr lIns="91440" tIns="45720" rIns="91440" bIns="45720" anchor="t"/>
          <a:lstStyle/>
          <a:p>
            <a:r>
              <a:rPr lang="en-US" sz="2800">
                <a:solidFill>
                  <a:srgbClr val="222222"/>
                </a:solidFill>
                <a:latin typeface="Calibri"/>
                <a:ea typeface="Times New Roman" panose="02020603050405020304" pitchFamily="18" charset="0"/>
                <a:cs typeface="Arial"/>
              </a:rPr>
              <a:t>ACC and DCS CHP RAC cases deductible increasing to $50,000.</a:t>
            </a:r>
            <a:endParaRPr lang="en-US" sz="2800">
              <a:solidFill>
                <a:srgbClr val="222222"/>
              </a:solidFill>
              <a:effectLst/>
              <a:latin typeface="Calibri" panose="020F0502020204030204" pitchFamily="34" charset="0"/>
              <a:ea typeface="Times New Roman" panose="02020603050405020304" pitchFamily="18" charset="0"/>
            </a:endParaRPr>
          </a:p>
          <a:p>
            <a:r>
              <a:rPr lang="en-US" sz="2800">
                <a:ea typeface="+mn-lt"/>
                <a:cs typeface="+mn-lt"/>
              </a:rPr>
              <a:t>If member a is transitioning from one  biological and/or High-Cost Specialty drug to another or if a member is to be receiving two or more biological and/or High-Cost Specialty drugs, each drug must be authorized by AHCCCS Medical Management separately.</a:t>
            </a:r>
            <a:endParaRPr lang="en-US" sz="2800">
              <a:solidFill>
                <a:srgbClr val="222222"/>
              </a:solidFill>
              <a:latin typeface="Calibri" panose="020F0502020204030204" pitchFamily="34" charset="0"/>
              <a:ea typeface="Times New Roman" panose="02020603050405020304" pitchFamily="18" charset="0"/>
              <a:cs typeface="Arial"/>
            </a:endParaRPr>
          </a:p>
          <a:p>
            <a:endParaRPr lang="en-US">
              <a:solidFill>
                <a:srgbClr val="2C2C2C"/>
              </a:solidFill>
              <a:latin typeface="Calibri" panose="020F0502020204030204" pitchFamily="34" charset="0"/>
              <a:ea typeface="Times New Roman" panose="02020603050405020304" pitchFamily="18" charset="0"/>
              <a:cs typeface="Calibri"/>
            </a:endParaRPr>
          </a:p>
          <a:p>
            <a:endParaRPr lang="en-US">
              <a:solidFill>
                <a:srgbClr val="222222"/>
              </a:solidFill>
              <a:latin typeface="Calibri"/>
              <a:ea typeface="Times New Roman" panose="02020603050405020304" pitchFamily="18" charset="0"/>
              <a:cs typeface="Arial"/>
            </a:endParaRPr>
          </a:p>
          <a:p>
            <a:endParaRPr lang="en-US" b="1"/>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53468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66982" y="994287"/>
            <a:ext cx="8991600" cy="3808835"/>
          </a:xfrm>
        </p:spPr>
        <p:txBody>
          <a:bodyPr lIns="91440" tIns="45720" rIns="91440" bIns="45720" anchor="t"/>
          <a:lstStyle/>
          <a:p>
            <a:r>
              <a:rPr lang="en-US">
                <a:solidFill>
                  <a:srgbClr val="2C2C2C"/>
                </a:solidFill>
                <a:latin typeface="Calibri"/>
                <a:ea typeface="Times New Roman" panose="02020603050405020304" pitchFamily="18" charset="0"/>
                <a:cs typeface="Calibri"/>
              </a:rPr>
              <a:t>Addition of three new </a:t>
            </a:r>
            <a:r>
              <a:rPr lang="en-US">
                <a:latin typeface="Calibri"/>
                <a:ea typeface="Times New Roman" panose="02020603050405020304" pitchFamily="18" charset="0"/>
                <a:cs typeface="Calibri"/>
              </a:rPr>
              <a:t>biological and/or High-Cost Specialty drugs effective 10/01/2021:</a:t>
            </a:r>
            <a:endParaRPr lang="en-US">
              <a:solidFill>
                <a:srgbClr val="2C2C2C"/>
              </a:solidFill>
              <a:latin typeface="Calibri" panose="020F0502020204030204" pitchFamily="34" charset="0"/>
              <a:ea typeface="Times New Roman" panose="02020603050405020304" pitchFamily="18" charset="0"/>
              <a:cs typeface="Calibri"/>
            </a:endParaRPr>
          </a:p>
          <a:p>
            <a:pPr lvl="1">
              <a:buFont typeface="Courier New" panose="02070309020205020404" pitchFamily="49" charset="0"/>
              <a:buChar char="o"/>
            </a:pPr>
            <a:r>
              <a:rPr lang="en-US" sz="2400">
                <a:solidFill>
                  <a:srgbClr val="222222"/>
                </a:solidFill>
                <a:latin typeface="Calibri"/>
                <a:ea typeface="Times New Roman" panose="02020603050405020304" pitchFamily="18" charset="0"/>
                <a:cs typeface="Arial"/>
              </a:rPr>
              <a:t>Ravicti – treats urea cycle disorders.</a:t>
            </a:r>
            <a:endParaRPr lang="en-US" sz="2400">
              <a:solidFill>
                <a:srgbClr val="222222"/>
              </a:solidFill>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r>
              <a:rPr lang="en-US" sz="2400">
                <a:ea typeface="+mn-lt"/>
                <a:cs typeface="+mn-lt"/>
              </a:rPr>
              <a:t>Procysbi – treats nephropathic cystinosis.</a:t>
            </a:r>
            <a:endParaRPr lang="en-US" sz="2400">
              <a:latin typeface="Calibri" panose="020F0502020204030204" pitchFamily="34" charset="0"/>
              <a:cs typeface="Calibri"/>
            </a:endParaRPr>
          </a:p>
          <a:p>
            <a:pPr lvl="1">
              <a:buFont typeface="Courier New" panose="02070309020205020404" pitchFamily="49" charset="0"/>
              <a:buChar char="o"/>
            </a:pPr>
            <a:r>
              <a:rPr lang="en-US" sz="2400">
                <a:latin typeface="Calibri"/>
                <a:cs typeface="Calibri"/>
              </a:rPr>
              <a:t>Novoseven – for treatment of </a:t>
            </a:r>
            <a:r>
              <a:rPr lang="en-US" sz="2400">
                <a:ea typeface="+mn-lt"/>
                <a:cs typeface="+mn-lt"/>
              </a:rPr>
              <a:t>Glanzman's Thrombasthenia.</a:t>
            </a:r>
            <a:endParaRPr lang="en-US" sz="2400">
              <a:latin typeface="Calibri"/>
              <a:cs typeface="Calibri"/>
            </a:endParaRPr>
          </a:p>
          <a:p>
            <a:pPr>
              <a:buFont typeface="Arial" panose="02070309020205020404" pitchFamily="49" charset="0"/>
              <a:buChar char="•"/>
            </a:pPr>
            <a:r>
              <a:rPr lang="en-US">
                <a:latin typeface="Calibri"/>
                <a:cs typeface="Calibri"/>
              </a:rPr>
              <a:t>Added language: All biological and/or High-Cost Specialty Drugs must be submitted on a Form C Pharmacy Claim to be eligible for Reinsurance.</a:t>
            </a:r>
            <a:endParaRPr lang="en-US">
              <a:latin typeface="Calibri" panose="020F0502020204030204" pitchFamily="34" charset="0"/>
              <a:cs typeface="Calibri"/>
            </a:endParaRPr>
          </a:p>
          <a:p>
            <a:endParaRPr lang="en-US" b="1">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endParaRPr lang="en-US">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sz="2400">
              <a:latin typeface="Calibri" panose="020F0502020204030204" pitchFamily="34" charset="0"/>
              <a:cs typeface="Calibri" panose="020F0502020204030204" pitchFamily="34" charset="0"/>
            </a:endParaRPr>
          </a:p>
          <a:p>
            <a:pPr lvl="1">
              <a:buFont typeface="Courier New" panose="02070309020205020404" pitchFamily="49" charset="0"/>
              <a:buChar char="o"/>
            </a:pPr>
            <a:endParaRPr lang="en-US">
              <a:latin typeface="Calibri" panose="020F0502020204030204" pitchFamily="34" charset="0"/>
            </a:endParaRPr>
          </a:p>
          <a:p>
            <a:pPr lvl="1">
              <a:buFont typeface="Courier New" panose="02070309020205020404" pitchFamily="49" charset="0"/>
              <a:buChar char="o"/>
            </a:pPr>
            <a:endParaRPr lang="en-US">
              <a:latin typeface="Calibri" panose="020F0502020204030204" pitchFamily="34" charset="0"/>
            </a:endParaRPr>
          </a:p>
          <a:p>
            <a:pPr lvl="1">
              <a:buFont typeface="Courier New" panose="02070309020205020404" pitchFamily="49" charset="0"/>
              <a:buChar char="o"/>
            </a:pPr>
            <a:endParaRPr lang="en-US">
              <a:latin typeface="Calibri" panose="020F0502020204030204" pitchFamily="34" charset="0"/>
            </a:endParaRPr>
          </a:p>
          <a:p>
            <a:pPr lvl="1">
              <a:buFont typeface="Courier New" panose="02070309020205020404" pitchFamily="49" charset="0"/>
              <a:buChar char="o"/>
            </a:pPr>
            <a:endParaRPr lang="en-US">
              <a:latin typeface="Calibri" panose="020F0502020204030204" pitchFamily="34" charset="0"/>
            </a:endParaRPr>
          </a:p>
          <a:p>
            <a:pPr marL="457200" lvl="1" indent="0">
              <a:buNone/>
            </a:pPr>
            <a:endParaRPr lang="en-US"/>
          </a:p>
        </p:txBody>
      </p:sp>
    </p:spTree>
    <p:extLst>
      <p:ext uri="{BB962C8B-B14F-4D97-AF65-F5344CB8AC3E}">
        <p14:creationId xmlns:p14="http://schemas.microsoft.com/office/powerpoint/2010/main" val="199882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76200" y="819150"/>
            <a:ext cx="8991600" cy="3808835"/>
          </a:xfrm>
        </p:spPr>
        <p:txBody>
          <a:bodyPr lIns="91440" tIns="45720" rIns="91440" bIns="45720" anchor="t"/>
          <a:lstStyle/>
          <a:p>
            <a:r>
              <a:rPr lang="en-US" sz="3200">
                <a:latin typeface="Calibri"/>
                <a:ea typeface="Times New Roman" panose="02020603050405020304" pitchFamily="18" charset="0"/>
                <a:cs typeface="Calibri"/>
              </a:rPr>
              <a:t>Chapter Four, Section VII - Clarification of submission of documentation for High Dollar Catastrophic Coverage $1,000,000.</a:t>
            </a:r>
            <a:endParaRPr lang="en-US" sz="3200">
              <a:solidFill>
                <a:srgbClr val="222222"/>
              </a:solidFill>
              <a:latin typeface="Calibri" panose="020F0502020204030204" pitchFamily="34" charset="0"/>
              <a:ea typeface="Times New Roman" panose="02020603050405020304" pitchFamily="18" charset="0"/>
            </a:endParaRPr>
          </a:p>
          <a:p>
            <a:pPr lvl="1">
              <a:buFont typeface="Courier New" panose="02070309020205020404" pitchFamily="49" charset="0"/>
              <a:buChar char="o"/>
            </a:pPr>
            <a:r>
              <a:rPr lang="en-US" sz="3200">
                <a:solidFill>
                  <a:srgbClr val="222222"/>
                </a:solidFill>
                <a:latin typeface="Calibri"/>
                <a:ea typeface="Times New Roman" panose="02020603050405020304" pitchFamily="18" charset="0"/>
                <a:cs typeface="Arial"/>
              </a:rPr>
              <a:t>Reinsurance Action Request form and Transfer form are posted to SFTP.</a:t>
            </a:r>
            <a:endParaRPr lang="en-US" sz="3200">
              <a:solidFill>
                <a:srgbClr val="222222"/>
              </a:solidFill>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r>
              <a:rPr lang="en-US" sz="3200">
                <a:solidFill>
                  <a:srgbClr val="222222"/>
                </a:solidFill>
                <a:latin typeface="Calibri"/>
                <a:ea typeface="Times New Roman" panose="02020603050405020304" pitchFamily="18" charset="0"/>
                <a:cs typeface="Arial"/>
              </a:rPr>
              <a:t>Notify AHCCCS Reinsurance Auditor of submission via email.</a:t>
            </a:r>
            <a:endParaRPr lang="en-US" sz="3200">
              <a:solidFill>
                <a:srgbClr val="222222"/>
              </a:solidFill>
              <a:effectLst/>
              <a:latin typeface="Calibri" panose="020F0502020204030204" pitchFamily="34" charset="0"/>
              <a:ea typeface="Times New Roman" panose="02020603050405020304" pitchFamily="18" charset="0"/>
            </a:endParaRPr>
          </a:p>
          <a:p>
            <a:endParaRPr lang="en-US" b="1"/>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421253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a:t>Reinsurance Manual Changes</a:t>
            </a:r>
          </a:p>
        </p:txBody>
      </p:sp>
      <p:sp>
        <p:nvSpPr>
          <p:cNvPr id="3" name="Content Placeholder 2"/>
          <p:cNvSpPr>
            <a:spLocks noGrp="1"/>
          </p:cNvSpPr>
          <p:nvPr>
            <p:ph idx="1"/>
          </p:nvPr>
        </p:nvSpPr>
        <p:spPr>
          <a:xfrm>
            <a:off x="76200" y="819150"/>
            <a:ext cx="8991600" cy="3808835"/>
          </a:xfrm>
        </p:spPr>
        <p:txBody>
          <a:bodyPr lIns="91440" tIns="45720" rIns="91440" bIns="45720" anchor="t"/>
          <a:lstStyle/>
          <a:p>
            <a:r>
              <a:rPr lang="en-US" sz="2800">
                <a:solidFill>
                  <a:srgbClr val="222222"/>
                </a:solidFill>
                <a:effectLst/>
                <a:latin typeface="Calibri"/>
                <a:ea typeface="Times New Roman" panose="02020603050405020304" pitchFamily="18" charset="0"/>
                <a:cs typeface="Arial"/>
              </a:rPr>
              <a:t>Clarification Regarding </a:t>
            </a:r>
            <a:r>
              <a:rPr lang="en-US" sz="2800">
                <a:solidFill>
                  <a:srgbClr val="222222"/>
                </a:solidFill>
                <a:latin typeface="Calibri"/>
                <a:ea typeface="Times New Roman" panose="02020603050405020304" pitchFamily="18" charset="0"/>
                <a:cs typeface="Arial"/>
              </a:rPr>
              <a:t>transferring funds from regular case to High Dollar over $1,000,000 case when a CRN must be split to balance the regular case at $1,000,000.</a:t>
            </a:r>
          </a:p>
          <a:p>
            <a:pPr lvl="1">
              <a:buFont typeface="Courier New" panose="02070309020205020404" pitchFamily="49" charset="0"/>
              <a:buChar char="o"/>
            </a:pPr>
            <a:r>
              <a:rPr lang="en-US" sz="2000">
                <a:solidFill>
                  <a:srgbClr val="050D13"/>
                </a:solidFill>
                <a:latin typeface="Calibri"/>
                <a:ea typeface="Times New Roman" panose="02020603050405020304" pitchFamily="18" charset="0"/>
                <a:cs typeface="Arial"/>
              </a:rPr>
              <a:t>This occurs when an entire CRN cannot be transferred because it will bring the regular case to below $1,000,000.</a:t>
            </a:r>
            <a:endParaRPr lang="en-US" sz="2000">
              <a:solidFill>
                <a:srgbClr val="050D13"/>
              </a:solidFill>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r>
              <a:rPr lang="en-US" sz="2000">
                <a:solidFill>
                  <a:srgbClr val="050D13"/>
                </a:solidFill>
                <a:latin typeface="Calibri"/>
                <a:ea typeface="Times New Roman" panose="02020603050405020304" pitchFamily="18" charset="0"/>
                <a:cs typeface="Arial"/>
              </a:rPr>
              <a:t>Designate the CRN the funds will be transferred from and the amount to be transferred to the Catastrophic case in the Reinsurance Action Request form.</a:t>
            </a:r>
            <a:endParaRPr lang="en-US" sz="2000">
              <a:solidFill>
                <a:srgbClr val="050D13"/>
              </a:solidFill>
              <a:latin typeface="Calibri" panose="020F0502020204030204" pitchFamily="34" charset="0"/>
              <a:ea typeface="Times New Roman" panose="02020603050405020304" pitchFamily="18" charset="0"/>
            </a:endParaRPr>
          </a:p>
          <a:p>
            <a:pPr lvl="1">
              <a:buFont typeface="Courier New" panose="02070309020205020404" pitchFamily="49" charset="0"/>
              <a:buChar char="o"/>
            </a:pPr>
            <a:r>
              <a:rPr lang="en-US" sz="2000">
                <a:solidFill>
                  <a:srgbClr val="050D13"/>
                </a:solidFill>
                <a:latin typeface="Calibri"/>
                <a:ea typeface="Times New Roman" panose="02020603050405020304" pitchFamily="18" charset="0"/>
                <a:cs typeface="Arial"/>
              </a:rPr>
              <a:t>The transferred amount will be seen in the </a:t>
            </a:r>
            <a:r>
              <a:rPr lang="en-US" sz="2000">
                <a:solidFill>
                  <a:srgbClr val="050D13"/>
                </a:solidFill>
                <a:ea typeface="+mn-lt"/>
                <a:cs typeface="+mn-lt"/>
              </a:rPr>
              <a:t>CATSTR AMT $ field on the High Dollar $1,000,000 case.</a:t>
            </a:r>
            <a:endParaRPr lang="en-US" sz="2000">
              <a:solidFill>
                <a:srgbClr val="050D13"/>
              </a:solidFill>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endParaRPr lang="en-US" sz="2000">
              <a:solidFill>
                <a:srgbClr val="222222"/>
              </a:solidFill>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endParaRPr lang="en-US" sz="2000">
              <a:solidFill>
                <a:srgbClr val="222222"/>
              </a:solidFill>
              <a:effectLst/>
              <a:latin typeface="Calibri" panose="020F0502020204030204" pitchFamily="34" charset="0"/>
              <a:ea typeface="Times New Roman" panose="02020603050405020304" pitchFamily="18" charset="0"/>
            </a:endParaRPr>
          </a:p>
          <a:p>
            <a:endParaRPr lang="en-US" b="1"/>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sz="2400">
              <a:effectLst/>
              <a:latin typeface="Calibri" panose="020F0502020204030204" pitchFamily="34" charset="0"/>
              <a:ea typeface="Times New Roman" panose="02020603050405020304" pitchFamily="18" charset="0"/>
              <a:cs typeface="Calibri" panose="020F0502020204030204" pitchFamily="34" charset="0"/>
            </a:endParaRPr>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lvl="1">
              <a:buFont typeface="Courier New" panose="02070309020205020404" pitchFamily="49" charset="0"/>
              <a:buChar char="o"/>
            </a:pPr>
            <a:endParaRPr lang="en-US"/>
          </a:p>
          <a:p>
            <a:pPr marL="457200" lvl="1" indent="0">
              <a:buNone/>
            </a:pPr>
            <a:endParaRPr lang="en-US"/>
          </a:p>
        </p:txBody>
      </p:sp>
    </p:spTree>
    <p:extLst>
      <p:ext uri="{BB962C8B-B14F-4D97-AF65-F5344CB8AC3E}">
        <p14:creationId xmlns:p14="http://schemas.microsoft.com/office/powerpoint/2010/main" val="1749671678"/>
      </p:ext>
    </p:extLst>
  </p:cSld>
  <p:clrMapOvr>
    <a:masterClrMapping/>
  </p:clrMapOvr>
</p:sld>
</file>

<file path=ppt/theme/theme1.xml><?xml version="1.0" encoding="utf-8"?>
<a:theme xmlns:a="http://schemas.openxmlformats.org/drawingml/2006/main" name="2020AHCCCSPowerPointTemplate (1)">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11" ma:contentTypeDescription="Create a new document." ma:contentTypeScope="" ma:versionID="9584dc229b4fe3a1aed5bd2f54107553">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0aeebdda06745d56e337d23a5478f2fc"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AD70A-5D04-4879-ADD7-DCBE15130266}">
  <ds:schemaRefs>
    <ds:schemaRef ds:uri="5539627f-a073-49ae-920d-28f8649be131"/>
    <ds:schemaRef ds:uri="898c3d9e-a56e-434b-bb6a-7c6f06128e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BD5030-471F-4425-B57C-18DE767D8B4A}">
  <ds:schemaRefs>
    <ds:schemaRef ds:uri="http://schemas.microsoft.com/sharepoint/v3/contenttype/forms"/>
  </ds:schemaRefs>
</ds:datastoreItem>
</file>

<file path=customXml/itemProps3.xml><?xml version="1.0" encoding="utf-8"?>
<ds:datastoreItem xmlns:ds="http://schemas.openxmlformats.org/officeDocument/2006/customXml" ds:itemID="{BB3A5FDD-1C7C-42A9-9CE4-5ADECB148A02}">
  <ds:schemaRefs>
    <ds:schemaRef ds:uri="5539627f-a073-49ae-920d-28f8649be131"/>
    <ds:schemaRef ds:uri="898c3d9e-a56e-434b-bb6a-7c6f06128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2020AHCCCSPowerPointTemplate (1)</Template>
  <Application>Microsoft Office PowerPoint</Application>
  <PresentationFormat>On-screen Show (16:9)</PresentationFormat>
  <Slides>27</Slides>
  <Notes>2</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2020AHCCCSPowerPointTemplate (1)</vt:lpstr>
      <vt:lpstr>PowerPoint Presentation</vt:lpstr>
      <vt:lpstr>Agenda</vt:lpstr>
      <vt:lpstr>Introductions</vt:lpstr>
      <vt:lpstr>Reinsurance Manual Changes</vt:lpstr>
      <vt:lpstr>Reinsurance Manual Changes</vt:lpstr>
      <vt:lpstr>Reinsurance Manual Changes</vt:lpstr>
      <vt:lpstr>Reinsurance Manual Changes</vt:lpstr>
      <vt:lpstr>Reinsurance Manual Changes</vt:lpstr>
      <vt:lpstr>Reinsurance Manual Changes</vt:lpstr>
      <vt:lpstr>Reinsurance Manual Changes</vt:lpstr>
      <vt:lpstr>Reinsurance Manual Changes</vt:lpstr>
      <vt:lpstr>Reinsurance Manual Changes</vt:lpstr>
      <vt:lpstr>Reinsurance Manual Changes</vt:lpstr>
      <vt:lpstr>Transplant Contract Changes</vt:lpstr>
      <vt:lpstr>Transplant Contract Changes</vt:lpstr>
      <vt:lpstr>Transplant Contract Changes</vt:lpstr>
      <vt:lpstr>Recaps  </vt:lpstr>
      <vt:lpstr>Recaps  </vt:lpstr>
      <vt:lpstr>Recaps  </vt:lpstr>
      <vt:lpstr> Reminders   </vt:lpstr>
      <vt:lpstr>Reminders  </vt:lpstr>
      <vt:lpstr>More Reminders  </vt:lpstr>
      <vt:lpstr>More Reminders  </vt:lpstr>
      <vt:lpstr>Reminders - Continued  </vt:lpstr>
      <vt:lpstr>PowerPoint Presentation</vt:lpstr>
      <vt:lpstr>PowerPoint Presentation</vt:lpstr>
      <vt:lpstr>PowerPoint Presentation</vt:lpstr>
    </vt:vector>
  </TitlesOfParts>
  <Company>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Tracy</dc:creator>
  <cp:revision>1</cp:revision>
  <dcterms:created xsi:type="dcterms:W3CDTF">2020-09-18T15:51:22Z</dcterms:created>
  <dcterms:modified xsi:type="dcterms:W3CDTF">2021-10-06T17:50:24Z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0x010100F11CB2E9DD614A43A66932E7A29982D5</vt:lpwstr>
  </property>
  <property fmtid="{D5CDD505-2E9C-101B-9397-08002B2CF9AE}" pid="3" name="Order">
    <vt:r8>6564000</vt:r8>
  </property>
</Properties>
</file>