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9"/>
  </p:notesMasterIdLst>
  <p:sldIdLst>
    <p:sldId id="256" r:id="rId2"/>
    <p:sldId id="263" r:id="rId3"/>
    <p:sldId id="264" r:id="rId4"/>
    <p:sldId id="258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DAAAD-9A8A-4037-9921-B72F2182C2F4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C71B4-0BE4-46D8-9A18-4A1D7B2ED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11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48056" y="2015653"/>
            <a:ext cx="6705600" cy="1905000"/>
          </a:xfrm>
          <a:prstGeom prst="rect">
            <a:avLst/>
          </a:prstGeom>
        </p:spPr>
        <p:txBody>
          <a:bodyPr anchor="b" anchorCtr="0"/>
          <a:lstStyle>
            <a:lvl1pPr algn="l">
              <a:defRPr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4724400" cy="2133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38616"/>
            <a:ext cx="4648200" cy="126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24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49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42875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49072" y="4114800"/>
            <a:ext cx="5723128" cy="1676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26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38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itl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07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6474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81000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651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610101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97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-Contras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624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57200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3"/>
          </p:nvPr>
        </p:nvSpPr>
        <p:spPr>
          <a:xfrm>
            <a:off x="4572000" y="16764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587531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14566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63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42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9632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9632"/>
            <a:ext cx="9144000" cy="381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ts val="1200"/>
              </a:lnSpc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Reaching across Arizona to provide comprehensive 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15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E-Prescribing Results 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Shelli Silver</a:t>
            </a:r>
          </a:p>
          <a:p>
            <a:r>
              <a:rPr lang="en-US" dirty="0" smtClean="0"/>
              <a:t>May 18,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96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 Mandates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CYE </a:t>
            </a:r>
            <a:r>
              <a:rPr lang="en-US" dirty="0" smtClean="0"/>
              <a:t>15</a:t>
            </a:r>
          </a:p>
          <a:p>
            <a:pPr marL="400050" lvl="2" indent="0">
              <a:spcBef>
                <a:spcPts val="1000"/>
              </a:spcBef>
              <a:buNone/>
            </a:pPr>
            <a:r>
              <a:rPr lang="en-US" sz="3200" dirty="0"/>
              <a:t>The Contractor </a:t>
            </a:r>
            <a:r>
              <a:rPr lang="en-US" sz="3200" dirty="0"/>
              <a:t>shall increase </a:t>
            </a:r>
            <a:r>
              <a:rPr lang="en-US" sz="3200" dirty="0"/>
              <a:t>the percent </a:t>
            </a:r>
            <a:r>
              <a:rPr lang="en-US" sz="3200" dirty="0"/>
              <a:t>of prescriptions originating through E-Prescribing by 20% as compared to </a:t>
            </a:r>
            <a:r>
              <a:rPr lang="en-US" sz="3200" dirty="0"/>
              <a:t>the baseline </a:t>
            </a:r>
            <a:r>
              <a:rPr lang="en-US" sz="3200" dirty="0"/>
              <a:t>of January 1, 2014 –May 31, </a:t>
            </a:r>
            <a:r>
              <a:rPr lang="en-US" sz="3200" dirty="0"/>
              <a:t>2014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980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 Mandates,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CYE16</a:t>
            </a:r>
          </a:p>
          <a:p>
            <a:pPr marL="400050" lvl="1" indent="0">
              <a:buNone/>
            </a:pPr>
            <a:r>
              <a:rPr lang="en-US" dirty="0" smtClean="0"/>
              <a:t>The Contractor </a:t>
            </a:r>
            <a:r>
              <a:rPr lang="en-US" dirty="0"/>
              <a:t>shall increase </a:t>
            </a:r>
            <a:r>
              <a:rPr lang="en-US" dirty="0" smtClean="0"/>
              <a:t>the percent </a:t>
            </a:r>
            <a:r>
              <a:rPr lang="en-US" dirty="0"/>
              <a:t>of prescriptions originating through E-Prescribing by 20% of the difference between the CYE 15 baseline percentage of original prescriptions generated as E-Prescriptions by line of business and the goal percentage of original prescriptions generated as E-Prescriptions </a:t>
            </a:r>
            <a:r>
              <a:rPr lang="en-US" dirty="0" smtClean="0"/>
              <a:t>utilizing </a:t>
            </a:r>
            <a:r>
              <a:rPr lang="en-US" dirty="0"/>
              <a:t>the CYE 16 peak quarter to determine compliance with the E-Prescribing Initiative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961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CYE 15 </a:t>
            </a:r>
            <a:r>
              <a:rPr lang="en-US" dirty="0" smtClean="0"/>
              <a:t>E-Rx </a:t>
            </a:r>
            <a:r>
              <a:rPr lang="en-US" dirty="0"/>
              <a:t>Results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52" y="1612974"/>
            <a:ext cx="8367295" cy="4348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848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CYE 15 </a:t>
            </a:r>
            <a:r>
              <a:rPr lang="en-US" dirty="0" smtClean="0"/>
              <a:t>E-Rx Results, cont.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52" y="1866190"/>
            <a:ext cx="8367295" cy="3841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003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CYE 15 </a:t>
            </a:r>
            <a:r>
              <a:rPr lang="en-US" dirty="0" smtClean="0"/>
              <a:t>E-Rx Results, cont.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52" y="2198488"/>
            <a:ext cx="8367295" cy="3176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920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47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HCCCS template 2014">
  <a:themeElements>
    <a:clrScheme name="AHCCCS 1">
      <a:dk1>
        <a:srgbClr val="595959"/>
      </a:dk1>
      <a:lt1>
        <a:sysClr val="window" lastClr="FFFFFF"/>
      </a:lt1>
      <a:dk2>
        <a:srgbClr val="1F497D"/>
      </a:dk2>
      <a:lt2>
        <a:srgbClr val="FFFFFF"/>
      </a:lt2>
      <a:accent1>
        <a:srgbClr val="318DCC"/>
      </a:accent1>
      <a:accent2>
        <a:srgbClr val="FFCB08"/>
      </a:accent2>
      <a:accent3>
        <a:srgbClr val="702339"/>
      </a:accent3>
      <a:accent4>
        <a:srgbClr val="6E9282"/>
      </a:accent4>
      <a:accent5>
        <a:srgbClr val="A0CEEC"/>
      </a:accent5>
      <a:accent6>
        <a:srgbClr val="FAE69C"/>
      </a:accent6>
      <a:hlink>
        <a:srgbClr val="318DCC"/>
      </a:hlink>
      <a:folHlink>
        <a:srgbClr val="70233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AHCCCS template 2014</Template>
  <TotalTime>13</TotalTime>
  <Words>167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AHCCCS template 2014</vt:lpstr>
      <vt:lpstr>E-Prescribing Results 2015</vt:lpstr>
      <vt:lpstr>Contract Mandates</vt:lpstr>
      <vt:lpstr>Contract Mandates, cont.</vt:lpstr>
      <vt:lpstr>CYE 15 E-Rx Results</vt:lpstr>
      <vt:lpstr>CYE 15 E-Rx Results, cont.</vt:lpstr>
      <vt:lpstr>CYE 15 E-Rx Results, cont.</vt:lpstr>
      <vt:lpstr>Thank You.</vt:lpstr>
    </vt:vector>
  </TitlesOfParts>
  <Company>AHCCCS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E-Prescribing Results 2015</dc:title>
  <dc:creator>Silver, Shelli</dc:creator>
  <cp:lastModifiedBy>Silver, Shelli</cp:lastModifiedBy>
  <cp:revision>2</cp:revision>
  <dcterms:created xsi:type="dcterms:W3CDTF">2016-05-18T16:09:00Z</dcterms:created>
  <dcterms:modified xsi:type="dcterms:W3CDTF">2016-05-18T16:22:18Z</dcterms:modified>
</cp:coreProperties>
</file>